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AA2-9CF7-CB4B-ACE0-A6935A103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E8FF2-A527-264C-B35F-93864806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3229337"/>
            <a:ext cx="7667203" cy="6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D25-BC9D-C941-8BD1-D6D15E5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Linear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F1645-D397-AC46-948F-3C34988A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72" y="2005830"/>
            <a:ext cx="65151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9D4D6-BB4D-334D-89F0-14754B9A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403718"/>
            <a:ext cx="65151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7B695-6E6D-134E-BE47-8E50BF0C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4" y="5247918"/>
            <a:ext cx="914721" cy="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EAE-05A0-1045-A4F7-A211C99A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Winters Seasonal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347E-FF0C-A74F-8B3D-295A0A31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3" y="6978217"/>
            <a:ext cx="43053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81C8B-C54B-034B-BB18-79CDD282C9AF}"/>
              </a:ext>
            </a:extLst>
          </p:cNvPr>
          <p:cNvSpPr txBox="1"/>
          <p:nvPr/>
        </p:nvSpPr>
        <p:spPr>
          <a:xfrm>
            <a:off x="261256" y="3040950"/>
            <a:ext cx="13933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Additive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24352-C91C-E244-A0EE-7A8DB338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24476"/>
            <a:ext cx="4978400" cy="165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77F83-BB0D-2543-B026-C83810AB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3973549"/>
            <a:ext cx="42164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256B4-31F6-7246-9240-04B9F4BE328E}"/>
              </a:ext>
            </a:extLst>
          </p:cNvPr>
          <p:cNvSpPr txBox="1"/>
          <p:nvPr/>
        </p:nvSpPr>
        <p:spPr>
          <a:xfrm>
            <a:off x="2905866" y="1505610"/>
            <a:ext cx="3494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= frequency of the seasonality …</a:t>
            </a:r>
          </a:p>
          <a:p>
            <a:r>
              <a:rPr lang="en-US" sz="1600" dirty="0"/>
              <a:t>m = 12 for monthly data </a:t>
            </a:r>
          </a:p>
          <a:p>
            <a:r>
              <a:rPr lang="en-US" sz="1600" dirty="0"/>
              <a:t>m = 4 for quarterly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F75BE-5390-BF43-AF1F-A4E607009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4574183"/>
            <a:ext cx="4495800" cy="218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273A7-6EBE-6D4F-99FB-541373900621}"/>
              </a:ext>
            </a:extLst>
          </p:cNvPr>
          <p:cNvSpPr txBox="1"/>
          <p:nvPr/>
        </p:nvSpPr>
        <p:spPr>
          <a:xfrm>
            <a:off x="261256" y="5562812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Multiplicative</a:t>
            </a:r>
          </a:p>
        </p:txBody>
      </p:sp>
    </p:spTree>
    <p:extLst>
      <p:ext uri="{BB962C8B-B14F-4D97-AF65-F5344CB8AC3E}">
        <p14:creationId xmlns:p14="http://schemas.microsoft.com/office/powerpoint/2010/main" val="134032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ACAA-A225-5540-9433-EF628E12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Damped Additive and Multiplicative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4749-E00B-9E4C-942E-8FE3C21A9B5D}"/>
              </a:ext>
            </a:extLst>
          </p:cNvPr>
          <p:cNvSpPr txBox="1"/>
          <p:nvPr/>
        </p:nvSpPr>
        <p:spPr>
          <a:xfrm>
            <a:off x="3178628" y="1906507"/>
            <a:ext cx="25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Additive Holt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0E59-16E3-2642-928A-07173BA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00" y="2387482"/>
            <a:ext cx="553402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77116-C5AA-A84F-AE06-48D1FB85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1" y="4897847"/>
            <a:ext cx="5359400" cy="195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CFFF4-72F2-C54B-9C2A-0352E3608181}"/>
              </a:ext>
            </a:extLst>
          </p:cNvPr>
          <p:cNvSpPr txBox="1"/>
          <p:nvPr/>
        </p:nvSpPr>
        <p:spPr>
          <a:xfrm>
            <a:off x="2528436" y="4523493"/>
            <a:ext cx="397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Multiplicative Holt Winters</a:t>
            </a:r>
          </a:p>
        </p:txBody>
      </p:sp>
    </p:spTree>
    <p:extLst>
      <p:ext uri="{BB962C8B-B14F-4D97-AF65-F5344CB8AC3E}">
        <p14:creationId xmlns:p14="http://schemas.microsoft.com/office/powerpoint/2010/main" val="1851753820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153</TotalTime>
  <Words>42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2U</vt:lpstr>
      <vt:lpstr>PowerPoint Presentation</vt:lpstr>
      <vt:lpstr>Simple Exponential Smoothing</vt:lpstr>
      <vt:lpstr>HOLT Linear Trend</vt:lpstr>
      <vt:lpstr>Holt Winters Seasonal Model</vt:lpstr>
      <vt:lpstr>Damped Additive and Multiplicative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2019-03-28T20:02:13Z</dcterms:created>
  <dcterms:modified xsi:type="dcterms:W3CDTF">2019-03-28T22:35:58Z</dcterms:modified>
</cp:coreProperties>
</file>