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6EBC-CECF-C34C-ABC4-8F2A8B8EF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9: Breakout</a:t>
            </a:r>
          </a:p>
        </p:txBody>
      </p:sp>
    </p:spTree>
    <p:extLst>
      <p:ext uri="{BB962C8B-B14F-4D97-AF65-F5344CB8AC3E}">
        <p14:creationId xmlns:p14="http://schemas.microsoft.com/office/powerpoint/2010/main" val="30411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59ED-F590-F64A-9E8C-8BA6127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A32A-84AD-CC46-B8B6-96D44C8D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the file: Unit9BreakOut1.csv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synthetic dataset that I created and I would like for you to take your best shot at identifying the complexity of the model and estimating its parameters.  </a:t>
            </a:r>
          </a:p>
          <a:p>
            <a:pPr marL="0" indent="0">
              <a:buNone/>
            </a:pPr>
            <a:r>
              <a:rPr lang="en-US" dirty="0"/>
              <a:t>I will tell you that it is either a degree 1,2,3 or 4 model and that X is the only explanatory model.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cross validation and any other techniques you know to find evidence of the most appropriate model.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Record your estimates of the parameters as well, with confidence intervals.   </a:t>
            </a:r>
          </a:p>
        </p:txBody>
      </p:sp>
    </p:spTree>
    <p:extLst>
      <p:ext uri="{BB962C8B-B14F-4D97-AF65-F5344CB8AC3E}">
        <p14:creationId xmlns:p14="http://schemas.microsoft.com/office/powerpoint/2010/main" val="801452416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68</TotalTime>
  <Words>98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2U</vt:lpstr>
      <vt:lpstr>UNIT 9: Breakout</vt:lpstr>
      <vt:lpstr>Breakout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Breakout</dc:title>
  <dc:creator>Microsoft Office User</dc:creator>
  <cp:lastModifiedBy>Microsoft Office User</cp:lastModifiedBy>
  <cp:revision>4</cp:revision>
  <dcterms:created xsi:type="dcterms:W3CDTF">2019-03-07T18:48:33Z</dcterms:created>
  <dcterms:modified xsi:type="dcterms:W3CDTF">2019-03-07T19:57:27Z</dcterms:modified>
</cp:coreProperties>
</file>