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56"/>
  </p:normalViewPr>
  <p:slideViewPr>
    <p:cSldViewPr snapToGrid="0" snapToObjects="1">
      <p:cViewPr>
        <p:scale>
          <a:sx n="120" d="100"/>
          <a:sy n="120" d="100"/>
        </p:scale>
        <p:origin x="520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4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7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7E90A-F5B8-5842-A9C3-2A5FDB086E83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B5A8-9D2B-0147-97AC-76A2C7B5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3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F59683-50BB-264F-9897-48911DABF066}"/>
              </a:ext>
            </a:extLst>
          </p:cNvPr>
          <p:cNvSpPr/>
          <p:nvPr/>
        </p:nvSpPr>
        <p:spPr>
          <a:xfrm>
            <a:off x="1148316" y="733646"/>
            <a:ext cx="1531089" cy="648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Women with MS Cardiff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n=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47798-5D8F-7749-9526-B21331D16A33}"/>
              </a:ext>
            </a:extLst>
          </p:cNvPr>
          <p:cNvSpPr/>
          <p:nvPr/>
        </p:nvSpPr>
        <p:spPr>
          <a:xfrm>
            <a:off x="3413052" y="733646"/>
            <a:ext cx="1531089" cy="648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Women with MS Swansea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n=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9023CD-3019-D145-A613-AABAC0508D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79405" y="1057939"/>
            <a:ext cx="733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DA932B-E9F2-3045-8A4E-B651D4A9EB1A}"/>
              </a:ext>
            </a:extLst>
          </p:cNvPr>
          <p:cNvSpPr/>
          <p:nvPr/>
        </p:nvSpPr>
        <p:spPr>
          <a:xfrm>
            <a:off x="4694273" y="3971262"/>
            <a:ext cx="1531089" cy="648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Control cohort§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n=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BC07BF-551C-C04B-BE90-94CE5BF5A471}"/>
              </a:ext>
            </a:extLst>
          </p:cNvPr>
          <p:cNvSpPr/>
          <p:nvPr/>
        </p:nvSpPr>
        <p:spPr>
          <a:xfrm>
            <a:off x="2248785" y="3964173"/>
            <a:ext cx="1531089" cy="648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MS children cohort*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n=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004A4-41E5-B24A-99EF-353609D5612F}"/>
              </a:ext>
            </a:extLst>
          </p:cNvPr>
          <p:cNvCxnSpPr>
            <a:cxnSpLocks/>
          </p:cNvCxnSpPr>
          <p:nvPr/>
        </p:nvCxnSpPr>
        <p:spPr>
          <a:xfrm>
            <a:off x="3046228" y="1057939"/>
            <a:ext cx="0" cy="1128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2456D-E01D-7849-92A3-F9296F36252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779874" y="4295555"/>
            <a:ext cx="914399" cy="8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E80B58-521F-3A40-BFDE-98D92A17E034}"/>
              </a:ext>
            </a:extLst>
          </p:cNvPr>
          <p:cNvCxnSpPr>
            <a:cxnSpLocks/>
          </p:cNvCxnSpPr>
          <p:nvPr/>
        </p:nvCxnSpPr>
        <p:spPr>
          <a:xfrm>
            <a:off x="4237073" y="4304415"/>
            <a:ext cx="0" cy="1128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7825F4D-A4C4-094C-AD7B-4A08D5AF4BF6}"/>
              </a:ext>
            </a:extLst>
          </p:cNvPr>
          <p:cNvSpPr/>
          <p:nvPr/>
        </p:nvSpPr>
        <p:spPr>
          <a:xfrm>
            <a:off x="2248785" y="2193852"/>
            <a:ext cx="1531089" cy="648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MS mothers cohort*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n=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F576E3-56BF-C045-93B6-B6A868F2B6CE}"/>
              </a:ext>
            </a:extLst>
          </p:cNvPr>
          <p:cNvCxnSpPr>
            <a:cxnSpLocks/>
          </p:cNvCxnSpPr>
          <p:nvPr/>
        </p:nvCxnSpPr>
        <p:spPr>
          <a:xfrm>
            <a:off x="3044456" y="2842438"/>
            <a:ext cx="0" cy="1128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A1D3C00-E119-1344-ABFA-1ABE6A02DC70}"/>
              </a:ext>
            </a:extLst>
          </p:cNvPr>
          <p:cNvSpPr/>
          <p:nvPr/>
        </p:nvSpPr>
        <p:spPr>
          <a:xfrm>
            <a:off x="3413051" y="5442099"/>
            <a:ext cx="1531089" cy="648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Educational results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8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21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Pickrell</dc:creator>
  <cp:lastModifiedBy>Owen Pickrell</cp:lastModifiedBy>
  <cp:revision>3</cp:revision>
  <dcterms:created xsi:type="dcterms:W3CDTF">2019-02-28T09:31:06Z</dcterms:created>
  <dcterms:modified xsi:type="dcterms:W3CDTF">2019-02-28T09:45:17Z</dcterms:modified>
</cp:coreProperties>
</file>