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1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6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9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0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7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5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71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7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9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2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26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4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FDFA-CF26-42CF-9DDE-37B2F708C550}" type="datetimeFigureOut">
              <a:rPr lang="it-IT" smtClean="0"/>
              <a:t>23/04/2019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7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521DC8E5-D5B0-4E0C-98F3-1B3E2C8D4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" y="4430585"/>
            <a:ext cx="10296525" cy="192258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Noemi Cardillo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Antonio Coronelli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Jacopo Del 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Federico Guareschi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Simone Tartarotti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BA0FB2-4BEA-4B88-B5BF-29D13E541BC2}"/>
              </a:ext>
            </a:extLst>
          </p:cNvPr>
          <p:cNvSpPr/>
          <p:nvPr/>
        </p:nvSpPr>
        <p:spPr>
          <a:xfrm>
            <a:off x="1277961" y="1414376"/>
            <a:ext cx="948528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8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PREDITTORE DELLA </a:t>
            </a:r>
          </a:p>
          <a:p>
            <a:pPr algn="ctr"/>
            <a:r>
              <a:rPr lang="it-IT" sz="8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DOMENICA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9154788-4D0B-44AB-AC77-B6F547C23F8B}"/>
              </a:ext>
            </a:extLst>
          </p:cNvPr>
          <p:cNvSpPr txBox="1"/>
          <p:nvPr/>
        </p:nvSpPr>
        <p:spPr>
          <a:xfrm>
            <a:off x="323849" y="3968921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cura di</a:t>
            </a:r>
          </a:p>
        </p:txBody>
      </p:sp>
    </p:spTree>
    <p:extLst>
      <p:ext uri="{BB962C8B-B14F-4D97-AF65-F5344CB8AC3E}">
        <p14:creationId xmlns:p14="http://schemas.microsoft.com/office/powerpoint/2010/main" val="2135836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interni, bottiglia&#10;&#10;Descrizione generata automaticamente">
            <a:extLst>
              <a:ext uri="{FF2B5EF4-FFF2-40B4-BE49-F238E27FC236}">
                <a16:creationId xmlns:a16="http://schemas.microsoft.com/office/drawing/2014/main" id="{0249EFDE-8780-47AF-B675-A4E7918A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49" y="5219992"/>
            <a:ext cx="10040751" cy="1543265"/>
          </a:xfrm>
          <a:prstGeom prst="rect">
            <a:avLst/>
          </a:prstGeom>
        </p:spPr>
      </p:pic>
      <p:pic>
        <p:nvPicPr>
          <p:cNvPr id="14" name="Immagine 1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64CD0A02-1C2E-4DD0-832C-2BCB4090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6525"/>
            <a:ext cx="3953427" cy="1781424"/>
          </a:xfrm>
          <a:prstGeom prst="rect">
            <a:avLst/>
          </a:prstGeom>
        </p:spPr>
      </p:pic>
      <p:pic>
        <p:nvPicPr>
          <p:cNvPr id="16" name="Immagine 1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FF0D5DD-078D-4E68-BB7F-6171E4011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19" y="1158441"/>
            <a:ext cx="7455706" cy="381616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E3B34D6-F72E-4BF8-ABF6-D22863CAA192}"/>
              </a:ext>
            </a:extLst>
          </p:cNvPr>
          <p:cNvSpPr txBox="1"/>
          <p:nvPr/>
        </p:nvSpPr>
        <p:spPr>
          <a:xfrm>
            <a:off x="409575" y="1389380"/>
            <a:ext cx="3683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AIC</a:t>
            </a:r>
          </a:p>
        </p:txBody>
      </p:sp>
    </p:spTree>
    <p:extLst>
      <p:ext uri="{BB962C8B-B14F-4D97-AF65-F5344CB8AC3E}">
        <p14:creationId xmlns:p14="http://schemas.microsoft.com/office/powerpoint/2010/main" val="365406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A0A4A5C-B2FB-4DAD-9DE3-F4C4F185E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" t="18905" r="320"/>
          <a:stretch/>
        </p:blipFill>
        <p:spPr>
          <a:xfrm>
            <a:off x="151570" y="1914209"/>
            <a:ext cx="5944430" cy="1838641"/>
          </a:xfrm>
          <a:prstGeom prst="rect">
            <a:avLst/>
          </a:prstGeom>
        </p:spPr>
      </p:pic>
      <p:pic>
        <p:nvPicPr>
          <p:cNvPr id="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734AEC1-3443-4AED-9E3D-3FEBB5FAA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302" y="2466975"/>
            <a:ext cx="6991128" cy="3733800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F8E7F3-F9E4-4092-96A1-56EE6BEDAFAF}"/>
              </a:ext>
            </a:extLst>
          </p:cNvPr>
          <p:cNvSpPr txBox="1"/>
          <p:nvPr/>
        </p:nvSpPr>
        <p:spPr>
          <a:xfrm>
            <a:off x="5462687" y="371475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DETRENDIZZAZIONE</a:t>
            </a:r>
          </a:p>
        </p:txBody>
      </p:sp>
    </p:spTree>
    <p:extLst>
      <p:ext uri="{BB962C8B-B14F-4D97-AF65-F5344CB8AC3E}">
        <p14:creationId xmlns:p14="http://schemas.microsoft.com/office/powerpoint/2010/main" val="192262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F810-7867-4036-9A47-89DEA679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1152525"/>
            <a:ext cx="7454077" cy="4171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Obiettivi</a:t>
            </a:r>
            <a:r>
              <a:rPr lang="it-IT" sz="2800" dirty="0"/>
              <a:t> </a:t>
            </a:r>
          </a:p>
          <a:p>
            <a:pPr lvl="1"/>
            <a:r>
              <a:rPr lang="it-IT" sz="2800" dirty="0"/>
              <a:t>Identificare un modello che segua l’andamento dei consumi elettrici della domenica in funzione del giorno e dell’ora;</a:t>
            </a:r>
          </a:p>
          <a:p>
            <a:pPr lvl="1"/>
            <a:r>
              <a:rPr lang="it-IT" sz="2800" dirty="0"/>
              <a:t>Predire il consumo della domenica mediante una funzione Matlab che prenda in ingresso tre vettori (giorno dell’anno, ora del giorno, serie temporale); </a:t>
            </a:r>
          </a:p>
        </p:txBody>
      </p:sp>
    </p:spTree>
    <p:extLst>
      <p:ext uri="{BB962C8B-B14F-4D97-AF65-F5344CB8AC3E}">
        <p14:creationId xmlns:p14="http://schemas.microsoft.com/office/powerpoint/2010/main" val="269594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1000">
              <a:schemeClr val="accent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F3063C-89CC-48D2-83BA-3CA231076529}"/>
              </a:ext>
            </a:extLst>
          </p:cNvPr>
          <p:cNvSpPr txBox="1"/>
          <p:nvPr/>
        </p:nvSpPr>
        <p:spPr>
          <a:xfrm>
            <a:off x="1640701" y="254055"/>
            <a:ext cx="915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 DELLE DOMENICHE</a:t>
            </a: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4DB2937-996C-4C0F-83E9-E7A8EA0A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" y="1152938"/>
            <a:ext cx="11389163" cy="51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F0231-F453-4F99-9E41-7A9ACE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477" y="560387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del 4° ordine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1397C7E-15F8-4267-AAA1-1CFF8B06E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 t="20910" r="-388" b="-730"/>
          <a:stretch/>
        </p:blipFill>
        <p:spPr>
          <a:xfrm>
            <a:off x="249975" y="1687077"/>
            <a:ext cx="8289747" cy="1429186"/>
          </a:xfrm>
        </p:spPr>
      </p:pic>
      <p:pic>
        <p:nvPicPr>
          <p:cNvPr id="17" name="Immagine 1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9EA02CCF-523F-433B-9631-E63880985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/>
          <a:stretch/>
        </p:blipFill>
        <p:spPr>
          <a:xfrm>
            <a:off x="3682183" y="2556407"/>
            <a:ext cx="8259842" cy="40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44D1D-4765-4600-A694-FE72D0E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934" y="600075"/>
            <a:ext cx="5537690" cy="16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con overfitting </a:t>
            </a:r>
          </a:p>
        </p:txBody>
      </p:sp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DFC9EB2-86FF-4951-A736-15CBA65F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12"/>
            <a:ext cx="6306779" cy="3106088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CA51C86-695F-44C0-B8BF-A0B92CB59D2D}"/>
              </a:ext>
            </a:extLst>
          </p:cNvPr>
          <p:cNvSpPr/>
          <p:nvPr/>
        </p:nvSpPr>
        <p:spPr>
          <a:xfrm>
            <a:off x="1536935" y="4710280"/>
            <a:ext cx="753703" cy="2791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Segnaposto contenuto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CCA55F0-C5F8-4E8C-B31F-EF9ADAFA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08912"/>
            <a:ext cx="6118813" cy="3106088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6A2246-5227-44BF-BDBB-A0CC01796163}"/>
              </a:ext>
            </a:extLst>
          </p:cNvPr>
          <p:cNvSpPr/>
          <p:nvPr/>
        </p:nvSpPr>
        <p:spPr>
          <a:xfrm>
            <a:off x="7163452" y="4710280"/>
            <a:ext cx="753703" cy="295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6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E1E02CC-2D8A-413D-B6E4-5DF9B416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35"/>
          <a:stretch/>
        </p:blipFill>
        <p:spPr>
          <a:xfrm>
            <a:off x="39086" y="1792949"/>
            <a:ext cx="11705873" cy="1388401"/>
          </a:xfrm>
          <a:prstGeom prst="rect">
            <a:avLst/>
          </a:prstGeom>
        </p:spPr>
      </p:pic>
      <p:pic>
        <p:nvPicPr>
          <p:cNvPr id="5" name="Segnaposto contenuto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CCFB694-7F45-4D3C-AEE8-01BEB01EF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67" y="3029678"/>
            <a:ext cx="6914593" cy="3603724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9BB811-5190-43F5-BCCB-A62C64B894CE}"/>
              </a:ext>
            </a:extLst>
          </p:cNvPr>
          <p:cNvSpPr txBox="1"/>
          <p:nvPr/>
        </p:nvSpPr>
        <p:spPr>
          <a:xfrm>
            <a:off x="3324781" y="666677"/>
            <a:ext cx="6261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CONFRONTO SSR </a:t>
            </a:r>
          </a:p>
        </p:txBody>
      </p:sp>
    </p:spTree>
    <p:extLst>
      <p:ext uri="{BB962C8B-B14F-4D97-AF65-F5344CB8AC3E}">
        <p14:creationId xmlns:p14="http://schemas.microsoft.com/office/powerpoint/2010/main" val="352710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CBB9FA-B566-444C-A361-4410E947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3" y="48814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DEL TREND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C17F462-C714-4957-A599-B6AD9CBF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1406348"/>
            <a:ext cx="5079893" cy="1547270"/>
          </a:xfrm>
        </p:spPr>
      </p:pic>
      <p:pic>
        <p:nvPicPr>
          <p:cNvPr id="7" name="Immagine 6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16D965E3-6EF2-4267-99C9-FB77FC3DC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61" y="2578789"/>
            <a:ext cx="7911883" cy="41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500B8-8FCC-4C9F-8F33-70E6130E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260" y="387978"/>
            <a:ext cx="877824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di Fourier</a:t>
            </a:r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FC7D571-3217-4CA5-9767-01065CA43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/>
          <a:stretch/>
        </p:blipFill>
        <p:spPr>
          <a:xfrm>
            <a:off x="200025" y="1562100"/>
            <a:ext cx="10820400" cy="3156702"/>
          </a:xfrm>
        </p:spPr>
      </p:pic>
      <p:pic>
        <p:nvPicPr>
          <p:cNvPr id="17" name="Immagine 1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A4A82D0-2CF7-4046-933F-6E881A85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80" y="3668779"/>
            <a:ext cx="5537200" cy="26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DF2D7-AC88-4743-8E52-746112C1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132" y="67506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Fourier validazione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8C30861-2421-4DBB-A2F3-CE0128A3C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" y="1693645"/>
            <a:ext cx="11361868" cy="1903111"/>
          </a:xfrm>
          <a:prstGeom prst="rect">
            <a:avLst/>
          </a:prstGeom>
        </p:spPr>
      </p:pic>
      <p:pic>
        <p:nvPicPr>
          <p:cNvPr id="4" name="Segnaposto contenuto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83C691B-58DF-478F-903F-B06D29C2F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36" y="3212718"/>
            <a:ext cx="7366014" cy="35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532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83</TotalTime>
  <Words>87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Scia di vapore</vt:lpstr>
      <vt:lpstr>Presentazione standard di PowerPoint</vt:lpstr>
      <vt:lpstr>Presentazione standard di PowerPoint</vt:lpstr>
      <vt:lpstr>Presentazione standard di PowerPoint</vt:lpstr>
      <vt:lpstr>Modello del 4° ordine</vt:lpstr>
      <vt:lpstr>Modelli con overfitting </vt:lpstr>
      <vt:lpstr>Presentazione standard di PowerPoint</vt:lpstr>
      <vt:lpstr>ANALISI DEL TREND</vt:lpstr>
      <vt:lpstr>Modello di Fourier</vt:lpstr>
      <vt:lpstr>Modello Fourier validazione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Noemi Cardillo</dc:creator>
  <cp:lastModifiedBy>Noemi Cardillo</cp:lastModifiedBy>
  <cp:revision>5</cp:revision>
  <dcterms:created xsi:type="dcterms:W3CDTF">2019-04-23T13:10:03Z</dcterms:created>
  <dcterms:modified xsi:type="dcterms:W3CDTF">2019-04-23T14:34:34Z</dcterms:modified>
</cp:coreProperties>
</file>