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000"/>
  </p:normalViewPr>
  <p:slideViewPr>
    <p:cSldViewPr snapToGrid="0" snapToObjects="1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E714-5AF2-4E45-9109-A4B484F193C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4030-F84F-174C-95F0-DC5AB48B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vs Death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BMI&gt;30 vs Death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04030-F84F-174C-95F0-DC5AB48B46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 vs Death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04030-F84F-174C-95F0-DC5AB48B46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 at CT vs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04030-F84F-174C-95F0-DC5AB48B46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Tobacco vs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04030-F84F-174C-95F0-DC5AB48B46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Death vs Alcohol abuse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04030-F84F-174C-95F0-DC5AB48B46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Death vs FRS 10-year risk%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Death vs FRAX 10y </a:t>
            </a:r>
            <a:r>
              <a:rPr lang="en-US" dirty="0" err="1"/>
              <a:t>Fx</a:t>
            </a:r>
            <a:r>
              <a:rPr lang="en-US" dirty="0"/>
              <a:t> Prob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Death vs FRAX 10y Hip </a:t>
            </a:r>
            <a:r>
              <a:rPr lang="en-US" dirty="0" err="1"/>
              <a:t>Fx</a:t>
            </a:r>
            <a:r>
              <a:rPr lang="en-US" dirty="0"/>
              <a:t> Prob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04030-F84F-174C-95F0-DC5AB48B46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12CD-359D-EE0C-1AC8-CC54D01AB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94DC-51C1-0897-6673-F1FD3BB8A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2AC1-E7AA-D5CA-5C32-FC989B1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B4DB-04DA-64B4-C80D-D7F09748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6B84-551F-E08D-0DE0-6F5488F1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E1F8-C482-58B1-F1E5-9E34CC54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0CD7A-30DD-241B-1C8C-685290E49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26DA-77A1-1BCC-772B-004E1889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D5A3-11C0-243A-5493-B456DC2F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7F9D-B5D8-3CB0-EF11-C14F3C8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E4CE6-7D39-3E1A-20DA-9C3A45C1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4969D-1370-BEB7-3DE5-8B94FFB3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DCE0-94AE-5D3F-FF37-74C7B152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05E8-0C13-E012-B0D9-7A2EC06B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38A6-138F-4AF1-4E9F-2AE96963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2353-79E9-AFB0-22C3-EDCF128A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E7A7-E124-2F2A-FB0A-D1D189C5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50E39-9529-3A90-CE86-FE50CCFA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0A40-938E-F2CE-806C-8C600C0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F0F8-7499-FC7B-4D3C-30EF5417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DE00-29B1-4F64-1A91-48F44A5F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7F85-3C6A-5196-5898-A9242E7B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C6D9-5691-8B35-93F6-B93D42F7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B67A-FA85-4231-9F56-559645BD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3638-9761-E2F0-7591-AC0377E5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1E2E-A6AF-5C09-B04C-60D1C042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7E28-2907-C63D-8E48-973E7279F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46B3-4758-6688-8167-03E076CB1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2FB7-A424-164B-FBA3-FC7935AC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A82E-EF34-1B13-BA07-E99AB34B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4CD9-0469-E314-DE74-71919235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FDD2-BE71-4EF7-D0DF-3D6D3170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C75CC-46D7-9787-5806-1D4D3236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955-3AD7-89D9-F3DC-9C7504A5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999D1-6046-8B23-C385-6412DACDB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5A394-09CB-5FEC-3D93-756E568F2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81D09-F370-D49E-4F14-A079B5C4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C1ED7-8A10-4839-CCB9-C50253F2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90741-C589-97D3-1029-D58123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5DB9-0C61-8EEF-96FF-EFAB5B82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4D401-597D-1190-7C1C-6A17F99B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290F9-183F-4052-0123-DDF84A22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5D13-C8E1-32F5-020E-F1AF41A2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A14F0-033F-436B-8F5B-D3190A2B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C0E05-A18B-D932-C092-3A412DE7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4873-F0D9-63A8-FD66-9CF0CC54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2040-EA06-62E5-16E9-5B22E746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2E5D-98A7-0825-3309-1B26938E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E073-E0F3-223F-9827-5FD2A337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F623-770F-39FD-D5F4-CC74212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00F66-9BFB-35E4-2C6B-C3A5DE55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75D8-7718-48A5-254F-2D665F86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E22-FDD0-B017-12C9-62124266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E5C95-3E24-EC9F-61CF-964309FC5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35D53-D435-0F4B-0407-3DBBB264F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5E379-9E54-299B-1B63-837E1AF0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A63D-0FDA-55F4-4679-A4DEB8B8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6AFD5-A267-9D46-0E7C-078F44FB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0AC14-33B0-2A70-70A1-942FD56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A669-2288-76B8-0366-C5DBA935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E2C9-E462-CD2B-23B2-43B5C7566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2FCC-E6C5-7F4F-9A6D-5C4D6869E20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0845-5DA5-EED4-6D6A-98DBF0F33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9E61-AA00-CD2A-5162-DE83A9A60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A9E5-69A4-5740-9B20-ABC0F9827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DD90-4ECD-E0AA-A0A8-46D8A9885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699B-1ABC-A899-81B4-761DCFC22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E0BEEC-1BC9-1CC9-6A71-4D19FFB1F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842699"/>
            <a:ext cx="5294716" cy="31725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E916E2D-48AD-01F2-9FED-AD73CC812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1276157"/>
            <a:ext cx="5294715" cy="43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9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C11548D4-0EFE-692C-A08D-110F7313D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3949" y="643466"/>
            <a:ext cx="87041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6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8E0C1-902E-9E2F-84BB-364A4C304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6648" y="643466"/>
            <a:ext cx="785870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5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D345BB-7234-8E74-972E-672F79F6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0419" y="643466"/>
            <a:ext cx="80311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1A47A-7F22-2F43-9B4E-45C98C875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4749" y="643466"/>
            <a:ext cx="75825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BBA4E8D-5C72-8887-9DC9-A764F983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43" y="321734"/>
            <a:ext cx="3954082" cy="290517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DBAB2C6-3E9B-E02D-8A25-5EDFCDC7E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52" y="3631096"/>
            <a:ext cx="3757261" cy="276056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D1D38-E08D-A6BE-2186-17653B03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08034" y="1363101"/>
            <a:ext cx="5426764" cy="39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</Words>
  <Application>Microsoft Macintosh PowerPoint</Application>
  <PresentationFormat>Widescreen</PresentationFormat>
  <Paragraphs>15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JIANGANG CHEN</dc:creator>
  <cp:lastModifiedBy>JIANGANG CHEN</cp:lastModifiedBy>
  <cp:revision>19</cp:revision>
  <dcterms:created xsi:type="dcterms:W3CDTF">2022-04-15T02:35:51Z</dcterms:created>
  <dcterms:modified xsi:type="dcterms:W3CDTF">2022-04-15T03:53:08Z</dcterms:modified>
</cp:coreProperties>
</file>