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6" r:id="rId2"/>
    <p:sldId id="301" r:id="rId3"/>
    <p:sldId id="302" r:id="rId4"/>
    <p:sldId id="303" r:id="rId5"/>
    <p:sldId id="304" r:id="rId6"/>
    <p:sldId id="305" r:id="rId7"/>
    <p:sldId id="308" r:id="rId8"/>
    <p:sldId id="307" r:id="rId9"/>
    <p:sldId id="309" r:id="rId10"/>
    <p:sldId id="315" r:id="rId11"/>
    <p:sldId id="298" r:id="rId12"/>
    <p:sldId id="310" r:id="rId13"/>
    <p:sldId id="311" r:id="rId14"/>
    <p:sldId id="313" r:id="rId15"/>
    <p:sldId id="323" r:id="rId16"/>
    <p:sldId id="324" r:id="rId17"/>
    <p:sldId id="322" r:id="rId18"/>
    <p:sldId id="312" r:id="rId19"/>
    <p:sldId id="316" r:id="rId20"/>
    <p:sldId id="317" r:id="rId21"/>
    <p:sldId id="318" r:id="rId22"/>
    <p:sldId id="319" r:id="rId23"/>
    <p:sldId id="32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7173" autoAdjust="0"/>
    <p:restoredTop sz="97592" autoAdjust="0"/>
  </p:normalViewPr>
  <p:slideViewPr>
    <p:cSldViewPr>
      <p:cViewPr>
        <p:scale>
          <a:sx n="156" d="100"/>
          <a:sy n="156" d="100"/>
        </p:scale>
        <p:origin x="-952" y="-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57150"/>
            <a:ext cx="7772400" cy="165973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Arrowjs.io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CF613"/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Update Arrowjs Core</a:t>
            </a:r>
            <a:r>
              <a:rPr lang="en-US"/>
              <a:t/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update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949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Manually Install a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Upload zip into </a:t>
            </a:r>
            <a:r>
              <a:rPr lang="en-US">
                <a:solidFill>
                  <a:srgbClr val="FFFF00"/>
                </a:solidFill>
              </a:rPr>
              <a:t>public/theme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unzips theme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parses theme.json to get folder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copy theme data to </a:t>
            </a:r>
            <a:r>
              <a:rPr lang="en-US">
                <a:solidFill>
                  <a:srgbClr val="FFFF00"/>
                </a:solidFill>
              </a:rPr>
              <a:t>public/themes/themeName</a:t>
            </a:r>
          </a:p>
        </p:txBody>
      </p:sp>
    </p:spTree>
    <p:extLst>
      <p:ext uri="{BB962C8B-B14F-4D97-AF65-F5344CB8AC3E}">
        <p14:creationId xmlns:p14="http://schemas.microsoft.com/office/powerpoint/2010/main" val="90777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models. Render view, cung cấp web 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2266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file HTML báo lỗi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2800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2800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Sử dụng remote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94365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724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3181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733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1733550"/>
            <a:ext cx="205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Hàm xử lý trên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3638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3638550"/>
            <a:ext cx="36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Partial view tái sử dụng trên view lớn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</p:spTree>
    <p:extLst>
      <p:ext uri="{BB962C8B-B14F-4D97-AF65-F5344CB8AC3E}">
        <p14:creationId xmlns:p14="http://schemas.microsoft.com/office/powerpoint/2010/main" val="220981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10600" cy="590550"/>
          </a:xfrm>
        </p:spPr>
        <p:txBody>
          <a:bodyPr>
            <a:normAutofit fontScale="90000"/>
          </a:bodyPr>
          <a:lstStyle/>
          <a:p>
            <a:r>
              <a:rPr lang="en-US"/>
              <a:t>Cấu trúc 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666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7" name="Elbow Connector 6"/>
          <p:cNvCxnSpPr>
            <a:stCxn id="3" idx="3"/>
            <a:endCxn id="4" idx="1"/>
          </p:cNvCxnSpPr>
          <p:nvPr/>
        </p:nvCxnSpPr>
        <p:spPr>
          <a:xfrm>
            <a:off x="1447800" y="8572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0" y="1581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2038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14" name="Elbow Connector 13"/>
          <p:cNvCxnSpPr>
            <a:stCxn id="3" idx="3"/>
            <a:endCxn id="11" idx="1"/>
          </p:cNvCxnSpPr>
          <p:nvPr/>
        </p:nvCxnSpPr>
        <p:spPr>
          <a:xfrm>
            <a:off x="1447800" y="8572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2" idx="1"/>
          </p:cNvCxnSpPr>
          <p:nvPr/>
        </p:nvCxnSpPr>
        <p:spPr>
          <a:xfrm>
            <a:off x="1447800" y="857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2419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2876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19" name="Elbow Connector 18"/>
          <p:cNvCxnSpPr>
            <a:stCxn id="17" idx="3"/>
            <a:endCxn id="18" idx="1"/>
          </p:cNvCxnSpPr>
          <p:nvPr/>
        </p:nvCxnSpPr>
        <p:spPr>
          <a:xfrm>
            <a:off x="1447800" y="26098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33600" y="3333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33600" y="3790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22" name="Elbow Connector 21"/>
          <p:cNvCxnSpPr>
            <a:stCxn id="17" idx="3"/>
            <a:endCxn id="20" idx="1"/>
          </p:cNvCxnSpPr>
          <p:nvPr/>
        </p:nvCxnSpPr>
        <p:spPr>
          <a:xfrm>
            <a:off x="1447800" y="26098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3"/>
            <a:endCxn id="21" idx="1"/>
          </p:cNvCxnSpPr>
          <p:nvPr/>
        </p:nvCxnSpPr>
        <p:spPr>
          <a:xfrm>
            <a:off x="1447800" y="26098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moduleA</a:t>
            </a:r>
          </a:p>
        </p:txBody>
      </p:sp>
      <p:cxnSp>
        <p:nvCxnSpPr>
          <p:cNvPr id="26" name="Straight Connector 25"/>
          <p:cNvCxnSpPr>
            <a:stCxn id="4" idx="3"/>
            <a:endCxn id="24" idx="1"/>
          </p:cNvCxnSpPr>
          <p:nvPr/>
        </p:nvCxnSpPr>
        <p:spPr>
          <a:xfrm>
            <a:off x="3200400" y="131445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91200" y="1428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1200" y="1962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1200" y="2571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1200" y="3181350"/>
            <a:ext cx="1219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module.js</a:t>
            </a:r>
          </a:p>
        </p:txBody>
      </p:sp>
      <p:cxnSp>
        <p:nvCxnSpPr>
          <p:cNvPr id="32" name="Elbow Connector 31"/>
          <p:cNvCxnSpPr>
            <a:stCxn id="24" idx="3"/>
            <a:endCxn id="27" idx="1"/>
          </p:cNvCxnSpPr>
          <p:nvPr/>
        </p:nvCxnSpPr>
        <p:spPr>
          <a:xfrm>
            <a:off x="4876800" y="1314450"/>
            <a:ext cx="914400" cy="304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3"/>
            <a:endCxn id="28" idx="1"/>
          </p:cNvCxnSpPr>
          <p:nvPr/>
        </p:nvCxnSpPr>
        <p:spPr>
          <a:xfrm>
            <a:off x="4876800" y="1314450"/>
            <a:ext cx="914400" cy="838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4" idx="3"/>
            <a:endCxn id="29" idx="1"/>
          </p:cNvCxnSpPr>
          <p:nvPr/>
        </p:nvCxnSpPr>
        <p:spPr>
          <a:xfrm>
            <a:off x="4876800" y="1314450"/>
            <a:ext cx="914400" cy="1447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4" idx="3"/>
            <a:endCxn id="30" idx="1"/>
          </p:cNvCxnSpPr>
          <p:nvPr/>
        </p:nvCxnSpPr>
        <p:spPr>
          <a:xfrm>
            <a:off x="4876800" y="1314450"/>
            <a:ext cx="914400" cy="2057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43800" y="165735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43800" y="2190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cxnSp>
        <p:nvCxnSpPr>
          <p:cNvPr id="46" name="Elbow Connector 45"/>
          <p:cNvCxnSpPr>
            <a:stCxn id="27" idx="3"/>
            <a:endCxn id="39" idx="1"/>
          </p:cNvCxnSpPr>
          <p:nvPr/>
        </p:nvCxnSpPr>
        <p:spPr>
          <a:xfrm>
            <a:off x="6858000" y="1619250"/>
            <a:ext cx="685800" cy="228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7" idx="3"/>
            <a:endCxn id="44" idx="1"/>
          </p:cNvCxnSpPr>
          <p:nvPr/>
        </p:nvCxnSpPr>
        <p:spPr>
          <a:xfrm>
            <a:off x="6858000" y="1619250"/>
            <a:ext cx="685800" cy="7620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43800" y="28003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route.js</a:t>
            </a:r>
          </a:p>
        </p:txBody>
      </p:sp>
      <p:cxnSp>
        <p:nvCxnSpPr>
          <p:cNvPr id="52" name="Elbow Connector 51"/>
          <p:cNvCxnSpPr>
            <a:stCxn id="27" idx="3"/>
            <a:endCxn id="50" idx="1"/>
          </p:cNvCxnSpPr>
          <p:nvPr/>
        </p:nvCxnSpPr>
        <p:spPr>
          <a:xfrm>
            <a:off x="6858000" y="1619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1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Theme ở thư mục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/>
              <a:t>Pro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Cài đặt, gỡ gói theme dễ dàng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Phù hợp với post, page, các trang tiêu chuẩn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Độc lập với các custom module</a:t>
            </a:r>
          </a:p>
          <a:p>
            <a:r>
              <a:rPr lang="en-US" sz="1800"/>
              <a:t>Cons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Khi số lượng màn hình view lớn lên, module quản lý view lớn, theme sẽ lộn xộn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Khó cái đặt thành gói với module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Không hợp với các trang đặc thù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Theme/View trong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/>
              <a:t>Pro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Đi cùng model, controller trong module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Cài đặt cùng với module thuận tiện với các màn hình đặc thù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Gỡ module là gỡ luôn theme</a:t>
            </a:r>
            <a:endParaRPr lang="en-US" sz="1800"/>
          </a:p>
          <a:p>
            <a:r>
              <a:rPr lang="en-US" sz="2000"/>
              <a:t>Cons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Không cài đặt theme bằng câu lệnh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Giới hạn dùng cho các màn hình đặc thù không phải post/page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3396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Đề xuất cách xử lý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Theme chuẩn cho CMS (post, page, post list) sẽ để ở thư mục </a:t>
            </a:r>
            <a:r>
              <a:rPr lang="en-US" sz="2400">
                <a:solidFill>
                  <a:srgbClr val="FFFF00"/>
                </a:solidFill>
              </a:rPr>
              <a:t>public</a:t>
            </a:r>
            <a:r>
              <a:rPr lang="en-US" sz="2400"/>
              <a:t>. Cài đặt, quản lý dạng gói theme bằng lệnh </a:t>
            </a:r>
            <a:r>
              <a:rPr lang="en-US" sz="2400">
                <a:solidFill>
                  <a:srgbClr val="FFFF00"/>
                </a:solidFill>
              </a:rPr>
              <a:t>arrow install -t</a:t>
            </a:r>
          </a:p>
          <a:p>
            <a:r>
              <a:rPr lang="en-US" sz="2400"/>
              <a:t>View + theme cho các màn hình đặc thù (adhoc screen).</a:t>
            </a:r>
          </a:p>
          <a:p>
            <a:r>
              <a:rPr lang="en-US" sz="2400"/>
              <a:t>Mức độ ưu tiên:</a:t>
            </a:r>
          </a:p>
          <a:p>
            <a:pPr lvl="1"/>
            <a:r>
              <a:rPr lang="en-US" sz="2000"/>
              <a:t>Gói theme trong public buộc phải có để hỗ trợ chức năng CMS và back end căn bản</a:t>
            </a:r>
          </a:p>
          <a:p>
            <a:pPr lvl="1"/>
            <a:r>
              <a:rPr lang="en-US" sz="2000"/>
              <a:t>Theme đi cùng module mở rộng thì có hoặc không có.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903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với các framework khác</a:t>
            </a:r>
          </a:p>
        </p:txBody>
      </p:sp>
    </p:spTree>
    <p:extLst>
      <p:ext uri="{BB962C8B-B14F-4D97-AF65-F5344CB8AC3E}">
        <p14:creationId xmlns:p14="http://schemas.microsoft.com/office/powerpoint/2010/main" val="323520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Mean?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Sails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4950"/>
            <a:ext cx="8610600" cy="1981200"/>
          </a:xfrm>
        </p:spPr>
        <p:txBody>
          <a:bodyPr>
            <a:normAutofit/>
          </a:bodyPr>
          <a:lstStyle/>
          <a:p>
            <a:r>
              <a:rPr lang="en-US"/>
              <a:t>Install by bash script</a:t>
            </a:r>
            <a:br>
              <a:rPr lang="en-US"/>
            </a:br>
            <a:r>
              <a:rPr lang="en-US" sz="3000" b="1">
                <a:solidFill>
                  <a:srgbClr val="7DBD00"/>
                </a:solidFill>
                <a:latin typeface="Consolas"/>
                <a:cs typeface="Consolas"/>
              </a:rPr>
              <a:t>curl http://arrowjs.io/install.sh | bash</a:t>
            </a:r>
          </a:p>
        </p:txBody>
      </p:sp>
    </p:spTree>
    <p:extLst>
      <p:ext uri="{BB962C8B-B14F-4D97-AF65-F5344CB8AC3E}">
        <p14:creationId xmlns:p14="http://schemas.microsoft.com/office/powerpoint/2010/main" val="2209487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BluePencil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Meteor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Rủi ro của Arrowjs.io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CMS khó nâng cấp</a:t>
            </a:r>
          </a:p>
          <a:p>
            <a:pPr lvl="1"/>
            <a:r>
              <a:rPr lang="en-US"/>
              <a:t>Cập nhật CMS mới có thể phá vỡ code cũ</a:t>
            </a:r>
          </a:p>
          <a:p>
            <a:pPr lvl="1"/>
            <a:endParaRPr lang="en-US"/>
          </a:p>
          <a:p>
            <a:r>
              <a:rPr lang="en-US"/>
              <a:t>Vấn đề bảo mật</a:t>
            </a:r>
          </a:p>
          <a:p>
            <a:pPr lvl="1"/>
            <a:r>
              <a:rPr lang="en-US"/>
              <a:t>Helmet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Dùng Yeoman để tạo mẫu Arrowjs CMS được không?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by Docker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sudo docker pull arrowjs</a:t>
            </a:r>
          </a:p>
        </p:txBody>
      </p:sp>
    </p:spTree>
    <p:extLst>
      <p:ext uri="{BB962C8B-B14F-4D97-AF65-F5344CB8AC3E}">
        <p14:creationId xmlns:p14="http://schemas.microsoft.com/office/powerpoint/2010/main" val="271365725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Arrowjs Core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npm install arrowjs</a:t>
            </a:r>
          </a:p>
        </p:txBody>
      </p:sp>
    </p:spTree>
    <p:extLst>
      <p:ext uri="{BB962C8B-B14F-4D97-AF65-F5344CB8AC3E}">
        <p14:creationId xmlns:p14="http://schemas.microsoft.com/office/powerpoint/2010/main" val="7530780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Yeoman to create sample appl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yo arrowjs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54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133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879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98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</a:t>
            </a:r>
            <a:r>
              <a:rPr lang="en-US"/>
              <a:t>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037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17872</TotalTime>
  <Words>460</Words>
  <Application>Microsoft Macintosh PowerPoint</Application>
  <PresentationFormat>On-screen Show (16:9)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TechMasterBlack</vt:lpstr>
      <vt:lpstr>PowerPoint Presentation</vt:lpstr>
      <vt:lpstr>Install by bash script curl http://arrowjs.io/install.sh | bash</vt:lpstr>
      <vt:lpstr>Install by Docker sudo docker pull arrowjs</vt:lpstr>
      <vt:lpstr>Install Arrowjs Core npm install arrowjs</vt:lpstr>
      <vt:lpstr>Yeoman to create sample appl yo arrowjs</vt:lpstr>
      <vt:lpstr>Install theme arrow install –t YourThemeName</vt:lpstr>
      <vt:lpstr>Remove theme arrow uninstall –t YourThemeName</vt:lpstr>
      <vt:lpstr>Install module arrow install –m YourModuleName</vt:lpstr>
      <vt:lpstr>Remove module arrow uninstall –m YourModuleName</vt:lpstr>
      <vt:lpstr>Update Arrowjs Core arrow update</vt:lpstr>
      <vt:lpstr>Manually Install a Theme</vt:lpstr>
      <vt:lpstr>PowerPoint Presentation</vt:lpstr>
      <vt:lpstr>PowerPoint Presentation</vt:lpstr>
      <vt:lpstr>Cấu trúc modules</vt:lpstr>
      <vt:lpstr>PowerPoint Presentation</vt:lpstr>
      <vt:lpstr>Đề xuất cách xử lý</vt:lpstr>
      <vt:lpstr>So sánh với các framework khác</vt:lpstr>
      <vt:lpstr>Arrowjs hơn / kém gì Mean?</vt:lpstr>
      <vt:lpstr>Arrowjs hơn / kém gì Sails</vt:lpstr>
      <vt:lpstr>Arrowjs hơn / kém gì BluePencil</vt:lpstr>
      <vt:lpstr>Arrowjs hơn / kém gì Meteor</vt:lpstr>
      <vt:lpstr>Rủi ro của Arrowjs.io là gì?</vt:lpstr>
      <vt:lpstr>Dùng Yeoman để tạo mẫu Arrowjs CMS được không?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Jeremy Wall</cp:lastModifiedBy>
  <cp:revision>3406</cp:revision>
  <dcterms:created xsi:type="dcterms:W3CDTF">2010-08-13T13:59:12Z</dcterms:created>
  <dcterms:modified xsi:type="dcterms:W3CDTF">2015-11-08T14:27:10Z</dcterms:modified>
</cp:coreProperties>
</file>