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6" r:id="rId2"/>
    <p:sldId id="311" r:id="rId3"/>
    <p:sldId id="298" r:id="rId4"/>
    <p:sldId id="313" r:id="rId5"/>
    <p:sldId id="31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1568" y="-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 CMS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09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76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43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257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809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7429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7429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Node modules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76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Modules (Controller, Views, Model)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2095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System config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714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324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324350"/>
            <a:ext cx="184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Script start server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3714750"/>
            <a:ext cx="95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Widgets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23431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Themes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18097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Plugins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8600" y="3257550"/>
            <a:ext cx="41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Frontend themes (contains Default theme)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8600" y="2800350"/>
            <a:ext cx="41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Backend themes (contains Default theme)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theme default frontend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2472" y="1504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2472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2472" y="3105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9272" y="3105150"/>
            <a:ext cx="144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Widget views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2472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9272" y="2038350"/>
            <a:ext cx="47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Theme layout files (menu, header, footer, 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9272" y="25717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Module views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9272" y="15049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Static resources (css, js, font, …)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2472" y="3638550"/>
            <a:ext cx="1676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screenshot.png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8872" y="3638550"/>
            <a:ext cx="2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Thumbnail of theme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2472" y="4095750"/>
            <a:ext cx="1676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sidebar.json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8872" y="40957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Sidebar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5672" y="971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default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200" y="4552950"/>
            <a:ext cx="1676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theme.json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4552950"/>
            <a:ext cx="199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Theme information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theme.json: contains theme information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123950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chemeClr val="accent6"/>
                </a:solidFill>
                <a:latin typeface="Andale Mono"/>
                <a:cs typeface="Andale Mono"/>
              </a:rPr>
              <a:t>theme_name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"Default",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theme_uri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"http://arrowjs.io/themes/frontend/default",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author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"Techmaster",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author_uri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"http://techmaster.vn",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version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"0.1.1”,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description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"Default theme for ArrowJS CMS",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license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"GNU General Public License v2 or later",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license_uri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</a:t>
            </a:r>
            <a:r>
              <a:rPr lang="pl-PL">
                <a:solidFill>
                  <a:srgbClr val="FFFFFF"/>
                </a:solidFill>
                <a:latin typeface="Andale Mono"/>
                <a:cs typeface="Andale Mono"/>
              </a:rPr>
              <a:t>http://www.gnu.org/licenses/gpl-2.0.html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"</a:t>
            </a:r>
            <a:r>
              <a:rPr lang="en-US">
                <a:solidFill>
                  <a:srgbClr val="F79646"/>
                </a:solidFill>
                <a:latin typeface="Andale Mono"/>
                <a:cs typeface="Andale Mono"/>
              </a:rPr>
              <a:t>tag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": "</a:t>
            </a:r>
            <a:r>
              <a:rPr lang="pl-PL">
                <a:solidFill>
                  <a:srgbClr val="FFFFFF"/>
                </a:solidFill>
                <a:latin typeface="Andale Mono"/>
                <a:cs typeface="Andale Mono"/>
              </a:rPr>
              <a:t>red, green, blue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"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08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sidebar.json: contains sidebar list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35831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[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{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"name": "Main Menu",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"alias": "main-menu"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},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{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"name": "Right Sidebar",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    "alias": "right-sidebar"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    </a:t>
            </a: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// More sidebars here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r>
              <a:rPr lang="en-US">
                <a:solidFill>
                  <a:srgbClr val="FFFFFF"/>
                </a:solidFill>
                <a:latin typeface="Andale Mono"/>
                <a:cs typeface="Andale Mono"/>
              </a:rPr>
              <a:t>]</a:t>
            </a:r>
            <a:br>
              <a:rPr lang="en-US">
                <a:solidFill>
                  <a:srgbClr val="FFFFFF"/>
                </a:solidFill>
                <a:latin typeface="Andale Mono"/>
                <a:cs typeface="Andale Mono"/>
              </a:rPr>
            </a:br>
            <a:endParaRPr lang="en-US">
              <a:solidFill>
                <a:srgbClr val="FFFF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7010026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17977</TotalTime>
  <Words>110</Words>
  <Application>Microsoft Macintosh PowerPoint</Application>
  <PresentationFormat>On-screen Show (16:9)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TechMasterBlack</vt:lpstr>
      <vt:lpstr>PowerPoint Presentation</vt:lpstr>
      <vt:lpstr>PowerPoint Presentation</vt:lpstr>
      <vt:lpstr>Example: theme default frontend</vt:lpstr>
      <vt:lpstr>theme.json: contains theme information</vt:lpstr>
      <vt:lpstr>sidebar.json: contains sidebar list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Huy Robin</cp:lastModifiedBy>
  <cp:revision>3424</cp:revision>
  <dcterms:created xsi:type="dcterms:W3CDTF">2010-08-13T13:59:12Z</dcterms:created>
  <dcterms:modified xsi:type="dcterms:W3CDTF">2015-11-10T07:24:52Z</dcterms:modified>
</cp:coreProperties>
</file>