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6" r:id="rId2"/>
    <p:sldId id="317" r:id="rId3"/>
    <p:sldId id="318" r:id="rId4"/>
    <p:sldId id="319" r:id="rId5"/>
    <p:sldId id="320" r:id="rId6"/>
    <p:sldId id="321" r:id="rId7"/>
    <p:sldId id="32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7173" autoAdjust="0"/>
    <p:restoredTop sz="97592" autoAdjust="0"/>
  </p:normalViewPr>
  <p:slideViewPr>
    <p:cSldViewPr>
      <p:cViewPr>
        <p:scale>
          <a:sx n="156" d="100"/>
          <a:sy n="156" d="100"/>
        </p:scale>
        <p:origin x="24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>
                    <a:lumMod val="65000"/>
                  </a:schemeClr>
                </a:solidFill>
              </a:rPr>
              <a:t>Fast</a:t>
            </a:r>
          </a:p>
        </p:txBody>
      </p:sp>
      <p:pic>
        <p:nvPicPr>
          <p:cNvPr id="6" name="Picture 5" descr="fast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46578"/>
            <a:ext cx="1295400" cy="1295400"/>
          </a:xfrm>
          <a:prstGeom prst="rect">
            <a:avLst/>
          </a:prstGeom>
        </p:spPr>
      </p:pic>
      <p:pic>
        <p:nvPicPr>
          <p:cNvPr id="7" name="Picture 6" descr="reactive.pn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46578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Reactive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438151"/>
            <a:ext cx="7772400" cy="1066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9600" b="1" dirty="0" err="1">
                <a:solidFill>
                  <a:srgbClr val="7DBD00"/>
                </a:solidFill>
              </a:rPr>
              <a:t>ArrowJS</a:t>
            </a:r>
            <a:r>
              <a:rPr lang="en-US" sz="9600" b="1" dirty="0">
                <a:solidFill>
                  <a:srgbClr val="7DBD00"/>
                </a:solidFill>
              </a:rPr>
              <a:t> </a:t>
            </a:r>
            <a:r>
              <a:rPr lang="en-US" sz="9600" b="1" dirty="0" err="1" smtClean="0">
                <a:solidFill>
                  <a:srgbClr val="7DBD00"/>
                </a:solidFill>
              </a:rPr>
              <a:t>Structue</a:t>
            </a:r>
            <a:endParaRPr lang="en-US" sz="5400" dirty="0">
              <a:latin typeface="Corbel"/>
              <a:cs typeface="Corbel"/>
            </a:endParaRPr>
          </a:p>
        </p:txBody>
      </p:sp>
      <p:pic>
        <p:nvPicPr>
          <p:cNvPr id="11" name="Picture 10" descr="geck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064"/>
            <a:ext cx="2228808" cy="168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0" y="3616464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ECF613"/>
                </a:solidFill>
              </a:rPr>
              <a:t>Themeable</a:t>
            </a:r>
            <a:endParaRPr lang="en-US" sz="4000" dirty="0">
              <a:solidFill>
                <a:srgbClr val="ECF613"/>
              </a:solidFill>
            </a:endParaRPr>
          </a:p>
        </p:txBody>
      </p:sp>
      <p:pic>
        <p:nvPicPr>
          <p:cNvPr id="15" name="Picture 14" descr="bull.pn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150"/>
            <a:ext cx="2050224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36385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>
                    <a:lumMod val="65000"/>
                  </a:schemeClr>
                </a:solidFill>
              </a:rPr>
              <a:t>No bull sh*t</a:t>
            </a:r>
          </a:p>
        </p:txBody>
      </p:sp>
    </p:spTree>
    <p:extLst>
      <p:ext uri="{BB962C8B-B14F-4D97-AF65-F5344CB8AC3E}">
        <p14:creationId xmlns:p14="http://schemas.microsoft.com/office/powerpoint/2010/main" val="27625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Structure.js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project define in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structure.js</a:t>
            </a:r>
            <a:endParaRPr lang="en-US" dirty="0"/>
          </a:p>
          <a:p>
            <a:r>
              <a:rPr lang="en-US" dirty="0" smtClean="0"/>
              <a:t>2 level objects</a:t>
            </a:r>
          </a:p>
          <a:p>
            <a:r>
              <a:rPr lang="en-US" dirty="0" smtClean="0"/>
              <a:t>Level 1 : </a:t>
            </a:r>
          </a:p>
          <a:p>
            <a:pPr lvl="1"/>
            <a:r>
              <a:rPr lang="en-US" dirty="0" smtClean="0"/>
              <a:t>Object in project need to manager</a:t>
            </a:r>
            <a:endParaRPr lang="en-US" dirty="0"/>
          </a:p>
          <a:p>
            <a:r>
              <a:rPr lang="en-US" dirty="0" smtClean="0"/>
              <a:t>Level 2 :</a:t>
            </a:r>
          </a:p>
          <a:p>
            <a:pPr lvl="1"/>
            <a:r>
              <a:rPr lang="en-US" dirty="0" smtClean="0"/>
              <a:t>Attribute of an object</a:t>
            </a:r>
          </a:p>
        </p:txBody>
      </p:sp>
    </p:spTree>
    <p:extLst>
      <p:ext uri="{BB962C8B-B14F-4D97-AF65-F5344CB8AC3E}">
        <p14:creationId xmlns:p14="http://schemas.microsoft.com/office/powerpoint/2010/main" val="169982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represent an Object manager</a:t>
            </a:r>
          </a:p>
          <a:p>
            <a:r>
              <a:rPr lang="en-US" dirty="0" smtClean="0"/>
              <a:t>Object manager manage all component of Object </a:t>
            </a:r>
          </a:p>
          <a:p>
            <a:pPr marL="0" indent="0">
              <a:buNone/>
            </a:pPr>
            <a:r>
              <a:rPr lang="en-US" dirty="0" smtClean="0"/>
              <a:t>Ex : modules object  have many module : user, blog, role v.v. In system it have a </a:t>
            </a:r>
            <a:r>
              <a:rPr lang="en-US" dirty="0" err="1" smtClean="0"/>
              <a:t>modulesManager</a:t>
            </a:r>
            <a:r>
              <a:rPr lang="en-US" dirty="0" smtClean="0"/>
              <a:t> manage all module</a:t>
            </a:r>
          </a:p>
        </p:txBody>
      </p:sp>
    </p:spTree>
    <p:extLst>
      <p:ext uri="{BB962C8B-B14F-4D97-AF65-F5344CB8AC3E}">
        <p14:creationId xmlns:p14="http://schemas.microsoft.com/office/powerpoint/2010/main" val="258086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manager load all component at boot time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loadComponents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This have </a:t>
            </a:r>
            <a:r>
              <a:rPr lang="en-US" dirty="0" err="1" smtClean="0"/>
              <a:t>setCache</a:t>
            </a:r>
            <a:r>
              <a:rPr lang="en-US" dirty="0" smtClean="0"/>
              <a:t>() and </a:t>
            </a:r>
            <a:r>
              <a:rPr lang="en-US" dirty="0" err="1" smtClean="0"/>
              <a:t>getCache</a:t>
            </a:r>
            <a:r>
              <a:rPr lang="en-US" dirty="0" smtClean="0"/>
              <a:t>() to save setting to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This have reload() function to sync all cluster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inherite</a:t>
            </a:r>
            <a:r>
              <a:rPr lang="en-US" dirty="0" smtClean="0"/>
              <a:t> </a:t>
            </a:r>
            <a:r>
              <a:rPr lang="en-US" dirty="0" err="1" smtClean="0"/>
              <a:t>EventEmitter</a:t>
            </a:r>
            <a:r>
              <a:rPr lang="en-US" dirty="0" smtClean="0"/>
              <a:t> for talk to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Declare Object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declare by path for get </a:t>
            </a:r>
            <a:r>
              <a:rPr lang="en-US" dirty="0" err="1" smtClean="0"/>
              <a:t>config</a:t>
            </a:r>
            <a:endParaRPr lang="en-US" dirty="0"/>
          </a:p>
          <a:p>
            <a:r>
              <a:rPr lang="en-US" dirty="0" smtClean="0"/>
              <a:t>Object must have path attribute:</a:t>
            </a:r>
            <a:endParaRPr lang="en-US" dirty="0"/>
          </a:p>
          <a:p>
            <a:pPr lvl="1"/>
            <a:r>
              <a:rPr lang="en-US" dirty="0" smtClean="0"/>
              <a:t>Path have 3 attribute here :</a:t>
            </a:r>
          </a:p>
          <a:p>
            <a:pPr lvl="2"/>
            <a:r>
              <a:rPr lang="en-US" dirty="0" smtClean="0"/>
              <a:t>Folder : folder to get component (string, array of string)</a:t>
            </a:r>
          </a:p>
          <a:p>
            <a:pPr lvl="2"/>
            <a:r>
              <a:rPr lang="en-US" dirty="0" smtClean="0"/>
              <a:t>File : </a:t>
            </a:r>
            <a:r>
              <a:rPr lang="en-US" dirty="0" err="1" smtClean="0"/>
              <a:t>config</a:t>
            </a:r>
            <a:r>
              <a:rPr lang="en-US" dirty="0" smtClean="0"/>
              <a:t> of component ( unique file name or *.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Singleton : if true object have only one component else have many components</a:t>
            </a:r>
          </a:p>
        </p:txBody>
      </p:sp>
    </p:spTree>
    <p:extLst>
      <p:ext uri="{BB962C8B-B14F-4D97-AF65-F5344CB8AC3E}">
        <p14:creationId xmlns:p14="http://schemas.microsoft.com/office/powerpoint/2010/main" val="374269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Default Attribute :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Helper</a:t>
            </a:r>
          </a:p>
          <a:p>
            <a:pPr lvl="1"/>
            <a:r>
              <a:rPr lang="en-US" dirty="0" smtClean="0"/>
              <a:t>Route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9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attribute have path attribute to get data.</a:t>
            </a:r>
          </a:p>
          <a:p>
            <a:r>
              <a:rPr lang="en-US" dirty="0" smtClean="0"/>
              <a:t>Path help Arrow know your structure.</a:t>
            </a:r>
          </a:p>
          <a:p>
            <a:r>
              <a:rPr lang="en-US" dirty="0" smtClean="0"/>
              <a:t>For set </a:t>
            </a:r>
            <a:r>
              <a:rPr lang="en-US" dirty="0" err="1" smtClean="0"/>
              <a:t>config</a:t>
            </a:r>
            <a:r>
              <a:rPr lang="en-US" dirty="0" smtClean="0"/>
              <a:t> to path use “: &lt;</a:t>
            </a:r>
            <a:r>
              <a:rPr lang="en-US" dirty="0" err="1" smtClean="0"/>
              <a:t>config</a:t>
            </a:r>
            <a:r>
              <a:rPr lang="en-US" dirty="0" smtClean="0"/>
              <a:t> name&gt;”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96319"/>
      </p:ext>
    </p:extLst>
  </p:cSld>
  <p:clrMapOvr>
    <a:masterClrMapping/>
  </p:clrMapOvr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18102</TotalTime>
  <Words>223</Words>
  <Application>Microsoft Macintosh PowerPoint</Application>
  <PresentationFormat>On-screen Show (16:9)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TechMasterBlack</vt:lpstr>
      <vt:lpstr>PowerPoint Presentation</vt:lpstr>
      <vt:lpstr>Structure.js</vt:lpstr>
      <vt:lpstr>Level 1</vt:lpstr>
      <vt:lpstr>Object Manager</vt:lpstr>
      <vt:lpstr>Declare Object </vt:lpstr>
      <vt:lpstr>Level 2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QuocCuong</cp:lastModifiedBy>
  <cp:revision>3488</cp:revision>
  <dcterms:created xsi:type="dcterms:W3CDTF">2010-08-13T13:59:12Z</dcterms:created>
  <dcterms:modified xsi:type="dcterms:W3CDTF">2015-11-11T02:42:39Z</dcterms:modified>
</cp:coreProperties>
</file>