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5" r:id="rId11"/>
    <p:sldId id="298" r:id="rId12"/>
    <p:sldId id="310" r:id="rId13"/>
    <p:sldId id="311" r:id="rId14"/>
    <p:sldId id="313" r:id="rId15"/>
    <p:sldId id="323" r:id="rId16"/>
    <p:sldId id="324" r:id="rId17"/>
    <p:sldId id="322" r:id="rId18"/>
    <p:sldId id="312" r:id="rId19"/>
    <p:sldId id="316" r:id="rId20"/>
    <p:sldId id="317" r:id="rId21"/>
    <p:sldId id="318" r:id="rId22"/>
    <p:sldId id="319" r:id="rId23"/>
    <p:sldId id="32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-608" y="-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Update Arrowjs Core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update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94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models. Render view, cung cấp web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266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file HTML báo lỗi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2800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remote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436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24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181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33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1733550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Hàm xử lý trên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638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638550"/>
            <a:ext cx="36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Partial view tái sử dụng trên view lớn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0550"/>
          </a:xfrm>
        </p:spPr>
        <p:txBody>
          <a:bodyPr>
            <a:normAutofit fontScale="90000"/>
          </a:bodyPr>
          <a:lstStyle/>
          <a:p>
            <a:r>
              <a:rPr lang="en-US"/>
              <a:t>Cấu trúc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66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7" name="Elbow Connector 6"/>
          <p:cNvCxnSpPr>
            <a:stCxn id="3" idx="3"/>
            <a:endCxn id="4" idx="1"/>
          </p:cNvCxnSpPr>
          <p:nvPr/>
        </p:nvCxnSpPr>
        <p:spPr>
          <a:xfrm>
            <a:off x="1447800" y="8572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1581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14" name="Elbow Connector 13"/>
          <p:cNvCxnSpPr>
            <a:stCxn id="3" idx="3"/>
            <a:endCxn id="11" idx="1"/>
          </p:cNvCxnSpPr>
          <p:nvPr/>
        </p:nvCxnSpPr>
        <p:spPr>
          <a:xfrm>
            <a:off x="1447800" y="8572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1447800" y="857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2419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876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1447800" y="26098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3600" y="3333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790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22" name="Elbow Connector 21"/>
          <p:cNvCxnSpPr>
            <a:stCxn id="17" idx="3"/>
            <a:endCxn id="20" idx="1"/>
          </p:cNvCxnSpPr>
          <p:nvPr/>
        </p:nvCxnSpPr>
        <p:spPr>
          <a:xfrm>
            <a:off x="1447800" y="26098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1" idx="1"/>
          </p:cNvCxnSpPr>
          <p:nvPr/>
        </p:nvCxnSpPr>
        <p:spPr>
          <a:xfrm>
            <a:off x="1447800" y="26098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moduleA</a:t>
            </a:r>
          </a:p>
        </p:txBody>
      </p:sp>
      <p:cxnSp>
        <p:nvCxnSpPr>
          <p:cNvPr id="26" name="Straight Connector 25"/>
          <p:cNvCxnSpPr>
            <a:stCxn id="4" idx="3"/>
            <a:endCxn id="24" idx="1"/>
          </p:cNvCxnSpPr>
          <p:nvPr/>
        </p:nvCxnSpPr>
        <p:spPr>
          <a:xfrm>
            <a:off x="3200400" y="13144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428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1962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3181350"/>
            <a:ext cx="1219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module.js</a:t>
            </a:r>
          </a:p>
        </p:txBody>
      </p:sp>
      <p:cxnSp>
        <p:nvCxnSpPr>
          <p:cNvPr id="32" name="Elbow Connector 31"/>
          <p:cNvCxnSpPr>
            <a:stCxn id="24" idx="3"/>
            <a:endCxn id="27" idx="1"/>
          </p:cNvCxnSpPr>
          <p:nvPr/>
        </p:nvCxnSpPr>
        <p:spPr>
          <a:xfrm>
            <a:off x="4876800" y="1314450"/>
            <a:ext cx="914400" cy="304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28" idx="1"/>
          </p:cNvCxnSpPr>
          <p:nvPr/>
        </p:nvCxnSpPr>
        <p:spPr>
          <a:xfrm>
            <a:off x="4876800" y="1314450"/>
            <a:ext cx="914400" cy="838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3"/>
            <a:endCxn id="29" idx="1"/>
          </p:cNvCxnSpPr>
          <p:nvPr/>
        </p:nvCxnSpPr>
        <p:spPr>
          <a:xfrm>
            <a:off x="4876800" y="1314450"/>
            <a:ext cx="914400" cy="1447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3"/>
            <a:endCxn id="30" idx="1"/>
          </p:cNvCxnSpPr>
          <p:nvPr/>
        </p:nvCxnSpPr>
        <p:spPr>
          <a:xfrm>
            <a:off x="4876800" y="1314450"/>
            <a:ext cx="914400" cy="205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43800" y="16573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2190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cxnSp>
        <p:nvCxnSpPr>
          <p:cNvPr id="46" name="Elbow Connector 45"/>
          <p:cNvCxnSpPr>
            <a:stCxn id="27" idx="3"/>
            <a:endCxn id="39" idx="1"/>
          </p:cNvCxnSpPr>
          <p:nvPr/>
        </p:nvCxnSpPr>
        <p:spPr>
          <a:xfrm>
            <a:off x="6858000" y="1619250"/>
            <a:ext cx="685800" cy="228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  <a:endCxn id="44" idx="1"/>
          </p:cNvCxnSpPr>
          <p:nvPr/>
        </p:nvCxnSpPr>
        <p:spPr>
          <a:xfrm>
            <a:off x="6858000" y="1619250"/>
            <a:ext cx="685800" cy="7620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2800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route.js</a:t>
            </a:r>
          </a:p>
        </p:txBody>
      </p:sp>
      <p:cxnSp>
        <p:nvCxnSpPr>
          <p:cNvPr id="52" name="Elbow Connector 51"/>
          <p:cNvCxnSpPr>
            <a:stCxn id="27" idx="3"/>
            <a:endCxn id="50" idx="1"/>
          </p:cNvCxnSpPr>
          <p:nvPr/>
        </p:nvCxnSpPr>
        <p:spPr>
          <a:xfrm>
            <a:off x="6858000" y="1619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1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, </a:t>
            </a:r>
            <a:r>
              <a:rPr lang="en-US" sz="1600" dirty="0" err="1" smtClean="0"/>
              <a:t>gỡ</a:t>
            </a:r>
            <a:r>
              <a:rPr lang="en-US" sz="1600" dirty="0" smtClean="0"/>
              <a:t> </a:t>
            </a:r>
            <a:r>
              <a:rPr lang="en-US" sz="1600" dirty="0" err="1" smtClean="0"/>
              <a:t>gói</a:t>
            </a:r>
            <a:r>
              <a:rPr lang="en-US" sz="1600" dirty="0" smtClean="0"/>
              <a:t> theme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dàng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post, page,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custom module</a:t>
            </a:r>
          </a:p>
          <a:p>
            <a:r>
              <a:rPr lang="en-US" sz="1800" dirty="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, module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, theme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lộn</a:t>
            </a:r>
            <a:r>
              <a:rPr lang="en-US" sz="1600" dirty="0"/>
              <a:t> </a:t>
            </a:r>
            <a:r>
              <a:rPr lang="en-US" sz="1600" dirty="0" err="1"/>
              <a:t>xộn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gói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module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thù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Theme/View trong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Đi cùng model, controller trong module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Cài đặt cùng với module thuận tiện với các màn hình đặc thù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Gỡ module là gỡ luôn theme</a:t>
            </a:r>
            <a:endParaRPr lang="en-US" sz="1800"/>
          </a:p>
          <a:p>
            <a:r>
              <a:rPr lang="en-US" sz="200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Không cài đặt theme bằng câu lệnh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Giới hạn dùng cho các màn hình đặc thù không phải post/page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396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Đề xuất cách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Theme chuẩn cho CMS (post, page, post list) sẽ để ở thư mục </a:t>
            </a:r>
            <a:r>
              <a:rPr lang="en-US" sz="2400">
                <a:solidFill>
                  <a:srgbClr val="FFFF00"/>
                </a:solidFill>
              </a:rPr>
              <a:t>public</a:t>
            </a:r>
            <a:r>
              <a:rPr lang="en-US" sz="2400"/>
              <a:t>. Cài đặt, quản lý dạng gói theme bằng lệnh </a:t>
            </a:r>
            <a:r>
              <a:rPr lang="en-US" sz="2400">
                <a:solidFill>
                  <a:srgbClr val="FFFF00"/>
                </a:solidFill>
              </a:rPr>
              <a:t>arrow install -t</a:t>
            </a:r>
          </a:p>
          <a:p>
            <a:r>
              <a:rPr lang="en-US" sz="2400"/>
              <a:t>View + theme cho các màn hình đặc thù (adhoc screen).</a:t>
            </a:r>
          </a:p>
          <a:p>
            <a:r>
              <a:rPr lang="en-US" sz="2400"/>
              <a:t>Mức độ ưu tiên:</a:t>
            </a:r>
          </a:p>
          <a:p>
            <a:pPr lvl="1"/>
            <a:r>
              <a:rPr lang="en-US" sz="2000"/>
              <a:t>Gói theme trong public buộc phải có để hỗ trợ chức năng CMS và back end căn bản</a:t>
            </a:r>
          </a:p>
          <a:p>
            <a:pPr lvl="1"/>
            <a:r>
              <a:rPr lang="en-US" sz="2000"/>
              <a:t>Theme đi cùng module mở rộng thì có hoặc không có.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903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với các framework khác</a:t>
            </a:r>
          </a:p>
        </p:txBody>
      </p:sp>
    </p:spTree>
    <p:extLst>
      <p:ext uri="{BB962C8B-B14F-4D97-AF65-F5344CB8AC3E}">
        <p14:creationId xmlns:p14="http://schemas.microsoft.com/office/powerpoint/2010/main" val="323520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SQL</a:t>
            </a:r>
          </a:p>
          <a:p>
            <a:pPr lvl="1"/>
            <a:r>
              <a:rPr lang="en-US" dirty="0" smtClean="0"/>
              <a:t>Can use React, Angular .</a:t>
            </a:r>
            <a:r>
              <a:rPr lang="en-US" dirty="0" err="1" smtClean="0"/>
              <a:t>v.v</a:t>
            </a:r>
            <a:endParaRPr lang="en-US" dirty="0"/>
          </a:p>
          <a:p>
            <a:pPr lvl="1"/>
            <a:r>
              <a:rPr lang="en-US" dirty="0" smtClean="0"/>
              <a:t>Cache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No bower and grunt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mongo</a:t>
            </a:r>
          </a:p>
          <a:p>
            <a:pPr lvl="1"/>
            <a:r>
              <a:rPr lang="en-US" dirty="0" smtClean="0"/>
              <a:t>Support angular</a:t>
            </a:r>
          </a:p>
          <a:p>
            <a:pPr lvl="1"/>
            <a:r>
              <a:rPr lang="en-US" dirty="0" smtClean="0"/>
              <a:t>Support bower and grunt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Fix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BluePencil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Reactive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Less document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Easy deploy</a:t>
            </a:r>
          </a:p>
          <a:p>
            <a:pPr lvl="1"/>
            <a:r>
              <a:rPr lang="en-US" dirty="0" smtClean="0"/>
              <a:t>Easy cluttering</a:t>
            </a:r>
          </a:p>
          <a:p>
            <a:pPr lvl="1"/>
            <a:r>
              <a:rPr lang="en-US" smtClean="0"/>
              <a:t>Support cache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All global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Many convention</a:t>
            </a:r>
          </a:p>
          <a:p>
            <a:pPr lvl="1"/>
            <a:r>
              <a:rPr lang="en-US" dirty="0" smtClean="0"/>
              <a:t>Cluttering difficult</a:t>
            </a:r>
          </a:p>
          <a:p>
            <a:pPr lvl="1"/>
            <a:r>
              <a:rPr lang="en-US" dirty="0" smtClean="0"/>
              <a:t>Difficult to deploy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Mongo default</a:t>
            </a:r>
          </a:p>
          <a:p>
            <a:pPr lvl="1"/>
            <a:r>
              <a:rPr lang="en-US" dirty="0" smtClean="0"/>
              <a:t>Fast to code</a:t>
            </a:r>
          </a:p>
          <a:p>
            <a:pPr lvl="1"/>
            <a:r>
              <a:rPr lang="en-US" dirty="0" smtClean="0"/>
              <a:t>Best for </a:t>
            </a:r>
            <a:r>
              <a:rPr lang="en-US" dirty="0" err="1" smtClean="0"/>
              <a:t>singlePage</a:t>
            </a:r>
            <a:endParaRPr lang="en-US" dirty="0" smtClean="0"/>
          </a:p>
          <a:p>
            <a:pPr lvl="1"/>
            <a:r>
              <a:rPr lang="en-US" dirty="0" smtClean="0"/>
              <a:t>Isomorphic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9053" y="742950"/>
            <a:ext cx="40386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Rủi ro của Arrowjs.io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CMS khó nâng cấp</a:t>
            </a:r>
          </a:p>
          <a:p>
            <a:pPr lvl="1"/>
            <a:r>
              <a:rPr lang="en-US"/>
              <a:t>Cập nhật CMS mới có thể phá vỡ code cũ</a:t>
            </a:r>
          </a:p>
          <a:p>
            <a:pPr lvl="1"/>
            <a:endParaRPr lang="en-US"/>
          </a:p>
          <a:p>
            <a:r>
              <a:rPr lang="en-US"/>
              <a:t>Vấn đề bảo mật</a:t>
            </a:r>
          </a:p>
          <a:p>
            <a:pPr lvl="1"/>
            <a:r>
              <a:rPr lang="en-US"/>
              <a:t>Helmet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Dùng Yeoman để tạo mẫu Arrowjs CMS được không?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17894</TotalTime>
  <Words>514</Words>
  <Application>Microsoft Macintosh PowerPoint</Application>
  <PresentationFormat>On-screen Show (16:9)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Update Arrowjs Core arrow update</vt:lpstr>
      <vt:lpstr>Manually Install a Theme</vt:lpstr>
      <vt:lpstr>PowerPoint Presentation</vt:lpstr>
      <vt:lpstr>PowerPoint Presentation</vt:lpstr>
      <vt:lpstr>Cấu trúc modules</vt:lpstr>
      <vt:lpstr>PowerPoint Presentation</vt:lpstr>
      <vt:lpstr>Đề xuất cách xử lý</vt:lpstr>
      <vt:lpstr>So sánh với các framework khác</vt:lpstr>
      <vt:lpstr>PowerPoint Presentation</vt:lpstr>
      <vt:lpstr>PowerPoint Presentation</vt:lpstr>
      <vt:lpstr>Arrowjs hơn / kém gì BluePencil</vt:lpstr>
      <vt:lpstr>PowerPoint Presentation</vt:lpstr>
      <vt:lpstr>Rủi ro của Arrowjs.io là gì?</vt:lpstr>
      <vt:lpstr>Dùng Yeoman để tạo mẫu Arrowjs CMS được không?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Tran Quoc Cuong</cp:lastModifiedBy>
  <cp:revision>3408</cp:revision>
  <dcterms:created xsi:type="dcterms:W3CDTF">2010-08-13T13:59:12Z</dcterms:created>
  <dcterms:modified xsi:type="dcterms:W3CDTF">2015-11-08T17:41:58Z</dcterms:modified>
</cp:coreProperties>
</file>