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6" r:id="rId2"/>
    <p:sldId id="317" r:id="rId3"/>
    <p:sldId id="318" r:id="rId4"/>
    <p:sldId id="311" r:id="rId5"/>
    <p:sldId id="298" r:id="rId6"/>
    <p:sldId id="313" r:id="rId7"/>
    <p:sldId id="31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7173" autoAdjust="0"/>
    <p:restoredTop sz="97592" autoAdjust="0"/>
  </p:normalViewPr>
  <p:slideViewPr>
    <p:cSldViewPr>
      <p:cViewPr>
        <p:scale>
          <a:sx n="156" d="100"/>
          <a:sy n="156" d="100"/>
        </p:scale>
        <p:origin x="-1776" y="-6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438151"/>
            <a:ext cx="7772400" cy="1066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>
                <a:solidFill>
                  <a:srgbClr val="7DBD00"/>
                </a:solidFill>
              </a:rPr>
              <a:t>ArrowJS Theme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Themeable</a:t>
            </a: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65000"/>
                  </a:schemeClr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52400" y="209550"/>
            <a:ext cx="8839200" cy="4724400"/>
          </a:xfrm>
        </p:spPr>
        <p:txBody>
          <a:bodyPr/>
          <a:lstStyle/>
          <a:p>
            <a:r>
              <a:rPr lang="en-US"/>
              <a:t>Themes can co-exists but only one is active</a:t>
            </a:r>
          </a:p>
          <a:p>
            <a:r>
              <a:rPr lang="en-US"/>
              <a:t>Support front end and back end theme</a:t>
            </a:r>
          </a:p>
          <a:p>
            <a:r>
              <a:rPr lang="en-US"/>
              <a:t>Npm like command to install, uninstall, upgrade theme</a:t>
            </a:r>
          </a:p>
          <a:p>
            <a:r>
              <a:rPr lang="en-US"/>
              <a:t>A theme can be overwritten by adding child theme to add new property and overwrite old properties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09550"/>
            <a:ext cx="3733800" cy="2286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361950"/>
            <a:ext cx="1295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47750"/>
            <a:ext cx="1295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733550"/>
            <a:ext cx="1295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2114550"/>
            <a:ext cx="9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1047750"/>
            <a:ext cx="1981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Views</a:t>
            </a:r>
            <a:br>
              <a:rPr lang="en-US"/>
            </a:br>
            <a:r>
              <a:rPr lang="en-US" sz="1600"/>
              <a:t>Nunjuck +CSS + JS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819150"/>
            <a:ext cx="2209800" cy="1676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1657350"/>
            <a:ext cx="126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Default Theme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971550"/>
            <a:ext cx="1981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Views for modules</a:t>
            </a:r>
            <a:br>
              <a:rPr lang="en-US"/>
            </a:br>
            <a:r>
              <a:rPr lang="en-US" sz="1600"/>
              <a:t>Nunjuck +CSS + JS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1733550"/>
            <a:ext cx="1981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Views for widget</a:t>
            </a:r>
            <a:br>
              <a:rPr lang="en-US"/>
            </a:br>
            <a:r>
              <a:rPr lang="en-US" sz="1600"/>
              <a:t>Nunjuck + CSS + JS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2647950"/>
            <a:ext cx="3733800" cy="1066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2724150"/>
            <a:ext cx="1295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600" y="2724150"/>
            <a:ext cx="1981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Partial View</a:t>
            </a:r>
            <a:br>
              <a:rPr lang="en-US"/>
            </a:br>
            <a:r>
              <a:rPr lang="en-US" sz="1600"/>
              <a:t>Nunjuck +CSS + JS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9800" y="3333750"/>
            <a:ext cx="86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Widget</a:t>
            </a:r>
          </a:p>
        </p:txBody>
      </p:sp>
      <p:sp>
        <p:nvSpPr>
          <p:cNvPr id="18" name="Curved Up Arrow 17"/>
          <p:cNvSpPr/>
          <p:nvPr/>
        </p:nvSpPr>
        <p:spPr>
          <a:xfrm rot="10800000">
            <a:off x="3810000" y="590550"/>
            <a:ext cx="1524000" cy="53340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0" y="2495550"/>
            <a:ext cx="1328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External Theme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2800350"/>
            <a:ext cx="1905000" cy="1447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67600" y="4324350"/>
            <a:ext cx="109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Child Theme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666750"/>
            <a:ext cx="91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Overwrite</a:t>
            </a:r>
          </a:p>
        </p:txBody>
      </p:sp>
      <p:sp>
        <p:nvSpPr>
          <p:cNvPr id="23" name="Curved Up Arrow 22"/>
          <p:cNvSpPr/>
          <p:nvPr/>
        </p:nvSpPr>
        <p:spPr>
          <a:xfrm rot="11964265">
            <a:off x="7580604" y="2025717"/>
            <a:ext cx="1378265" cy="45720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2114550"/>
            <a:ext cx="91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Overwrite</a:t>
            </a:r>
          </a:p>
        </p:txBody>
      </p:sp>
      <p:sp>
        <p:nvSpPr>
          <p:cNvPr id="25" name="Curved Left Arrow 24"/>
          <p:cNvSpPr/>
          <p:nvPr/>
        </p:nvSpPr>
        <p:spPr>
          <a:xfrm rot="4017856">
            <a:off x="4400801" y="2048402"/>
            <a:ext cx="565757" cy="1823805"/>
          </a:xfrm>
          <a:prstGeom prst="curvedLeftArrow">
            <a:avLst>
              <a:gd name="adj1" fmla="val 15901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19600" y="3181350"/>
            <a:ext cx="91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Overwrite</a:t>
            </a:r>
          </a:p>
        </p:txBody>
      </p:sp>
      <p:sp>
        <p:nvSpPr>
          <p:cNvPr id="27" name="Diamond 26"/>
          <p:cNvSpPr/>
          <p:nvPr/>
        </p:nvSpPr>
        <p:spPr>
          <a:xfrm>
            <a:off x="7315200" y="3181350"/>
            <a:ext cx="685800" cy="685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29600" y="325755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81000" y="3867150"/>
            <a:ext cx="5638800" cy="10096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Child theme </a:t>
            </a:r>
            <a:r>
              <a:rPr lang="en-US" sz="2400">
                <a:solidFill>
                  <a:srgbClr val="FFFF00"/>
                </a:solidFill>
              </a:rPr>
              <a:t>overwrites</a:t>
            </a:r>
            <a:r>
              <a:rPr lang="en-US" sz="2400"/>
              <a:t> external theme</a:t>
            </a:r>
          </a:p>
          <a:p>
            <a:pPr marL="0" indent="0">
              <a:buNone/>
            </a:pPr>
            <a:r>
              <a:rPr lang="en-US" sz="2400"/>
              <a:t>External theme </a:t>
            </a:r>
            <a:r>
              <a:rPr lang="en-US" sz="2400">
                <a:solidFill>
                  <a:srgbClr val="FFFF00"/>
                </a:solidFill>
              </a:rPr>
              <a:t>overwrites</a:t>
            </a:r>
            <a:r>
              <a:rPr lang="en-US" sz="2400"/>
              <a:t> default theme</a:t>
            </a:r>
          </a:p>
        </p:txBody>
      </p:sp>
    </p:spTree>
    <p:extLst>
      <p:ext uri="{BB962C8B-B14F-4D97-AF65-F5344CB8AC3E}">
        <p14:creationId xmlns:p14="http://schemas.microsoft.com/office/powerpoint/2010/main" val="27993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09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76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343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800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3257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809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7429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7429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Node modules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763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Modules (Controller, Views, Model)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2095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System config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3714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3243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324350"/>
            <a:ext cx="184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Script start server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3714750"/>
            <a:ext cx="95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Widgets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95600" y="23431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18097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Plugins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38600" y="3257550"/>
            <a:ext cx="41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Frontend themes (contains Default theme)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8600" y="2800350"/>
            <a:ext cx="412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Backend themes (contains Default theme)</a:t>
            </a:r>
          </a:p>
        </p:txBody>
      </p:sp>
    </p:spTree>
    <p:extLst>
      <p:ext uri="{BB962C8B-B14F-4D97-AF65-F5344CB8AC3E}">
        <p14:creationId xmlns:p14="http://schemas.microsoft.com/office/powerpoint/2010/main" val="220981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theme default frontend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2002472" y="1504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2472" y="2571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2472" y="3105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9272" y="3105150"/>
            <a:ext cx="144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Widget views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2472" y="2038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9272" y="2038350"/>
            <a:ext cx="477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Theme layout files (menu, header, footer, 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9272" y="25717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Module views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9272" y="15049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Static resources (css, js, font, …)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2472" y="3638550"/>
            <a:ext cx="1676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screenshot.png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8872" y="3638550"/>
            <a:ext cx="2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Thumbnail of theme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02472" y="4095750"/>
            <a:ext cx="1676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sidebar.json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8872" y="409575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Sidebar 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5672" y="971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default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1200" y="4552950"/>
            <a:ext cx="1676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theme.json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0" y="4552950"/>
            <a:ext cx="199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Theme information</a:t>
            </a:r>
          </a:p>
        </p:txBody>
      </p:sp>
    </p:spTree>
    <p:extLst>
      <p:ext uri="{BB962C8B-B14F-4D97-AF65-F5344CB8AC3E}">
        <p14:creationId xmlns:p14="http://schemas.microsoft.com/office/powerpoint/2010/main" val="90777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theme.json: contains theme information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123950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{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chemeClr val="accent6"/>
                </a:solidFill>
                <a:latin typeface="Andale Mono"/>
                <a:cs typeface="Andale Mono"/>
              </a:rPr>
              <a:t>theme_name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"Default",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theme_uri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"http://arrowjs.io/themes/frontend/default",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author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"Techmaster",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author_uri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"http://techmaster.vn",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version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"0.1.1”,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description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"Default theme for ArrowJS CMS",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license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"GNU General Public License v2 or later",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license_uri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</a:t>
            </a:r>
            <a:r>
              <a:rPr lang="pl-PL">
                <a:solidFill>
                  <a:srgbClr val="FFFFFF"/>
                </a:solidFill>
                <a:latin typeface="Andale Mono"/>
                <a:cs typeface="Andale Mono"/>
              </a:rPr>
              <a:t>http://www.gnu.org/licenses/gpl-2.0.html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",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tag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</a:t>
            </a:r>
            <a:r>
              <a:rPr lang="pl-PL">
                <a:solidFill>
                  <a:srgbClr val="FFFFFF"/>
                </a:solidFill>
                <a:latin typeface="Andale Mono"/>
                <a:cs typeface="Andale Mono"/>
              </a:rPr>
              <a:t>red, green, blue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08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sidebar.json: contains sidebar list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935831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[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{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    "</a:t>
            </a:r>
            <a:r>
              <a:rPr lang="en-US">
                <a:solidFill>
                  <a:schemeClr val="accent6"/>
                </a:solidFill>
                <a:latin typeface="Andale Mono"/>
                <a:cs typeface="Andale Mono"/>
              </a:rPr>
              <a:t>name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"Main Menu",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    "</a:t>
            </a:r>
            <a:r>
              <a:rPr lang="en-US">
                <a:solidFill>
                  <a:schemeClr val="accent6"/>
                </a:solidFill>
                <a:latin typeface="Andale Mono"/>
                <a:cs typeface="Andale Mono"/>
              </a:rPr>
              <a:t>alias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"main-menu"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},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{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    "</a:t>
            </a:r>
            <a:r>
              <a:rPr lang="en-US">
                <a:solidFill>
                  <a:schemeClr val="accent6"/>
                </a:solidFill>
                <a:latin typeface="Andale Mono"/>
                <a:cs typeface="Andale Mono"/>
              </a:rPr>
              <a:t>name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"Right Sidebar",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    "</a:t>
            </a:r>
            <a:r>
              <a:rPr lang="en-US">
                <a:solidFill>
                  <a:schemeClr val="accent6"/>
                </a:solidFill>
                <a:latin typeface="Andale Mono"/>
                <a:cs typeface="Andale Mono"/>
              </a:rPr>
              <a:t>alias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"right-sidebar"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</a:t>
            </a:r>
            <a:r>
              <a:rPr lang="en-US">
                <a:solidFill>
                  <a:srgbClr val="7DBD00"/>
                </a:solidFill>
                <a:latin typeface="Andale Mono"/>
                <a:cs typeface="Andale Mono"/>
              </a:rPr>
              <a:t>// More sidebars here</a:t>
            </a:r>
            <a:br>
              <a:rPr lang="en-US">
                <a:solidFill>
                  <a:srgbClr val="7DBD00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]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endParaRPr lang="en-US">
              <a:solidFill>
                <a:srgbClr val="FFFF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7010026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18046</TotalTime>
  <Words>188</Words>
  <Application>Microsoft Macintosh PowerPoint</Application>
  <PresentationFormat>On-screen Show (16:9)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TechMasterBlack</vt:lpstr>
      <vt:lpstr>PowerPoint Presentation</vt:lpstr>
      <vt:lpstr>PowerPoint Presentation</vt:lpstr>
      <vt:lpstr>PowerPoint Presentation</vt:lpstr>
      <vt:lpstr>PowerPoint Presentation</vt:lpstr>
      <vt:lpstr>Example: theme default frontend</vt:lpstr>
      <vt:lpstr>theme.json: contains theme information</vt:lpstr>
      <vt:lpstr>sidebar.json: contains sidebar list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Jeremy Wall</cp:lastModifiedBy>
  <cp:revision>3483</cp:revision>
  <dcterms:created xsi:type="dcterms:W3CDTF">2010-08-13T13:59:12Z</dcterms:created>
  <dcterms:modified xsi:type="dcterms:W3CDTF">2015-11-10T08:53:49Z</dcterms:modified>
</cp:coreProperties>
</file>