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6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29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-952" y="-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Manually Install a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Upload zip into </a:t>
            </a:r>
            <a:r>
              <a:rPr lang="en-US">
                <a:solidFill>
                  <a:srgbClr val="FFFF00"/>
                </a:solidFill>
              </a:rPr>
              <a:t>public/theme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unzips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parses theme.json to get folder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copy theme data to </a:t>
            </a:r>
            <a:r>
              <a:rPr lang="en-US">
                <a:solidFill>
                  <a:srgbClr val="FFFF00"/>
                </a:solidFill>
              </a:rPr>
              <a:t>public/themes/themeName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4950"/>
            <a:ext cx="8610600" cy="1981200"/>
          </a:xfrm>
        </p:spPr>
        <p:txBody>
          <a:bodyPr>
            <a:normAutofit/>
          </a:bodyPr>
          <a:lstStyle/>
          <a:p>
            <a:r>
              <a:rPr lang="en-US"/>
              <a:t>Install by bash script</a:t>
            </a:r>
            <a:br>
              <a:rPr lang="en-US"/>
            </a:br>
            <a:r>
              <a:rPr lang="en-US" sz="3000" b="1">
                <a:solidFill>
                  <a:srgbClr val="7DBD00"/>
                </a:solidFill>
                <a:latin typeface="Consolas"/>
                <a:cs typeface="Consolas"/>
              </a:rPr>
              <a:t>curl http://arrowjs.io/install.sh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2209487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by Docker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sudo docker pull arrowjs</a:t>
            </a:r>
          </a:p>
        </p:txBody>
      </p:sp>
    </p:spTree>
    <p:extLst>
      <p:ext uri="{BB962C8B-B14F-4D97-AF65-F5344CB8AC3E}">
        <p14:creationId xmlns:p14="http://schemas.microsoft.com/office/powerpoint/2010/main" val="271365725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Arrowjs Core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npm install arrowjs</a:t>
            </a:r>
          </a:p>
        </p:txBody>
      </p:sp>
    </p:spTree>
    <p:extLst>
      <p:ext uri="{BB962C8B-B14F-4D97-AF65-F5344CB8AC3E}">
        <p14:creationId xmlns:p14="http://schemas.microsoft.com/office/powerpoint/2010/main" val="7530780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Yeoman to create sample appl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yo arrowjs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33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7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9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</a:t>
            </a:r>
            <a:r>
              <a:rPr lang="en-US"/>
              <a:t>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03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17556</TotalTime>
  <Words>65</Words>
  <Application>Microsoft Macintosh PowerPoint</Application>
  <PresentationFormat>On-screen Show (16:9)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TechMasterBlack</vt:lpstr>
      <vt:lpstr>PowerPoint Presentation</vt:lpstr>
      <vt:lpstr>Install by bash script curl http://arrowjs.io/install.sh | bash</vt:lpstr>
      <vt:lpstr>Install by Docker sudo docker pull arrowjs</vt:lpstr>
      <vt:lpstr>Install Arrowjs Core npm install arrowjs</vt:lpstr>
      <vt:lpstr>Yeoman to create sample appl yo arrowjs</vt:lpstr>
      <vt:lpstr>Install theme arrow install –t YourThemeName</vt:lpstr>
      <vt:lpstr>Remove theme arrow uninstall –t YourThemeName</vt:lpstr>
      <vt:lpstr>Install module arrow install –m YourModuleName</vt:lpstr>
      <vt:lpstr>Remove module arrow uninstall –m YourModuleName</vt:lpstr>
      <vt:lpstr>Manually Install a Theme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3328</cp:revision>
  <dcterms:created xsi:type="dcterms:W3CDTF">2010-08-13T13:59:12Z</dcterms:created>
  <dcterms:modified xsi:type="dcterms:W3CDTF">2015-11-08T09:10:48Z</dcterms:modified>
</cp:coreProperties>
</file>