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6" r:id="rId2"/>
    <p:sldId id="307" r:id="rId3"/>
    <p:sldId id="308" r:id="rId4"/>
    <p:sldId id="30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3" autoAdjust="0"/>
    <p:restoredTop sz="78993" autoAdjust="0"/>
  </p:normalViewPr>
  <p:slideViewPr>
    <p:cSldViewPr>
      <p:cViewPr>
        <p:scale>
          <a:sx n="156" d="100"/>
          <a:sy n="156" d="100"/>
        </p:scale>
        <p:origin x="-177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 CMS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AJAX</a:t>
            </a:r>
          </a:p>
          <a:p>
            <a:r>
              <a:rPr lang="en-US"/>
              <a:t>Multi-pages</a:t>
            </a:r>
          </a:p>
          <a:p>
            <a:r>
              <a:rPr lang="en-US"/>
              <a:t>Single pages</a:t>
            </a:r>
          </a:p>
          <a:p>
            <a:r>
              <a:rPr lang="en-US"/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9023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fast?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fast?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09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17990</TotalTime>
  <Words>25</Words>
  <Application>Microsoft Macintosh PowerPoint</Application>
  <PresentationFormat>On-screen Show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TechMasterBlack</vt:lpstr>
      <vt:lpstr>PowerPoint Presentation</vt:lpstr>
      <vt:lpstr>PowerPoint Presentation</vt:lpstr>
      <vt:lpstr>Why fast?</vt:lpstr>
      <vt:lpstr>How fast?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3432</cp:revision>
  <dcterms:created xsi:type="dcterms:W3CDTF">2010-08-13T13:59:12Z</dcterms:created>
  <dcterms:modified xsi:type="dcterms:W3CDTF">2015-11-10T11:12:56Z</dcterms:modified>
</cp:coreProperties>
</file>