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6" r:id="rId2"/>
    <p:sldId id="307" r:id="rId3"/>
    <p:sldId id="30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3" autoAdjust="0"/>
    <p:restoredTop sz="78993" autoAdjust="0"/>
  </p:normalViewPr>
  <p:slideViewPr>
    <p:cSldViewPr>
      <p:cViewPr>
        <p:scale>
          <a:sx n="156" d="100"/>
          <a:sy n="156" d="100"/>
        </p:scale>
        <p:origin x="-177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use English everywhere</a:t>
            </a:r>
          </a:p>
        </p:txBody>
      </p:sp>
    </p:spTree>
    <p:extLst>
      <p:ext uri="{BB962C8B-B14F-4D97-AF65-F5344CB8AC3E}">
        <p14:creationId xmlns:p14="http://schemas.microsoft.com/office/powerpoint/2010/main" val="51158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development branch </a:t>
            </a:r>
            <a:r>
              <a:rPr lang="en-US"/>
              <a:t>&amp; </a:t>
            </a:r>
            <a:r>
              <a:rPr lang="en-US">
                <a:solidFill>
                  <a:srgbClr val="DCF600"/>
                </a:solidFill>
              </a:rPr>
              <a:t>master 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019550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https://git-scm.com/book/en/v2/Git-Branching-Branching-Workflows</a:t>
            </a:r>
          </a:p>
        </p:txBody>
      </p:sp>
    </p:spTree>
    <p:extLst>
      <p:ext uri="{BB962C8B-B14F-4D97-AF65-F5344CB8AC3E}">
        <p14:creationId xmlns:p14="http://schemas.microsoft.com/office/powerpoint/2010/main" val="8018899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17993</TotalTime>
  <Words>39</Words>
  <Application>Microsoft Macintosh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TechMasterBlack</vt:lpstr>
      <vt:lpstr>PowerPoint Presentation</vt:lpstr>
      <vt:lpstr>Always use English everywhere</vt:lpstr>
      <vt:lpstr>development branch &amp; master branch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3432</cp:revision>
  <dcterms:created xsi:type="dcterms:W3CDTF">2010-08-13T13:59:12Z</dcterms:created>
  <dcterms:modified xsi:type="dcterms:W3CDTF">2015-11-15T09:47:19Z</dcterms:modified>
</cp:coreProperties>
</file>