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06" r:id="rId2"/>
    <p:sldId id="317" r:id="rId3"/>
    <p:sldId id="323" r:id="rId4"/>
    <p:sldId id="318" r:id="rId5"/>
    <p:sldId id="319" r:id="rId6"/>
    <p:sldId id="320" r:id="rId7"/>
    <p:sldId id="321" r:id="rId8"/>
    <p:sldId id="322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F0A"/>
    <a:srgbClr val="ECF613"/>
    <a:srgbClr val="D4D400"/>
    <a:srgbClr val="FFFF00"/>
    <a:srgbClr val="003C83"/>
    <a:srgbClr val="DCF600"/>
    <a:srgbClr val="FF3300"/>
    <a:srgbClr val="E20000"/>
    <a:srgbClr val="7DBD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7173" autoAdjust="0"/>
    <p:restoredTop sz="97592" autoAdjust="0"/>
  </p:normalViewPr>
  <p:slideViewPr>
    <p:cSldViewPr>
      <p:cViewPr>
        <p:scale>
          <a:sx n="156" d="100"/>
          <a:sy n="156" d="100"/>
        </p:scale>
        <p:origin x="-1776" y="-6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645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D1D14-BC69-4E81-A241-7829F68D9A94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27907-7A40-454E-B822-A1454CCC2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3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lang="en-US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8572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0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6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01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8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43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02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7687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8120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2" descr="\\server3\restrict\ftp_root\Clients\White_Whale\3-20015_MichalGideoni\Template_Art\SharePoint-Ignite-lockup-ho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77832" y="4793184"/>
            <a:ext cx="2284337" cy="1964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674330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  <a:lvl2pPr>
              <a:defRPr>
                <a:latin typeface="Corbel"/>
                <a:cs typeface="Corbel"/>
              </a:defRPr>
            </a:lvl2pPr>
            <a:lvl3pPr>
              <a:defRPr>
                <a:latin typeface="Corbel"/>
                <a:cs typeface="Corbel"/>
              </a:defRPr>
            </a:lvl3pPr>
            <a:lvl4pPr>
              <a:defRPr>
                <a:latin typeface="Corbel"/>
                <a:cs typeface="Corbel"/>
              </a:defRPr>
            </a:lvl4pPr>
            <a:lvl5pPr>
              <a:defRPr>
                <a:latin typeface="Corbel"/>
                <a:cs typeface="Corbe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3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0"/>
            <a:ext cx="11430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05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ctr">
              <a:defRPr sz="3600" b="1" cap="none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0515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91440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72396" y="80010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501196" y="68580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5372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7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1885950"/>
            <a:ext cx="8610600" cy="1402556"/>
          </a:xfrm>
        </p:spPr>
        <p:txBody>
          <a:bodyPr anchor="t">
            <a:normAutofit/>
          </a:bodyPr>
          <a:lstStyle>
            <a:lvl1pPr algn="ctr">
              <a:defRPr sz="3600" b="0" cap="none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3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3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7086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828800" y="70866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3657600" y="70866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5486400" y="70866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7315200" y="70866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8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33350"/>
            <a:ext cx="4114800" cy="479822"/>
          </a:xfrm>
          <a:solidFill>
            <a:schemeClr val="accent3">
              <a:lumMod val="75000"/>
            </a:scheme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742950"/>
            <a:ext cx="4114800" cy="4191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33350"/>
            <a:ext cx="4343400" cy="457200"/>
          </a:xfrm>
          <a:solidFill>
            <a:srgbClr val="FF9900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742950"/>
            <a:ext cx="4343400" cy="4191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3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06D676-E6CE-49ED-B2E4-C47FD7365D30}" type="datetimeFigureOut">
              <a:rPr lang="en-US" smtClean="0"/>
              <a:pPr/>
              <a:t>11/12/15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4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686800" cy="536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42950"/>
            <a:ext cx="8686800" cy="4123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6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66" r:id="rId5"/>
    <p:sldLayoutId id="2147483652" r:id="rId6"/>
    <p:sldLayoutId id="2147483653" r:id="rId7"/>
    <p:sldLayoutId id="2147483665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2" r:id="rId15"/>
    <p:sldLayoutId id="2147483663" r:id="rId1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Char char="•"/>
        <a:defRPr sz="3200" kern="1200">
          <a:solidFill>
            <a:schemeClr val="bg1"/>
          </a:solidFill>
          <a:latin typeface="Corbel"/>
          <a:ea typeface="Segoe UI" pitchFamily="34" charset="0"/>
          <a:cs typeface="Corbel"/>
        </a:defRPr>
      </a:lvl1pPr>
      <a:lvl2pPr marL="742950" indent="-285750" algn="l" defTabSz="914400" rtl="0" eaLnBrk="1" latinLnBrk="0" hangingPunct="1">
        <a:spcBef>
          <a:spcPts val="1800"/>
        </a:spcBef>
        <a:buFont typeface="Arial" pitchFamily="34" charset="0"/>
        <a:buChar char="–"/>
        <a:defRPr sz="2800" kern="1200">
          <a:solidFill>
            <a:schemeClr val="bg1"/>
          </a:solidFill>
          <a:latin typeface="Corbel"/>
          <a:ea typeface="Segoe UI" pitchFamily="34" charset="0"/>
          <a:cs typeface="Corbel"/>
        </a:defRPr>
      </a:lvl2pPr>
      <a:lvl3pPr marL="1143000" indent="-228600" algn="l" defTabSz="914400" rtl="0" eaLnBrk="1" latinLnBrk="0" hangingPunct="1">
        <a:spcBef>
          <a:spcPts val="1800"/>
        </a:spcBef>
        <a:buFont typeface="Arial" pitchFamily="34" charset="0"/>
        <a:buChar char="•"/>
        <a:defRPr sz="2400" kern="1200">
          <a:solidFill>
            <a:schemeClr val="bg1"/>
          </a:solidFill>
          <a:latin typeface="Corbel"/>
          <a:ea typeface="Segoe UI" pitchFamily="34" charset="0"/>
          <a:cs typeface="Corbel"/>
        </a:defRPr>
      </a:lvl3pPr>
      <a:lvl4pPr marL="1600200" indent="-228600" algn="l" defTabSz="914400" rtl="0" eaLnBrk="1" latinLnBrk="0" hangingPunct="1">
        <a:spcBef>
          <a:spcPts val="1800"/>
        </a:spcBef>
        <a:buFont typeface="Arial" pitchFamily="34" charset="0"/>
        <a:buChar char="–"/>
        <a:defRPr sz="2000" kern="1200">
          <a:solidFill>
            <a:schemeClr val="bg1"/>
          </a:solidFill>
          <a:latin typeface="Corbel"/>
          <a:ea typeface="Segoe UI" pitchFamily="34" charset="0"/>
          <a:cs typeface="Corbel"/>
        </a:defRPr>
      </a:lvl4pPr>
      <a:lvl5pPr marL="2057400" indent="-228600" algn="l" defTabSz="914400" rtl="0" eaLnBrk="1" latinLnBrk="0" hangingPunct="1">
        <a:spcBef>
          <a:spcPts val="1800"/>
        </a:spcBef>
        <a:buFont typeface="Arial" pitchFamily="34" charset="0"/>
        <a:buChar char="»"/>
        <a:defRPr sz="2000" kern="1200">
          <a:solidFill>
            <a:schemeClr val="bg1"/>
          </a:solidFill>
          <a:latin typeface="Corbel"/>
          <a:ea typeface="Segoe UI" pitchFamily="34" charset="0"/>
          <a:cs typeface="Corbe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28600" y="3594378"/>
            <a:ext cx="20574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bg1">
                    <a:lumMod val="65000"/>
                  </a:schemeClr>
                </a:solidFill>
              </a:rPr>
              <a:t>Fast</a:t>
            </a:r>
          </a:p>
        </p:txBody>
      </p:sp>
      <p:pic>
        <p:nvPicPr>
          <p:cNvPr id="6" name="Picture 5" descr="fast.png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46578"/>
            <a:ext cx="1295400" cy="1295400"/>
          </a:xfrm>
          <a:prstGeom prst="rect">
            <a:avLst/>
          </a:prstGeom>
        </p:spPr>
      </p:pic>
      <p:pic>
        <p:nvPicPr>
          <p:cNvPr id="7" name="Picture 6" descr="reactive.png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146578"/>
            <a:ext cx="1295400" cy="1295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76400" y="3594378"/>
            <a:ext cx="20574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Reactive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0" y="438151"/>
            <a:ext cx="7772400" cy="106680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z="9600" b="1" dirty="0" err="1">
                <a:solidFill>
                  <a:srgbClr val="7DBD00"/>
                </a:solidFill>
              </a:rPr>
              <a:t>ArrowJS</a:t>
            </a:r>
            <a:r>
              <a:rPr lang="en-US" sz="9600" b="1" dirty="0">
                <a:solidFill>
                  <a:srgbClr val="7DBD00"/>
                </a:solidFill>
              </a:rPr>
              <a:t> </a:t>
            </a:r>
            <a:r>
              <a:rPr lang="en-US" sz="9600" b="1" dirty="0" err="1" smtClean="0">
                <a:solidFill>
                  <a:srgbClr val="7DBD00"/>
                </a:solidFill>
              </a:rPr>
              <a:t>Structue</a:t>
            </a:r>
            <a:endParaRPr lang="en-US" sz="5400" dirty="0">
              <a:latin typeface="Corbel"/>
              <a:cs typeface="Corbel"/>
            </a:endParaRPr>
          </a:p>
        </p:txBody>
      </p:sp>
      <p:pic>
        <p:nvPicPr>
          <p:cNvPr id="11" name="Picture 10" descr="geck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940064"/>
            <a:ext cx="2228808" cy="16827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886200" y="3616464"/>
            <a:ext cx="25908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rgbClr val="ECF613"/>
                </a:solidFill>
              </a:rPr>
              <a:t>Themeable</a:t>
            </a:r>
            <a:endParaRPr lang="en-US" sz="4000" dirty="0">
              <a:solidFill>
                <a:srgbClr val="ECF613"/>
              </a:solidFill>
            </a:endParaRPr>
          </a:p>
        </p:txBody>
      </p:sp>
      <p:pic>
        <p:nvPicPr>
          <p:cNvPr id="15" name="Picture 14" descr="bull.png"/>
          <p:cNvPicPr>
            <a:picLocks noChangeAspect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962150"/>
            <a:ext cx="2050224" cy="1524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629400" y="3638550"/>
            <a:ext cx="24384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65000"/>
                  </a:schemeClr>
                </a:solidFill>
              </a:rPr>
              <a:t>No bull sh*t</a:t>
            </a:r>
          </a:p>
        </p:txBody>
      </p:sp>
    </p:spTree>
    <p:extLst>
      <p:ext uri="{BB962C8B-B14F-4D97-AF65-F5344CB8AC3E}">
        <p14:creationId xmlns:p14="http://schemas.microsoft.com/office/powerpoint/2010/main" val="2762541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Structure.js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structure defines in </a:t>
            </a:r>
            <a:r>
              <a:rPr lang="en-US" dirty="0" err="1" smtClean="0"/>
              <a:t>config</a:t>
            </a:r>
            <a:r>
              <a:rPr lang="en-US" dirty="0" smtClean="0"/>
              <a:t>/</a:t>
            </a:r>
            <a:r>
              <a:rPr lang="en-US" dirty="0" err="1" smtClean="0"/>
              <a:t>structure.js</a:t>
            </a:r>
            <a:endParaRPr lang="en-US" dirty="0"/>
          </a:p>
          <a:p>
            <a:r>
              <a:rPr lang="en-US" dirty="0"/>
              <a:t>Location of features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9827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209550"/>
            <a:ext cx="5334000" cy="5093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i="1">
                <a:solidFill>
                  <a:schemeClr val="bg1"/>
                </a:solidFill>
                <a:latin typeface="Menlo"/>
              </a:rPr>
              <a:t>module</a:t>
            </a:r>
            <a:r>
              <a:rPr lang="en-US" sz="1300">
                <a:solidFill>
                  <a:schemeClr val="bg1"/>
                </a:solidFill>
                <a:latin typeface="Menlo"/>
              </a:rPr>
              <a:t>.</a:t>
            </a:r>
            <a:r>
              <a:rPr lang="en-US" sz="1300">
                <a:solidFill>
                  <a:srgbClr val="979748"/>
                </a:solidFill>
                <a:latin typeface="Menlo"/>
              </a:rPr>
              <a:t>exports </a:t>
            </a:r>
            <a:r>
              <a:rPr lang="en-US" sz="1300">
                <a:solidFill>
                  <a:srgbClr val="F92672"/>
                </a:solidFill>
                <a:latin typeface="Menlo"/>
              </a:rPr>
              <a:t>= </a:t>
            </a:r>
            <a:r>
              <a:rPr lang="en-US" sz="1300">
                <a:solidFill>
                  <a:srgbClr val="F8F8F2"/>
                </a:solidFill>
                <a:latin typeface="Menlo"/>
              </a:rPr>
              <a:t>{</a:t>
            </a:r>
            <a:br>
              <a:rPr lang="en-US" sz="1300">
                <a:solidFill>
                  <a:srgbClr val="F8F8F2"/>
                </a:solidFill>
                <a:latin typeface="Menlo"/>
              </a:rPr>
            </a:br>
            <a:r>
              <a:rPr lang="en-US" sz="1300">
                <a:solidFill>
                  <a:srgbClr val="F8F8F2"/>
                </a:solidFill>
                <a:latin typeface="Menlo"/>
              </a:rPr>
              <a:t>    features</a:t>
            </a:r>
            <a:r>
              <a:rPr lang="en-US" sz="1300">
                <a:solidFill>
                  <a:srgbClr val="F92672"/>
                </a:solidFill>
                <a:latin typeface="Menlo"/>
              </a:rPr>
              <a:t>: </a:t>
            </a:r>
            <a:r>
              <a:rPr lang="en-US" sz="1300">
                <a:solidFill>
                  <a:srgbClr val="F8F8F2"/>
                </a:solidFill>
                <a:latin typeface="Menlo"/>
              </a:rPr>
              <a:t>{</a:t>
            </a:r>
            <a:br>
              <a:rPr lang="en-US" sz="1300">
                <a:solidFill>
                  <a:srgbClr val="F8F8F2"/>
                </a:solidFill>
                <a:latin typeface="Menlo"/>
              </a:rPr>
            </a:br>
            <a:r>
              <a:rPr lang="en-US" sz="1300">
                <a:solidFill>
                  <a:srgbClr val="F8F8F2"/>
                </a:solidFill>
                <a:latin typeface="Menlo"/>
              </a:rPr>
              <a:t>        path</a:t>
            </a:r>
            <a:r>
              <a:rPr lang="en-US" sz="1300">
                <a:solidFill>
                  <a:srgbClr val="F92672"/>
                </a:solidFill>
                <a:latin typeface="Menlo"/>
              </a:rPr>
              <a:t>: </a:t>
            </a:r>
            <a:r>
              <a:rPr lang="en-US" sz="1300">
                <a:solidFill>
                  <a:srgbClr val="F8F8F2"/>
                </a:solidFill>
                <a:latin typeface="Menlo"/>
              </a:rPr>
              <a:t>{</a:t>
            </a:r>
            <a:br>
              <a:rPr lang="en-US" sz="1300">
                <a:solidFill>
                  <a:srgbClr val="F8F8F2"/>
                </a:solidFill>
                <a:latin typeface="Menlo"/>
              </a:rPr>
            </a:br>
            <a:r>
              <a:rPr lang="en-US" sz="1300">
                <a:solidFill>
                  <a:srgbClr val="F8F8F2"/>
                </a:solidFill>
                <a:latin typeface="Menlo"/>
              </a:rPr>
              <a:t>            folder</a:t>
            </a:r>
            <a:r>
              <a:rPr lang="en-US" sz="1300">
                <a:solidFill>
                  <a:srgbClr val="F92672"/>
                </a:solidFill>
                <a:latin typeface="Menlo"/>
              </a:rPr>
              <a:t>: </a:t>
            </a:r>
            <a:r>
              <a:rPr lang="en-US" sz="1300">
                <a:solidFill>
                  <a:srgbClr val="E6DB74"/>
                </a:solidFill>
                <a:latin typeface="Menlo"/>
              </a:rPr>
              <a:t>"/features"</a:t>
            </a:r>
            <a:r>
              <a:rPr lang="en-US" sz="1300">
                <a:solidFill>
                  <a:srgbClr val="F8F8F2"/>
                </a:solidFill>
                <a:latin typeface="Menlo"/>
              </a:rPr>
              <a:t>,</a:t>
            </a:r>
            <a:br>
              <a:rPr lang="en-US" sz="1300">
                <a:solidFill>
                  <a:srgbClr val="F8F8F2"/>
                </a:solidFill>
                <a:latin typeface="Menlo"/>
              </a:rPr>
            </a:br>
            <a:r>
              <a:rPr lang="en-US" sz="1300">
                <a:solidFill>
                  <a:srgbClr val="F8F8F2"/>
                </a:solidFill>
                <a:latin typeface="Menlo"/>
              </a:rPr>
              <a:t>            file</a:t>
            </a:r>
            <a:r>
              <a:rPr lang="en-US" sz="1300">
                <a:solidFill>
                  <a:srgbClr val="F92672"/>
                </a:solidFill>
                <a:latin typeface="Menlo"/>
              </a:rPr>
              <a:t>: </a:t>
            </a:r>
            <a:r>
              <a:rPr lang="en-US" sz="1300">
                <a:solidFill>
                  <a:srgbClr val="E6DB74"/>
                </a:solidFill>
                <a:latin typeface="Menlo"/>
              </a:rPr>
              <a:t>”feature.js"</a:t>
            </a:r>
            <a:br>
              <a:rPr lang="en-US" sz="1300">
                <a:solidFill>
                  <a:srgbClr val="E6DB74"/>
                </a:solidFill>
                <a:latin typeface="Menlo"/>
              </a:rPr>
            </a:br>
            <a:r>
              <a:rPr lang="en-US" sz="1300">
                <a:solidFill>
                  <a:srgbClr val="E6DB74"/>
                </a:solidFill>
                <a:latin typeface="Menlo"/>
              </a:rPr>
              <a:t>        </a:t>
            </a:r>
            <a:r>
              <a:rPr lang="en-US" sz="1300">
                <a:solidFill>
                  <a:srgbClr val="F8F8F2"/>
                </a:solidFill>
                <a:latin typeface="Menlo"/>
              </a:rPr>
              <a:t>},</a:t>
            </a:r>
            <a:br>
              <a:rPr lang="en-US" sz="1300">
                <a:solidFill>
                  <a:srgbClr val="F8F8F2"/>
                </a:solidFill>
                <a:latin typeface="Menlo"/>
              </a:rPr>
            </a:br>
            <a:r>
              <a:rPr lang="en-US" sz="1300">
                <a:solidFill>
                  <a:srgbClr val="F8F8F2"/>
                </a:solidFill>
                <a:latin typeface="Menlo"/>
              </a:rPr>
              <a:t>        controller</a:t>
            </a:r>
            <a:r>
              <a:rPr lang="en-US" sz="1300">
                <a:solidFill>
                  <a:srgbClr val="F92672"/>
                </a:solidFill>
                <a:latin typeface="Menlo"/>
              </a:rPr>
              <a:t>: </a:t>
            </a:r>
            <a:r>
              <a:rPr lang="en-US" sz="1300">
                <a:solidFill>
                  <a:srgbClr val="F8F8F2"/>
                </a:solidFill>
                <a:latin typeface="Menlo"/>
              </a:rPr>
              <a:t>{</a:t>
            </a:r>
            <a:br>
              <a:rPr lang="en-US" sz="1300">
                <a:solidFill>
                  <a:srgbClr val="F8F8F2"/>
                </a:solidFill>
                <a:latin typeface="Menlo"/>
              </a:rPr>
            </a:br>
            <a:r>
              <a:rPr lang="en-US" sz="1300">
                <a:solidFill>
                  <a:srgbClr val="F8F8F2"/>
                </a:solidFill>
                <a:latin typeface="Menlo"/>
              </a:rPr>
              <a:t>            path</a:t>
            </a:r>
            <a:r>
              <a:rPr lang="en-US" sz="1300">
                <a:solidFill>
                  <a:srgbClr val="F92672"/>
                </a:solidFill>
                <a:latin typeface="Menlo"/>
              </a:rPr>
              <a:t>: </a:t>
            </a:r>
            <a:r>
              <a:rPr lang="en-US" sz="1300">
                <a:solidFill>
                  <a:srgbClr val="F8F8F2"/>
                </a:solidFill>
                <a:latin typeface="Menlo"/>
              </a:rPr>
              <a:t>{</a:t>
            </a:r>
            <a:br>
              <a:rPr lang="en-US" sz="1300">
                <a:solidFill>
                  <a:srgbClr val="F8F8F2"/>
                </a:solidFill>
                <a:latin typeface="Menlo"/>
              </a:rPr>
            </a:br>
            <a:r>
              <a:rPr lang="en-US" sz="1300">
                <a:solidFill>
                  <a:srgbClr val="F8F8F2"/>
                </a:solidFill>
                <a:latin typeface="Menlo"/>
              </a:rPr>
              <a:t>                folder</a:t>
            </a:r>
            <a:r>
              <a:rPr lang="en-US" sz="1300">
                <a:solidFill>
                  <a:srgbClr val="F92672"/>
                </a:solidFill>
                <a:latin typeface="Menlo"/>
              </a:rPr>
              <a:t>: </a:t>
            </a:r>
            <a:r>
              <a:rPr lang="en-US" sz="1300">
                <a:solidFill>
                  <a:srgbClr val="E6DB74"/>
                </a:solidFill>
                <a:latin typeface="Menlo"/>
              </a:rPr>
              <a:t>"controller"</a:t>
            </a:r>
            <a:r>
              <a:rPr lang="en-US" sz="1300">
                <a:solidFill>
                  <a:srgbClr val="F8F8F2"/>
                </a:solidFill>
                <a:latin typeface="Menlo"/>
              </a:rPr>
              <a:t>,</a:t>
            </a:r>
            <a:br>
              <a:rPr lang="en-US" sz="1300">
                <a:solidFill>
                  <a:srgbClr val="F8F8F2"/>
                </a:solidFill>
                <a:latin typeface="Menlo"/>
              </a:rPr>
            </a:br>
            <a:r>
              <a:rPr lang="en-US" sz="1300">
                <a:solidFill>
                  <a:srgbClr val="F8F8F2"/>
                </a:solidFill>
                <a:latin typeface="Menlo"/>
              </a:rPr>
              <a:t>                file</a:t>
            </a:r>
            <a:r>
              <a:rPr lang="en-US" sz="1300">
                <a:solidFill>
                  <a:srgbClr val="F92672"/>
                </a:solidFill>
                <a:latin typeface="Menlo"/>
              </a:rPr>
              <a:t>: </a:t>
            </a:r>
            <a:r>
              <a:rPr lang="en-US" sz="1300">
                <a:solidFill>
                  <a:srgbClr val="E6DB74"/>
                </a:solidFill>
                <a:latin typeface="Menlo"/>
              </a:rPr>
              <a:t>"*.js"</a:t>
            </a:r>
            <a:br>
              <a:rPr lang="en-US" sz="1300">
                <a:solidFill>
                  <a:srgbClr val="E6DB74"/>
                </a:solidFill>
                <a:latin typeface="Menlo"/>
              </a:rPr>
            </a:br>
            <a:r>
              <a:rPr lang="en-US" sz="1300">
                <a:solidFill>
                  <a:srgbClr val="E6DB74"/>
                </a:solidFill>
                <a:latin typeface="Menlo"/>
              </a:rPr>
              <a:t>            </a:t>
            </a:r>
            <a:r>
              <a:rPr lang="en-US" sz="1300">
                <a:solidFill>
                  <a:srgbClr val="F8F8F2"/>
                </a:solidFill>
                <a:latin typeface="Menlo"/>
              </a:rPr>
              <a:t>}</a:t>
            </a:r>
            <a:br>
              <a:rPr lang="en-US" sz="1300">
                <a:solidFill>
                  <a:srgbClr val="F8F8F2"/>
                </a:solidFill>
                <a:latin typeface="Menlo"/>
              </a:rPr>
            </a:br>
            <a:r>
              <a:rPr lang="en-US" sz="1300">
                <a:solidFill>
                  <a:srgbClr val="F8F8F2"/>
                </a:solidFill>
                <a:latin typeface="Menlo"/>
              </a:rPr>
              <a:t>        },</a:t>
            </a:r>
            <a:br>
              <a:rPr lang="en-US" sz="1300">
                <a:solidFill>
                  <a:srgbClr val="F8F8F2"/>
                </a:solidFill>
                <a:latin typeface="Menlo"/>
              </a:rPr>
            </a:br>
            <a:r>
              <a:rPr lang="en-US" sz="1300">
                <a:solidFill>
                  <a:srgbClr val="F8F8F2"/>
                </a:solidFill>
                <a:latin typeface="Menlo"/>
              </a:rPr>
              <a:t>        view </a:t>
            </a:r>
            <a:r>
              <a:rPr lang="en-US" sz="1300">
                <a:solidFill>
                  <a:srgbClr val="F92672"/>
                </a:solidFill>
                <a:latin typeface="Menlo"/>
              </a:rPr>
              <a:t>: </a:t>
            </a:r>
            <a:r>
              <a:rPr lang="en-US" sz="1300">
                <a:solidFill>
                  <a:srgbClr val="F8F8F2"/>
                </a:solidFill>
                <a:latin typeface="Menlo"/>
              </a:rPr>
              <a:t>{</a:t>
            </a:r>
            <a:br>
              <a:rPr lang="en-US" sz="1300">
                <a:solidFill>
                  <a:srgbClr val="F8F8F2"/>
                </a:solidFill>
                <a:latin typeface="Menlo"/>
              </a:rPr>
            </a:br>
            <a:r>
              <a:rPr lang="en-US" sz="1300">
                <a:solidFill>
                  <a:srgbClr val="F8F8F2"/>
                </a:solidFill>
                <a:latin typeface="Menlo"/>
              </a:rPr>
              <a:t>            path </a:t>
            </a:r>
            <a:r>
              <a:rPr lang="en-US" sz="1300">
                <a:solidFill>
                  <a:srgbClr val="F92672"/>
                </a:solidFill>
                <a:latin typeface="Menlo"/>
              </a:rPr>
              <a:t>:</a:t>
            </a:r>
            <a:r>
              <a:rPr lang="en-US" sz="1300">
                <a:solidFill>
                  <a:srgbClr val="F8F8F2"/>
                </a:solidFill>
                <a:latin typeface="Menlo"/>
              </a:rPr>
              <a:t>{</a:t>
            </a:r>
            <a:br>
              <a:rPr lang="en-US" sz="1300">
                <a:solidFill>
                  <a:srgbClr val="F8F8F2"/>
                </a:solidFill>
                <a:latin typeface="Menlo"/>
              </a:rPr>
            </a:br>
            <a:r>
              <a:rPr lang="en-US" sz="1300">
                <a:solidFill>
                  <a:srgbClr val="F8F8F2"/>
                </a:solidFill>
                <a:latin typeface="Menlo"/>
              </a:rPr>
              <a:t>                folder </a:t>
            </a:r>
            <a:r>
              <a:rPr lang="en-US" sz="1300">
                <a:solidFill>
                  <a:srgbClr val="F92672"/>
                </a:solidFill>
                <a:latin typeface="Menlo"/>
              </a:rPr>
              <a:t>: </a:t>
            </a:r>
            <a:r>
              <a:rPr lang="en-US" sz="1300">
                <a:solidFill>
                  <a:srgbClr val="E6DB74"/>
                </a:solidFill>
                <a:latin typeface="Menlo"/>
              </a:rPr>
              <a:t>"/public/themes/:theme/"</a:t>
            </a:r>
            <a:br>
              <a:rPr lang="en-US" sz="1300">
                <a:solidFill>
                  <a:srgbClr val="E6DB74"/>
                </a:solidFill>
                <a:latin typeface="Menlo"/>
              </a:rPr>
            </a:br>
            <a:r>
              <a:rPr lang="en-US" sz="1300">
                <a:solidFill>
                  <a:srgbClr val="E6DB74"/>
                </a:solidFill>
                <a:latin typeface="Menlo"/>
              </a:rPr>
              <a:t>            </a:t>
            </a:r>
            <a:r>
              <a:rPr lang="en-US" sz="1300">
                <a:solidFill>
                  <a:srgbClr val="F8F8F2"/>
                </a:solidFill>
                <a:latin typeface="Menlo"/>
              </a:rPr>
              <a:t>}</a:t>
            </a:r>
            <a:br>
              <a:rPr lang="en-US" sz="1300">
                <a:solidFill>
                  <a:srgbClr val="F8F8F2"/>
                </a:solidFill>
                <a:latin typeface="Menlo"/>
              </a:rPr>
            </a:br>
            <a:r>
              <a:rPr lang="en-US" sz="1300">
                <a:solidFill>
                  <a:srgbClr val="F8F8F2"/>
                </a:solidFill>
                <a:latin typeface="Menlo"/>
              </a:rPr>
              <a:t>        },</a:t>
            </a:r>
            <a:br>
              <a:rPr lang="en-US" sz="1300">
                <a:solidFill>
                  <a:srgbClr val="F8F8F2"/>
                </a:solidFill>
                <a:latin typeface="Menlo"/>
              </a:rPr>
            </a:br>
            <a:r>
              <a:rPr lang="en-US" sz="1300">
                <a:solidFill>
                  <a:srgbClr val="F8F8F2"/>
                </a:solidFill>
                <a:latin typeface="Menlo"/>
              </a:rPr>
              <a:t>        route</a:t>
            </a:r>
            <a:r>
              <a:rPr lang="en-US" sz="1300">
                <a:solidFill>
                  <a:srgbClr val="F92672"/>
                </a:solidFill>
                <a:latin typeface="Menlo"/>
              </a:rPr>
              <a:t>: </a:t>
            </a:r>
            <a:r>
              <a:rPr lang="en-US" sz="1300">
                <a:solidFill>
                  <a:srgbClr val="F8F8F2"/>
                </a:solidFill>
                <a:latin typeface="Menlo"/>
              </a:rPr>
              <a:t>{</a:t>
            </a:r>
            <a:br>
              <a:rPr lang="en-US" sz="1300">
                <a:solidFill>
                  <a:srgbClr val="F8F8F2"/>
                </a:solidFill>
                <a:latin typeface="Menlo"/>
              </a:rPr>
            </a:br>
            <a:r>
              <a:rPr lang="en-US" sz="1300">
                <a:solidFill>
                  <a:srgbClr val="F8F8F2"/>
                </a:solidFill>
                <a:latin typeface="Menlo"/>
              </a:rPr>
              <a:t>            path</a:t>
            </a:r>
            <a:r>
              <a:rPr lang="en-US" sz="1300">
                <a:solidFill>
                  <a:srgbClr val="F92672"/>
                </a:solidFill>
                <a:latin typeface="Menlo"/>
              </a:rPr>
              <a:t>: </a:t>
            </a:r>
            <a:r>
              <a:rPr lang="en-US" sz="1300">
                <a:solidFill>
                  <a:srgbClr val="F8F8F2"/>
                </a:solidFill>
                <a:latin typeface="Menlo"/>
              </a:rPr>
              <a:t>{</a:t>
            </a:r>
            <a:br>
              <a:rPr lang="en-US" sz="1300">
                <a:solidFill>
                  <a:srgbClr val="F8F8F2"/>
                </a:solidFill>
                <a:latin typeface="Menlo"/>
              </a:rPr>
            </a:br>
            <a:r>
              <a:rPr lang="en-US" sz="1300">
                <a:solidFill>
                  <a:srgbClr val="F8F8F2"/>
                </a:solidFill>
                <a:latin typeface="Menlo"/>
              </a:rPr>
              <a:t>                file</a:t>
            </a:r>
            <a:r>
              <a:rPr lang="en-US" sz="1300">
                <a:solidFill>
                  <a:srgbClr val="F92672"/>
                </a:solidFill>
                <a:latin typeface="Menlo"/>
              </a:rPr>
              <a:t>: </a:t>
            </a:r>
            <a:r>
              <a:rPr lang="en-US" sz="1300">
                <a:solidFill>
                  <a:srgbClr val="E6DB74"/>
                </a:solidFill>
                <a:latin typeface="Menlo"/>
              </a:rPr>
              <a:t>"route.js"</a:t>
            </a:r>
            <a:br>
              <a:rPr lang="en-US" sz="1300">
                <a:solidFill>
                  <a:srgbClr val="E6DB74"/>
                </a:solidFill>
                <a:latin typeface="Menlo"/>
              </a:rPr>
            </a:br>
            <a:r>
              <a:rPr lang="en-US" sz="1300">
                <a:solidFill>
                  <a:srgbClr val="E6DB74"/>
                </a:solidFill>
                <a:latin typeface="Menlo"/>
              </a:rPr>
              <a:t>            </a:t>
            </a:r>
            <a:r>
              <a:rPr lang="en-US" sz="1300">
                <a:solidFill>
                  <a:srgbClr val="F8F8F2"/>
                </a:solidFill>
                <a:latin typeface="Menlo"/>
              </a:rPr>
              <a:t>}</a:t>
            </a:r>
            <a:br>
              <a:rPr lang="en-US" sz="1300">
                <a:solidFill>
                  <a:srgbClr val="F8F8F2"/>
                </a:solidFill>
                <a:latin typeface="Menlo"/>
              </a:rPr>
            </a:br>
            <a:r>
              <a:rPr lang="en-US" sz="1300">
                <a:solidFill>
                  <a:srgbClr val="F8F8F2"/>
                </a:solidFill>
                <a:latin typeface="Menlo"/>
              </a:rPr>
              <a:t>        }</a:t>
            </a:r>
            <a:br>
              <a:rPr lang="en-US" sz="1300">
                <a:solidFill>
                  <a:srgbClr val="F8F8F2"/>
                </a:solidFill>
                <a:latin typeface="Menlo"/>
              </a:rPr>
            </a:br>
            <a:r>
              <a:rPr lang="en-US" sz="1300">
                <a:solidFill>
                  <a:srgbClr val="F8F8F2"/>
                </a:solidFill>
                <a:latin typeface="Menlo"/>
              </a:rPr>
              <a:t>    }</a:t>
            </a:r>
            <a:br>
              <a:rPr lang="en-US" sz="1300">
                <a:solidFill>
                  <a:srgbClr val="F8F8F2"/>
                </a:solidFill>
                <a:latin typeface="Menlo"/>
              </a:rPr>
            </a:br>
            <a:r>
              <a:rPr lang="en-US" sz="1300">
                <a:solidFill>
                  <a:srgbClr val="F8F8F2"/>
                </a:solidFill>
                <a:latin typeface="Menlo"/>
              </a:rPr>
              <a:t>};</a:t>
            </a:r>
          </a:p>
          <a:p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407292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Level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represent an Object manager</a:t>
            </a:r>
          </a:p>
          <a:p>
            <a:r>
              <a:rPr lang="en-US" dirty="0" smtClean="0"/>
              <a:t>Object manager manage all component of Object </a:t>
            </a:r>
          </a:p>
          <a:p>
            <a:pPr marL="0" indent="0">
              <a:buNone/>
            </a:pPr>
            <a:r>
              <a:rPr lang="en-US" dirty="0" smtClean="0"/>
              <a:t>Ex : modules object  have many module : user, blog, role v.v. In system it have a </a:t>
            </a:r>
            <a:r>
              <a:rPr lang="en-US" dirty="0" err="1" smtClean="0"/>
              <a:t>modulesManager</a:t>
            </a:r>
            <a:r>
              <a:rPr lang="en-US" dirty="0" smtClean="0"/>
              <a:t> manage all module</a:t>
            </a:r>
          </a:p>
        </p:txBody>
      </p:sp>
    </p:spTree>
    <p:extLst>
      <p:ext uri="{BB962C8B-B14F-4D97-AF65-F5344CB8AC3E}">
        <p14:creationId xmlns:p14="http://schemas.microsoft.com/office/powerpoint/2010/main" val="2580865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manager load all component at boot time</a:t>
            </a:r>
          </a:p>
          <a:p>
            <a:pPr marL="0" indent="0">
              <a:buNone/>
            </a:pPr>
            <a:r>
              <a:rPr lang="en-US" dirty="0" smtClean="0"/>
              <a:t>With </a:t>
            </a:r>
            <a:r>
              <a:rPr lang="en-US" dirty="0" err="1" smtClean="0"/>
              <a:t>loadComponents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This have </a:t>
            </a:r>
            <a:r>
              <a:rPr lang="en-US" dirty="0" err="1" smtClean="0"/>
              <a:t>setCache</a:t>
            </a:r>
            <a:r>
              <a:rPr lang="en-US" dirty="0" smtClean="0"/>
              <a:t>() and </a:t>
            </a:r>
            <a:r>
              <a:rPr lang="en-US" dirty="0" err="1" smtClean="0"/>
              <a:t>getCache</a:t>
            </a:r>
            <a:r>
              <a:rPr lang="en-US" dirty="0" smtClean="0"/>
              <a:t>() to save setting to </a:t>
            </a:r>
            <a:r>
              <a:rPr lang="en-US" dirty="0" err="1" smtClean="0"/>
              <a:t>Redis</a:t>
            </a:r>
            <a:endParaRPr lang="en-US" dirty="0" smtClean="0"/>
          </a:p>
          <a:p>
            <a:r>
              <a:rPr lang="en-US" dirty="0" smtClean="0"/>
              <a:t>This have reload() function to sync all cluster</a:t>
            </a:r>
          </a:p>
          <a:p>
            <a:r>
              <a:rPr lang="en-US" dirty="0" smtClean="0"/>
              <a:t>This </a:t>
            </a:r>
            <a:r>
              <a:rPr lang="en-US" dirty="0" err="1" smtClean="0"/>
              <a:t>inherite</a:t>
            </a:r>
            <a:r>
              <a:rPr lang="en-US" dirty="0" smtClean="0"/>
              <a:t> </a:t>
            </a:r>
            <a:r>
              <a:rPr lang="en-US" dirty="0" err="1" smtClean="0"/>
              <a:t>EventEmitter</a:t>
            </a:r>
            <a:r>
              <a:rPr lang="en-US" dirty="0" smtClean="0"/>
              <a:t> for talk to 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631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Declare Object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declare by path for get </a:t>
            </a:r>
            <a:r>
              <a:rPr lang="en-US" dirty="0" err="1" smtClean="0"/>
              <a:t>config</a:t>
            </a:r>
            <a:endParaRPr lang="en-US" dirty="0"/>
          </a:p>
          <a:p>
            <a:r>
              <a:rPr lang="en-US" dirty="0" smtClean="0"/>
              <a:t>Object must have path attribute:</a:t>
            </a:r>
            <a:endParaRPr lang="en-US" dirty="0"/>
          </a:p>
          <a:p>
            <a:pPr lvl="1"/>
            <a:r>
              <a:rPr lang="en-US" dirty="0" smtClean="0"/>
              <a:t>Path have 3 attribute here :</a:t>
            </a:r>
          </a:p>
          <a:p>
            <a:pPr lvl="2"/>
            <a:r>
              <a:rPr lang="en-US" dirty="0" smtClean="0"/>
              <a:t>Folder : folder to get component (string, array of string)</a:t>
            </a:r>
          </a:p>
          <a:p>
            <a:pPr lvl="2"/>
            <a:r>
              <a:rPr lang="en-US" dirty="0" smtClean="0"/>
              <a:t>File : </a:t>
            </a:r>
            <a:r>
              <a:rPr lang="en-US" dirty="0" err="1" smtClean="0"/>
              <a:t>config</a:t>
            </a:r>
            <a:r>
              <a:rPr lang="en-US" dirty="0" smtClean="0"/>
              <a:t> of component ( unique file name or *.</a:t>
            </a:r>
            <a:r>
              <a:rPr lang="en-US" dirty="0" err="1" smtClean="0"/>
              <a:t>js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Singleton : if true object have only one component else have many components</a:t>
            </a:r>
          </a:p>
        </p:txBody>
      </p:sp>
    </p:spTree>
    <p:extLst>
      <p:ext uri="{BB962C8B-B14F-4D97-AF65-F5344CB8AC3E}">
        <p14:creationId xmlns:p14="http://schemas.microsoft.com/office/powerpoint/2010/main" val="3742690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Level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Default Attribute :</a:t>
            </a:r>
          </a:p>
          <a:p>
            <a:pPr lvl="1"/>
            <a:r>
              <a:rPr lang="en-US" dirty="0" smtClean="0"/>
              <a:t>View</a:t>
            </a:r>
          </a:p>
          <a:p>
            <a:pPr lvl="1"/>
            <a:r>
              <a:rPr lang="en-US" dirty="0" smtClean="0"/>
              <a:t>Controller</a:t>
            </a:r>
          </a:p>
          <a:p>
            <a:pPr lvl="1"/>
            <a:r>
              <a:rPr lang="en-US" dirty="0" smtClean="0"/>
              <a:t>Helper</a:t>
            </a:r>
          </a:p>
          <a:p>
            <a:pPr lvl="1"/>
            <a:r>
              <a:rPr lang="en-US" dirty="0" smtClean="0"/>
              <a:t>Route</a:t>
            </a:r>
          </a:p>
          <a:p>
            <a:pPr lvl="1"/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Extends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096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attribute have path attribute to get data.</a:t>
            </a:r>
          </a:p>
          <a:p>
            <a:r>
              <a:rPr lang="en-US" dirty="0" smtClean="0"/>
              <a:t>Path help Arrow know your structure.</a:t>
            </a:r>
          </a:p>
          <a:p>
            <a:r>
              <a:rPr lang="en-US" dirty="0" smtClean="0"/>
              <a:t>For set </a:t>
            </a:r>
            <a:r>
              <a:rPr lang="en-US" dirty="0" err="1" smtClean="0"/>
              <a:t>config</a:t>
            </a:r>
            <a:r>
              <a:rPr lang="en-US" dirty="0" smtClean="0"/>
              <a:t> to path use “: &lt;</a:t>
            </a:r>
            <a:r>
              <a:rPr lang="en-US" dirty="0" err="1" smtClean="0"/>
              <a:t>config</a:t>
            </a:r>
            <a:r>
              <a:rPr lang="en-US" dirty="0" smtClean="0"/>
              <a:t> name&gt;” 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096319"/>
      </p:ext>
    </p:extLst>
  </p:cSld>
  <p:clrMapOvr>
    <a:masterClrMapping/>
  </p:clrMapOvr>
</p:sld>
</file>

<file path=ppt/theme/theme1.xml><?xml version="1.0" encoding="utf-8"?>
<a:theme xmlns:a="http://schemas.openxmlformats.org/drawingml/2006/main" name="TechMasterBlack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2D05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TechMasterBlack.potx</Template>
  <TotalTime>18917</TotalTime>
  <Words>210</Words>
  <Application>Microsoft Macintosh PowerPoint</Application>
  <PresentationFormat>On-screen Show (16:9)</PresentationFormat>
  <Paragraphs>37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TechMasterBlack</vt:lpstr>
      <vt:lpstr>PowerPoint Presentation</vt:lpstr>
      <vt:lpstr>Structure.js</vt:lpstr>
      <vt:lpstr>PowerPoint Presentation</vt:lpstr>
      <vt:lpstr>Level 1</vt:lpstr>
      <vt:lpstr>Object Manager</vt:lpstr>
      <vt:lpstr>Declare Object </vt:lpstr>
      <vt:lpstr>Level 2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02:</dc:title>
  <dc:creator>Cuong</dc:creator>
  <cp:lastModifiedBy>Jeremy Wall</cp:lastModifiedBy>
  <cp:revision>3495</cp:revision>
  <dcterms:created xsi:type="dcterms:W3CDTF">2010-08-13T13:59:12Z</dcterms:created>
  <dcterms:modified xsi:type="dcterms:W3CDTF">2015-11-12T16:46:24Z</dcterms:modified>
</cp:coreProperties>
</file>