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bril Fatface"/>
      <p:regular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AbrilFatface-regular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53e358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953e358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 student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Corinne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953e3583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953e3583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Drake - ACC Student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953e3583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953e3583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Student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953e358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953e358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Student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953e358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953e358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Student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53e358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953e358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953e358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953e358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ril Fatface"/>
                <a:ea typeface="Abril Fatface"/>
                <a:cs typeface="Abril Fatface"/>
                <a:sym typeface="Abril Fatface"/>
              </a:rPr>
              <a:t>Fleet Management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1"/>
              <a:buFont typeface="Arial"/>
              <a:buNone/>
            </a:pPr>
            <a:r>
              <a:rPr lang="en" sz="184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 3: Paula Arroyave, James Blair, Faiza Hoque, Drake Lam, Nicole Lenge, Matt Machado, and Corinne Scheddin</a:t>
            </a:r>
            <a:endParaRPr sz="1843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1"/>
              <a:buFont typeface="Arial"/>
              <a:buNone/>
            </a:pPr>
            <a:r>
              <a:t/>
            </a:r>
            <a:endParaRPr sz="1843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sz="91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ril Fatface"/>
                <a:ea typeface="Abril Fatface"/>
                <a:cs typeface="Abril Fatface"/>
                <a:sym typeface="Abril Fatface"/>
              </a:rPr>
              <a:t>Goal of Our Database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TCNJ fleet financially and environmentally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current fleet metrics and outline potential future fleet combinations 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various queries to aid understanding of TCNJ’s vehicle fleet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ril Fatface"/>
                <a:ea typeface="Abril Fatface"/>
                <a:cs typeface="Abril Fatface"/>
                <a:sym typeface="Abril Fatface"/>
              </a:rPr>
              <a:t>Questions our Database Should Answers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kind of fuel does each type of vehicle use and what are its emission?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are the financial costs of each type of vehicle?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are the specifications of each vehicle in terms of vehicle type, model, and usage?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is the age, department, and year of each vehicle currently in the fleet?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is the proposed and future course of action concerning each vehicle in the fleet?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ril Fatface"/>
                <a:ea typeface="Abril Fatface"/>
                <a:cs typeface="Abril Fatface"/>
                <a:sym typeface="Abril Fatface"/>
              </a:rPr>
              <a:t>User Cases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875" y="1111825"/>
            <a:ext cx="6182251" cy="36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ril Fatface"/>
                <a:ea typeface="Abril Fatface"/>
                <a:cs typeface="Abril Fatface"/>
                <a:sym typeface="Abril Fatface"/>
              </a:rPr>
              <a:t>User Views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450" y="1122275"/>
            <a:ext cx="4555175" cy="34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375" y="898025"/>
            <a:ext cx="5118675" cy="38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ril Fatface"/>
                <a:ea typeface="Abril Fatface"/>
                <a:cs typeface="Abril Fatface"/>
                <a:sym typeface="Abril Fatface"/>
              </a:rPr>
              <a:t>ER Diagram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13" y="1145425"/>
            <a:ext cx="752438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ril Fatface"/>
                <a:ea typeface="Abril Fatface"/>
                <a:cs typeface="Abril Fatface"/>
                <a:sym typeface="Abril Fatface"/>
              </a:rPr>
              <a:t>Relational Schema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499" y="745975"/>
            <a:ext cx="4864801" cy="417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ril Fatface"/>
                <a:ea typeface="Abril Fatface"/>
                <a:cs typeface="Abril Fatface"/>
                <a:sym typeface="Abril Fatface"/>
              </a:rPr>
              <a:t>Database Details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Our database should be able to support about 200 entries since there about 100 vehicles in TCNJ’s fleet and some may and go.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Our types of queries would be select and action queries: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Select queries: focus on retrieving information from the database to answer a question the user may have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Action queries: an administrative user would be able to </a:t>
            </a:r>
            <a:r>
              <a:rPr lang="en">
                <a:solidFill>
                  <a:schemeClr val="dk1"/>
                </a:solidFill>
              </a:rPr>
              <a:t>insert</a:t>
            </a:r>
            <a:r>
              <a:rPr lang="en">
                <a:solidFill>
                  <a:schemeClr val="dk1"/>
                </a:solidFill>
              </a:rPr>
              <a:t>, delete, and update the data in our database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