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0" r:id="rId6"/>
    <p:sldId id="257" r:id="rId7"/>
    <p:sldId id="276" r:id="rId8"/>
    <p:sldId id="277" r:id="rId9"/>
    <p:sldId id="278" r:id="rId10"/>
    <p:sldId id="275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18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58C64D-66BC-4563-89FD-54DD4A2A4C9D}" type="datetime1">
              <a:rPr lang="es-ES" smtClean="0"/>
              <a:t>14/04/2023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CFEAA-907C-4EDC-A00E-1E4C041D46F2}" type="datetime1">
              <a:rPr lang="es-ES" smtClean="0"/>
              <a:pPr/>
              <a:t>14/04/2023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3767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2057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1699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3955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348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37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Forma libre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9" name="Forma libre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</p:grpSp>
      <p:sp>
        <p:nvSpPr>
          <p:cNvPr id="22" name="Forma libre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8" name="Forma libre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scala de tiemp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CCA0E6ED-F59A-4085-95D8-2F411E5C30DD}" type="datetime1">
              <a:rPr lang="es-ES" noProof="0" smtClean="0"/>
              <a:t>14/04/2023</a:t>
            </a:fld>
            <a:endParaRPr lang="es-ES" noProof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Forma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6" name="Forma libre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>
                <a:latin typeface="+mn-lt"/>
              </a:endParaRPr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>
                <a:latin typeface="+mn-lt"/>
              </a:endParaRPr>
            </a:p>
          </p:txBody>
        </p:sp>
      </p:grp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81C333B6-8070-486E-8CD3-36258EACCD99}" type="datetime1">
              <a:rPr lang="es-ES" noProof="0" smtClean="0"/>
              <a:t>14/04/2023</a:t>
            </a:fld>
            <a:endParaRPr lang="es-ES" noProof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Forma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>
              <a:latin typeface="+mn-lt"/>
            </a:endParaRPr>
          </a:p>
        </p:txBody>
      </p:sp>
      <p:sp>
        <p:nvSpPr>
          <p:cNvPr id="6" name="Forma libre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>
              <a:latin typeface="+mn-lt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>
                <a:latin typeface="+mn-lt"/>
              </a:endParaRPr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>
                <a:latin typeface="+mn-lt"/>
              </a:endParaRPr>
            </a:p>
          </p:txBody>
        </p:sp>
      </p:grp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57854652-5AB7-452A-B145-ECBC7DEC5BBC}" type="datetime1">
              <a:rPr lang="es-ES" noProof="0" smtClean="0"/>
              <a:t>14/04/2023</a:t>
            </a:fld>
            <a:endParaRPr lang="es-ES" noProof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inalizar diaposi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</p:grpSp>
      <p:sp>
        <p:nvSpPr>
          <p:cNvPr id="22" name="Forma libre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Forma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>
              <a:latin typeface="+mn-lt"/>
            </a:endParaRPr>
          </a:p>
        </p:txBody>
      </p:sp>
      <p:sp>
        <p:nvSpPr>
          <p:cNvPr id="6" name="Forma libre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>
                <a:latin typeface="+mn-lt"/>
              </a:endParaRPr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>
                <a:latin typeface="+mn-lt"/>
              </a:endParaRPr>
            </a:p>
          </p:txBody>
        </p:sp>
      </p:grp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38073041-D0C9-4DF9-B439-C737B84491AD}" type="datetime1">
              <a:rPr lang="es-ES" noProof="0" smtClean="0"/>
              <a:t>14/04/2023</a:t>
            </a:fld>
            <a:endParaRPr lang="es-ES" noProof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Forma libre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4" name="Forma libre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5" name="Forma libre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F0F56FD1-1BFB-4E3C-9F5A-7520D1DE9908}" type="datetime1">
              <a:rPr lang="es-ES" noProof="0" smtClean="0"/>
              <a:t>14/04/2023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a libre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</p:grpSp>
      <p:sp>
        <p:nvSpPr>
          <p:cNvPr id="17" name="Forma libre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Forma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ABA50180-E869-42B9-8A50-AF2135304E43}" type="datetime1">
              <a:rPr lang="es-ES" noProof="0" smtClean="0"/>
              <a:t>14/04/2023</a:t>
            </a:fld>
            <a:endParaRPr lang="es-ES" noProof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áfico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orma libre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14" name="Forma libre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A1D3AE0F-1691-4F4B-8A86-14AB5199DCB5}" type="datetime1">
              <a:rPr lang="es-ES" noProof="0" smtClean="0"/>
              <a:t>14/04/2023</a:t>
            </a:fld>
            <a:endParaRPr lang="es-ES" noProof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er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s-ES" noProof="0"/>
              <a:t>“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s-ES" noProof="0"/>
              <a:t>”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0613ED6-BFEB-4033-8386-D89306E17237}" type="datetime1">
              <a:rPr lang="es-ES" noProof="0" smtClean="0"/>
              <a:t>14/04/2023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osición de imagen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Marcador de texto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1" name="Marcador de texto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7" name="Marcador de posición de imagen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2" name="Marcador de texto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3" name="Marcador de texto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8" name="Marcador de posición de imagen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4" name="Marcador de texto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5" name="Marcador de texto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9" name="Marcador de posición de imagen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6" name="Marcador de texto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7" name="Marcador de texto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CB0169B8-D5C0-4D8A-9FD1-FBFE09615870}" type="datetime1">
              <a:rPr lang="es-ES" noProof="0" smtClean="0"/>
              <a:t>14/04/2023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9" name="Forma libre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1" name="Forma libre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5" name="Forma libre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7" name="Forma libre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8" name="Forma libre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9" name="Forma libre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do el equip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ítulo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osición de imagen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1" name="Marcador de texto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32" name="Marcador de texto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33" name="Marcador de posición de imagen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4" name="Marcador de texto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35" name="Marcador de texto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36" name="Marcador de posición de imagen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7" name="Marcador de texto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38" name="Marcador de texto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39" name="Marcador de posición de imagen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0" name="Marcador de texto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1" name="Marcador de texto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42" name="Marcador de posición de imagen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3" name="Marcador de texto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4" name="Marcador de texto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45" name="Marcador de posición de imagen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6" name="Marcador de texto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7" name="Marcador de texto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48" name="Marcador de posición de imagen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9" name="Marcador de texto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50" name="Marcador de texto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51" name="Marcador de posición de imagen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2" name="Marcador de texto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53" name="Marcador de texto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8" name="Marcador de fecha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F6FDEA51-DC76-4EF3-B961-2CAD3C8CFEA0}" type="datetime1">
              <a:rPr lang="es-ES" noProof="0" smtClean="0"/>
              <a:t>14/04/2023</a:t>
            </a:fld>
            <a:endParaRPr lang="es-ES" noProof="0"/>
          </a:p>
        </p:txBody>
      </p:sp>
      <p:sp>
        <p:nvSpPr>
          <p:cNvPr id="22" name="Marcador de pie de página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23" name="Marcador de número de diapositiva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1EEB8945-721B-49C6-AE63-0EF796C5C26F}" type="datetime1">
              <a:rPr lang="es-ES" noProof="0" smtClean="0"/>
              <a:t>14/04/2023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/>
          <a:lstStyle/>
          <a:p>
            <a:pPr rtl="0"/>
            <a:r>
              <a:rPr lang="es-ES" dirty="0"/>
              <a:t>CONFLUENCE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2</a:t>
            </a:fld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33B5041-65AE-E4E8-891C-00C7DEDF2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65" y="986821"/>
            <a:ext cx="10360870" cy="42371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0818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3</a:t>
            </a:fld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7422686-8BDE-17A5-90C5-3F88E4701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936" y="351735"/>
            <a:ext cx="8855532" cy="50584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4</a:t>
            </a:fld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CB9755A-B786-0D80-44D0-AA771C2E6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129" y="635229"/>
            <a:ext cx="8943147" cy="47072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4791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5</a:t>
            </a:fld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C597BA6-1DAE-F91B-4791-F69ED4402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478422"/>
            <a:ext cx="8777339" cy="47116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1264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6</a:t>
            </a:fld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E7E3D30-3BF6-602A-CD9C-9A804829E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466" y="962625"/>
            <a:ext cx="9787467" cy="43541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6346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/>
          <a:lstStyle/>
          <a:p>
            <a:pPr rtl="0"/>
            <a:r>
              <a:rPr lang="es-ES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457594_TF45331398_Win32" id="{C31B48D8-30FF-44BD-90C4-10D541B25F44}" vid="{FC2E6B5B-1082-4C45-857B-09287BBCB6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Presentación universal</Template>
  <TotalTime>39</TotalTime>
  <Words>22</Words>
  <Application>Microsoft Office PowerPoint</Application>
  <PresentationFormat>Panorámica</PresentationFormat>
  <Paragraphs>16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Tema de Office</vt:lpstr>
      <vt:lpstr>CONFLUENCE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CONFLUENCE</dc:title>
  <dc:creator>victor luis</dc:creator>
  <cp:lastModifiedBy>victor luis</cp:lastModifiedBy>
  <cp:revision>1</cp:revision>
  <dcterms:created xsi:type="dcterms:W3CDTF">2023-04-14T04:31:07Z</dcterms:created>
  <dcterms:modified xsi:type="dcterms:W3CDTF">2023-04-14T05:10:08Z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