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BA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60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A531F-C914-4EB5-A608-FF5FDDA54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B02A09-D52D-472B-A54F-4031EC809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E1825-CE7C-4A91-B97C-DE17D8BF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BDE51-DFB6-49F2-AA20-2A112149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C2AE6-6D3B-4115-A0E1-3B8E0467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5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69330-0B73-469E-A2BF-7A8AEAC4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CE7794-6325-4371-9493-942457F29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218635-2CCA-4822-9C79-6E2D5B92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5662D-EC59-4E45-8E07-4F9E999E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04724-5977-4728-954F-534F13F8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65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320881-6210-4D05-8FC2-D7CE4A294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3763EA-4282-4C21-9479-F27D5DEB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54463-B61D-48CE-B643-CD47D827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4BCDB-0CB7-42C4-B013-B8A2C785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464AAE-1299-40AF-867E-A115EE84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3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A3DFE-C6BD-445F-B3BD-576786F9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255A9A-CC12-4A8F-ACCF-1E7709A6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F866BA-722C-40C9-AA57-EA51A2EF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394CCB-17E9-4ED7-A473-B18F77F7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41869F-C705-4092-A505-71D7D20D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01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BFCE5-E1E9-4092-A697-8966FC26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0DFDF-6183-4B93-8A35-F71A8AF9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B4792-CE5F-4C90-8AE2-651175B6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54E6D4-5CFE-42A4-B13B-5E9E82C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FC279-4967-40FD-A0FE-8FCE235E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07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C75E-1984-4512-AA17-8A15B08C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8F64F-B469-43C9-B9CD-8F179A35A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EECAF0-6F7B-45A8-A55F-3025AD088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F40DDF-FE3C-4819-9B37-D3702F3B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F2263-75A2-447C-9F12-CD8DF0EB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0D0B81-D30C-457C-9F4D-0DB2366D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94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CD177-FFAA-46AB-8A9E-C25A43D1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24F88B-1FC8-419B-8890-6564F6010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F19D10-5213-4D90-840B-30A85E86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1FD8E9-EEBB-49F7-A21A-A2BE05C90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294924-699B-4BC8-A9B7-285BC55C8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B55DA8-681D-4EFD-BA68-60248CB4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305538-7635-413D-94D9-ABBD520D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DDCD9A-56F9-4B34-B88D-58B7FCE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2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F8B3A-6E41-4BE3-9D9A-91840737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971841-1B3C-4BA5-961D-B92FCCD3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7C4619-3FE4-4A46-9EEC-1E26A688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A46FDB-433C-4951-85D8-23D04B1E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13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0359CD-2680-4FE0-A53E-8B4E827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F719C1-882F-41D9-9062-1AB4830A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8E69B7-C653-4C81-A558-D84339F3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83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CFF5-289E-4596-9644-E91E4A9F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8C456-BD4F-4092-B51A-E451FBB0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2B8834-70B1-403F-933D-A7C632C3A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249C01-AFF7-467D-99DF-BCBD3E9E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6883BE-4B77-4692-BC22-61F36C6A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08BF8-C721-45D7-8706-FD3C9225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56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D75B4-D51D-4E04-8C23-2D222D8B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04BFA9-0310-4B69-8BEC-C24E6B4F5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E086D8-2DE9-4736-964B-CAAE721DC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5D26BF-20E3-430E-9578-9DA5D608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AAD9A-6E8C-4626-BB06-750C50F4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C32A4-4AFD-4C80-800A-573D1209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8A66284-FC08-4082-8142-3F95F591AD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45219"/>
          <a:stretch/>
        </p:blipFill>
        <p:spPr>
          <a:xfrm>
            <a:off x="2884248" y="1036794"/>
            <a:ext cx="986077" cy="19429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CE1A28B-5D05-458C-8DE9-814C544CB7E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884248" y="2284520"/>
            <a:ext cx="866775" cy="2363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55DD670-5A1F-4D91-9017-C13C2086904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2666" y="1133921"/>
            <a:ext cx="197409" cy="80172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B046143-F3C0-4E6B-B326-2E0E254B3B5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884248" y="3706921"/>
            <a:ext cx="2329102" cy="26556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0972108-EA32-4C33-8D64-D899BAAF3241}"/>
              </a:ext>
            </a:extLst>
          </p:cNvPr>
          <p:cNvSpPr/>
          <p:nvPr userDrawn="1"/>
        </p:nvSpPr>
        <p:spPr>
          <a:xfrm>
            <a:off x="6974378" y="136526"/>
            <a:ext cx="4969971" cy="79310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979B1D8-CD62-4A5C-A04D-86B0430F6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630"/>
          <a:stretch/>
        </p:blipFill>
        <p:spPr>
          <a:xfrm>
            <a:off x="7038975" y="173535"/>
            <a:ext cx="1333500" cy="231017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35211B-63EA-4716-9E99-61696F6B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974" y="517036"/>
            <a:ext cx="4705351" cy="343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Name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D6354-ED63-4B8A-ADA8-4C59AEBCF25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69928" y="220205"/>
            <a:ext cx="4447695" cy="62575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2BDB524-D51F-49A5-8EE6-AA73F97C5898}"/>
              </a:ext>
            </a:extLst>
          </p:cNvPr>
          <p:cNvSpPr/>
          <p:nvPr userDrawn="1"/>
        </p:nvSpPr>
        <p:spPr>
          <a:xfrm>
            <a:off x="2800350" y="1026152"/>
            <a:ext cx="9143999" cy="125559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82E9EBB-ED90-4401-81DA-CA6203F7DE6E}"/>
              </a:ext>
            </a:extLst>
          </p:cNvPr>
          <p:cNvSpPr/>
          <p:nvPr userDrawn="1"/>
        </p:nvSpPr>
        <p:spPr>
          <a:xfrm>
            <a:off x="247651" y="1026152"/>
            <a:ext cx="2552699" cy="267907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45F2BFB-2F04-459F-A02E-388DEBF4DCC0}"/>
              </a:ext>
            </a:extLst>
          </p:cNvPr>
          <p:cNvSpPr/>
          <p:nvPr userDrawn="1"/>
        </p:nvSpPr>
        <p:spPr>
          <a:xfrm>
            <a:off x="2800350" y="2277743"/>
            <a:ext cx="9143999" cy="142748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808FD7-70BD-46FB-B6AF-118D10647312}"/>
              </a:ext>
            </a:extLst>
          </p:cNvPr>
          <p:cNvSpPr/>
          <p:nvPr userDrawn="1"/>
        </p:nvSpPr>
        <p:spPr>
          <a:xfrm>
            <a:off x="247651" y="3705225"/>
            <a:ext cx="2552699" cy="293257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1FA77D-7BDE-473C-B342-237359F1843E}"/>
              </a:ext>
            </a:extLst>
          </p:cNvPr>
          <p:cNvSpPr/>
          <p:nvPr userDrawn="1"/>
        </p:nvSpPr>
        <p:spPr>
          <a:xfrm>
            <a:off x="2800350" y="3705224"/>
            <a:ext cx="9143999" cy="293257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58E775D-83D2-4415-8132-E9666DC830C5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07250" y="3754347"/>
            <a:ext cx="192825" cy="10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4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9B2E9-277F-4DDD-9BDF-AFA76552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FuelWise</a:t>
            </a:r>
            <a:endParaRPr lang="pt-BR" b="1" dirty="0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DACB0BC-6A14-4F13-A6DF-6F49C81FF369}"/>
              </a:ext>
            </a:extLst>
          </p:cNvPr>
          <p:cNvGrpSpPr/>
          <p:nvPr/>
        </p:nvGrpSpPr>
        <p:grpSpPr>
          <a:xfrm>
            <a:off x="2872642" y="2589248"/>
            <a:ext cx="2839467" cy="906864"/>
            <a:chOff x="2826979" y="1317072"/>
            <a:chExt cx="2839467" cy="9068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FD0A0AA-5FA7-457A-BF61-768895479676}"/>
                </a:ext>
              </a:extLst>
            </p:cNvPr>
            <p:cNvSpPr/>
            <p:nvPr/>
          </p:nvSpPr>
          <p:spPr>
            <a:xfrm>
              <a:off x="3741490" y="1409351"/>
              <a:ext cx="1048624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tx1"/>
                  </a:solidFill>
                </a:rPr>
                <a:t>Feature</a:t>
              </a:r>
              <a:r>
                <a:rPr lang="pt-BR" sz="1600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D3BFA76-68B0-461D-B97B-59D69E4C5E53}"/>
                </a:ext>
              </a:extLst>
            </p:cNvPr>
            <p:cNvSpPr/>
            <p:nvPr/>
          </p:nvSpPr>
          <p:spPr>
            <a:xfrm>
              <a:off x="2826979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Problemas / Necessidades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ADEEAE3-849F-49DE-A34B-8056A70D936B}"/>
                </a:ext>
              </a:extLst>
            </p:cNvPr>
            <p:cNvSpPr/>
            <p:nvPr/>
          </p:nvSpPr>
          <p:spPr>
            <a:xfrm>
              <a:off x="2832970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Problemas / Necessidades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B92DC84-91A4-4BF0-B39F-A7D5BFBD30F2}"/>
                </a:ext>
              </a:extLst>
            </p:cNvPr>
            <p:cNvSpPr/>
            <p:nvPr/>
          </p:nvSpPr>
          <p:spPr>
            <a:xfrm>
              <a:off x="2826979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Problemas / Necessidades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3190316-D5C4-4BDA-A811-21E1A4396034}"/>
                </a:ext>
              </a:extLst>
            </p:cNvPr>
            <p:cNvSpPr/>
            <p:nvPr/>
          </p:nvSpPr>
          <p:spPr>
            <a:xfrm>
              <a:off x="4832574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Resultados / benefícios 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142B914-7A3E-4154-A1BF-A185DA72FF5A}"/>
                </a:ext>
              </a:extLst>
            </p:cNvPr>
            <p:cNvSpPr/>
            <p:nvPr/>
          </p:nvSpPr>
          <p:spPr>
            <a:xfrm>
              <a:off x="4838565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Resultados / benefícios 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EC4C99F-6334-49AD-A055-8A3F37D87015}"/>
                </a:ext>
              </a:extLst>
            </p:cNvPr>
            <p:cNvSpPr/>
            <p:nvPr/>
          </p:nvSpPr>
          <p:spPr>
            <a:xfrm>
              <a:off x="4832574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Resultados / benefícios 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EB9791E-DDD9-4F10-B879-5A90DA8856DD}"/>
              </a:ext>
            </a:extLst>
          </p:cNvPr>
          <p:cNvGrpSpPr/>
          <p:nvPr/>
        </p:nvGrpSpPr>
        <p:grpSpPr>
          <a:xfrm>
            <a:off x="5929509" y="1275127"/>
            <a:ext cx="2856245" cy="906864"/>
            <a:chOff x="5904342" y="1317072"/>
            <a:chExt cx="2856245" cy="9068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4517DBA-3642-4C94-8014-EE1CA42AFD25}"/>
                </a:ext>
              </a:extLst>
            </p:cNvPr>
            <p:cNvSpPr/>
            <p:nvPr/>
          </p:nvSpPr>
          <p:spPr>
            <a:xfrm>
              <a:off x="6818853" y="1409351"/>
              <a:ext cx="1048624" cy="7466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Persona 2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DC084FC-0134-4BB1-AFD2-B279E60F31AD}"/>
                </a:ext>
              </a:extLst>
            </p:cNvPr>
            <p:cNvSpPr/>
            <p:nvPr/>
          </p:nvSpPr>
          <p:spPr>
            <a:xfrm>
              <a:off x="5904342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Atividades / </a:t>
              </a:r>
            </a:p>
            <a:p>
              <a:pPr algn="ctr"/>
              <a:r>
                <a:rPr lang="pt-BR" sz="800" dirty="0"/>
                <a:t>O que faz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5D05F20-E907-4A01-BA7E-21BCA2F1A3D0}"/>
                </a:ext>
              </a:extLst>
            </p:cNvPr>
            <p:cNvSpPr/>
            <p:nvPr/>
          </p:nvSpPr>
          <p:spPr>
            <a:xfrm>
              <a:off x="5910333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Atividades / </a:t>
              </a:r>
            </a:p>
            <a:p>
              <a:pPr algn="ctr"/>
              <a:r>
                <a:rPr lang="pt-BR" sz="800" dirty="0"/>
                <a:t>O que faz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C14EB4E-62AF-4551-B13B-0AF6BBAB5429}"/>
                </a:ext>
              </a:extLst>
            </p:cNvPr>
            <p:cNvSpPr/>
            <p:nvPr/>
          </p:nvSpPr>
          <p:spPr>
            <a:xfrm>
              <a:off x="5904342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Atividades / </a:t>
              </a:r>
            </a:p>
            <a:p>
              <a:pPr algn="ctr"/>
              <a:r>
                <a:rPr lang="pt-BR" sz="800" dirty="0"/>
                <a:t>O que faz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9600FEEF-6DC1-4FD9-851C-4F7997D18034}"/>
                </a:ext>
              </a:extLst>
            </p:cNvPr>
            <p:cNvSpPr/>
            <p:nvPr/>
          </p:nvSpPr>
          <p:spPr>
            <a:xfrm>
              <a:off x="7926715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Objetivos /  </a:t>
              </a:r>
            </a:p>
            <a:p>
              <a:pPr algn="ctr"/>
              <a:r>
                <a:rPr lang="pt-BR" sz="800" dirty="0"/>
                <a:t>O que espera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A196112-65FE-4CE1-B70A-2072D12602FC}"/>
                </a:ext>
              </a:extLst>
            </p:cNvPr>
            <p:cNvSpPr/>
            <p:nvPr/>
          </p:nvSpPr>
          <p:spPr>
            <a:xfrm>
              <a:off x="7932706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Objetivos /  </a:t>
              </a:r>
            </a:p>
            <a:p>
              <a:pPr algn="ctr"/>
              <a:r>
                <a:rPr lang="pt-BR" sz="800" dirty="0"/>
                <a:t>O que espera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67328FC-86FE-4DCA-8E85-217C4ECC5E3D}"/>
                </a:ext>
              </a:extLst>
            </p:cNvPr>
            <p:cNvSpPr/>
            <p:nvPr/>
          </p:nvSpPr>
          <p:spPr>
            <a:xfrm>
              <a:off x="7926715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Objetivos /  </a:t>
              </a:r>
            </a:p>
            <a:p>
              <a:pPr algn="ctr"/>
              <a:r>
                <a:rPr lang="pt-BR" sz="800" dirty="0"/>
                <a:t>O que espera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8DDB7DA7-5D54-4B4B-BF53-953EC73153A8}"/>
              </a:ext>
            </a:extLst>
          </p:cNvPr>
          <p:cNvGrpSpPr/>
          <p:nvPr/>
        </p:nvGrpSpPr>
        <p:grpSpPr>
          <a:xfrm>
            <a:off x="9027842" y="1275127"/>
            <a:ext cx="2864634" cy="906864"/>
            <a:chOff x="9027842" y="1317072"/>
            <a:chExt cx="2864634" cy="9068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C22CBFF-44A6-4793-B436-0131599CD6EA}"/>
                </a:ext>
              </a:extLst>
            </p:cNvPr>
            <p:cNvSpPr/>
            <p:nvPr/>
          </p:nvSpPr>
          <p:spPr>
            <a:xfrm>
              <a:off x="9942353" y="1409351"/>
              <a:ext cx="1048624" cy="7466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Persona 3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A97AAAC8-BFB2-4B2B-B47C-94F80C0E1D6F}"/>
                </a:ext>
              </a:extLst>
            </p:cNvPr>
            <p:cNvSpPr/>
            <p:nvPr/>
          </p:nvSpPr>
          <p:spPr>
            <a:xfrm>
              <a:off x="9027842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Atividades / </a:t>
              </a:r>
            </a:p>
            <a:p>
              <a:pPr algn="ctr"/>
              <a:r>
                <a:rPr lang="pt-BR" sz="800" dirty="0"/>
                <a:t>O que faz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5AA2FF3-C784-4112-A3DD-BE00F98B9737}"/>
                </a:ext>
              </a:extLst>
            </p:cNvPr>
            <p:cNvSpPr/>
            <p:nvPr/>
          </p:nvSpPr>
          <p:spPr>
            <a:xfrm>
              <a:off x="9033833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Atividades / </a:t>
              </a:r>
            </a:p>
            <a:p>
              <a:pPr algn="ctr"/>
              <a:r>
                <a:rPr lang="pt-BR" sz="800" dirty="0"/>
                <a:t>O que faz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9921110A-5AF3-4165-8768-BDEC70A898B7}"/>
                </a:ext>
              </a:extLst>
            </p:cNvPr>
            <p:cNvSpPr/>
            <p:nvPr/>
          </p:nvSpPr>
          <p:spPr>
            <a:xfrm>
              <a:off x="9027842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Atividades / </a:t>
              </a:r>
            </a:p>
            <a:p>
              <a:pPr algn="ctr"/>
              <a:r>
                <a:rPr lang="pt-BR" sz="800" dirty="0"/>
                <a:t>O que faz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E59A0D0-9F32-4DCA-B7DE-2764347FC3A6}"/>
                </a:ext>
              </a:extLst>
            </p:cNvPr>
            <p:cNvSpPr/>
            <p:nvPr/>
          </p:nvSpPr>
          <p:spPr>
            <a:xfrm>
              <a:off x="11058604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Objetivos /  </a:t>
              </a:r>
            </a:p>
            <a:p>
              <a:pPr algn="ctr"/>
              <a:r>
                <a:rPr lang="pt-BR" sz="800" dirty="0"/>
                <a:t>O que espera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011798AE-9AB3-431C-8501-BA5FCE5CA63B}"/>
                </a:ext>
              </a:extLst>
            </p:cNvPr>
            <p:cNvSpPr/>
            <p:nvPr/>
          </p:nvSpPr>
          <p:spPr>
            <a:xfrm>
              <a:off x="11064595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Objetivos /  </a:t>
              </a:r>
            </a:p>
            <a:p>
              <a:pPr algn="ctr"/>
              <a:r>
                <a:rPr lang="pt-BR" sz="800" dirty="0"/>
                <a:t>O que espera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6EC0BCE7-8EC3-4D81-9179-99047909CE0C}"/>
                </a:ext>
              </a:extLst>
            </p:cNvPr>
            <p:cNvSpPr/>
            <p:nvPr/>
          </p:nvSpPr>
          <p:spPr>
            <a:xfrm>
              <a:off x="11058604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Objetivos /  </a:t>
              </a:r>
            </a:p>
            <a:p>
              <a:pPr algn="ctr"/>
              <a:r>
                <a:rPr lang="pt-BR" sz="800" dirty="0"/>
                <a:t>O que espera</a:t>
              </a: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CD090B8E-C502-4B79-890E-7B1A8F568367}"/>
              </a:ext>
            </a:extLst>
          </p:cNvPr>
          <p:cNvGrpSpPr/>
          <p:nvPr/>
        </p:nvGrpSpPr>
        <p:grpSpPr>
          <a:xfrm>
            <a:off x="714350" y="1182506"/>
            <a:ext cx="1916529" cy="2431212"/>
            <a:chOff x="714350" y="1182506"/>
            <a:chExt cx="1916529" cy="2431212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7CE789E-29CB-4745-B92B-5599595778AB}"/>
                </a:ext>
              </a:extLst>
            </p:cNvPr>
            <p:cNvSpPr/>
            <p:nvPr/>
          </p:nvSpPr>
          <p:spPr>
            <a:xfrm>
              <a:off x="714351" y="1182506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Dificuldade em encontrar a rota mais econômica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C8266EE-D996-4063-B79A-DC2899862474}"/>
                </a:ext>
              </a:extLst>
            </p:cNvPr>
            <p:cNvSpPr/>
            <p:nvPr/>
          </p:nvSpPr>
          <p:spPr>
            <a:xfrm>
              <a:off x="714350" y="1824988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Problemas no pagamento do combustível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013C4FD-F1B7-42CC-BBE7-8E957B32AF9E}"/>
                </a:ext>
              </a:extLst>
            </p:cNvPr>
            <p:cNvSpPr/>
            <p:nvPr/>
          </p:nvSpPr>
          <p:spPr>
            <a:xfrm>
              <a:off x="1730879" y="1182506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Gestão financeira da transportadora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60F78D4-4C32-46EE-835B-2CDBA909D9D4}"/>
                </a:ext>
              </a:extLst>
            </p:cNvPr>
            <p:cNvSpPr/>
            <p:nvPr/>
          </p:nvSpPr>
          <p:spPr>
            <a:xfrm>
              <a:off x="1730878" y="1824988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Altas taxas em aplicativos de gestão de combustível (</a:t>
              </a:r>
              <a:r>
                <a:rPr lang="pt-BR" sz="800" dirty="0" err="1">
                  <a:solidFill>
                    <a:schemeClr val="bg1"/>
                  </a:solidFill>
                </a:rPr>
                <a:t>Gasola</a:t>
              </a:r>
              <a:r>
                <a:rPr lang="pt-BR" sz="8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EB0D4D91-BCED-45C5-89BD-9BF2DC3182DC}"/>
                </a:ext>
              </a:extLst>
            </p:cNvPr>
            <p:cNvSpPr/>
            <p:nvPr/>
          </p:nvSpPr>
          <p:spPr>
            <a:xfrm>
              <a:off x="714351" y="2442472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Pagamento de forma não automatizada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366AFAE-E409-41B2-88BF-3EE1DD81DC46}"/>
                </a:ext>
              </a:extLst>
            </p:cNvPr>
            <p:cNvSpPr/>
            <p:nvPr/>
          </p:nvSpPr>
          <p:spPr>
            <a:xfrm>
              <a:off x="714350" y="3084954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B111517-EEA7-4AA9-8B77-F785255AEF08}"/>
                </a:ext>
              </a:extLst>
            </p:cNvPr>
            <p:cNvSpPr/>
            <p:nvPr/>
          </p:nvSpPr>
          <p:spPr>
            <a:xfrm>
              <a:off x="1730879" y="2442472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Gastos não autorizados pela transportadora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BFF0EA2C-2F14-4930-871F-6FDC39D3773D}"/>
                </a:ext>
              </a:extLst>
            </p:cNvPr>
            <p:cNvSpPr/>
            <p:nvPr/>
          </p:nvSpPr>
          <p:spPr>
            <a:xfrm>
              <a:off x="1730878" y="3084954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Problemas</a:t>
              </a:r>
            </a:p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Problemas</a:t>
              </a: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156C6210-D37B-4FD0-99BE-2A3D2319744C}"/>
              </a:ext>
            </a:extLst>
          </p:cNvPr>
          <p:cNvGrpSpPr/>
          <p:nvPr/>
        </p:nvGrpSpPr>
        <p:grpSpPr>
          <a:xfrm>
            <a:off x="714349" y="4012600"/>
            <a:ext cx="1916529" cy="2431212"/>
            <a:chOff x="714349" y="3886765"/>
            <a:chExt cx="1916529" cy="2431212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9A774C2-4DC2-4C1D-8DFC-016B80190E7C}"/>
                </a:ext>
              </a:extLst>
            </p:cNvPr>
            <p:cNvSpPr/>
            <p:nvPr/>
          </p:nvSpPr>
          <p:spPr>
            <a:xfrm>
              <a:off x="714350" y="3886765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Expectativas</a:t>
              </a:r>
            </a:p>
            <a:p>
              <a:pPr algn="ctr"/>
              <a:r>
                <a:rPr lang="pt-BR" sz="800" dirty="0"/>
                <a:t>Expectativas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8B513D29-A96B-4FB8-A5F0-0829A519247E}"/>
                </a:ext>
              </a:extLst>
            </p:cNvPr>
            <p:cNvSpPr/>
            <p:nvPr/>
          </p:nvSpPr>
          <p:spPr>
            <a:xfrm>
              <a:off x="714349" y="4529247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Expectativas</a:t>
              </a:r>
            </a:p>
            <a:p>
              <a:pPr algn="ctr"/>
              <a:r>
                <a:rPr lang="pt-BR" sz="800" dirty="0"/>
                <a:t>Expectativas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E1965DC-CC3F-42BD-8BCD-9392F8ECB703}"/>
                </a:ext>
              </a:extLst>
            </p:cNvPr>
            <p:cNvSpPr/>
            <p:nvPr/>
          </p:nvSpPr>
          <p:spPr>
            <a:xfrm>
              <a:off x="1730878" y="3886765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Expectativas</a:t>
              </a:r>
            </a:p>
            <a:p>
              <a:pPr algn="ctr"/>
              <a:r>
                <a:rPr lang="pt-BR" sz="800" dirty="0"/>
                <a:t>Expectativas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07D2CF4-87D1-41D9-AF66-35846BE4D6DE}"/>
                </a:ext>
              </a:extLst>
            </p:cNvPr>
            <p:cNvSpPr/>
            <p:nvPr/>
          </p:nvSpPr>
          <p:spPr>
            <a:xfrm>
              <a:off x="1730877" y="4529247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Expectativas</a:t>
              </a:r>
            </a:p>
            <a:p>
              <a:pPr algn="ctr"/>
              <a:r>
                <a:rPr lang="pt-BR" sz="800" dirty="0"/>
                <a:t>Expectativas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D34EA57-D2D2-4BD7-BE56-F0420233E470}"/>
                </a:ext>
              </a:extLst>
            </p:cNvPr>
            <p:cNvSpPr/>
            <p:nvPr/>
          </p:nvSpPr>
          <p:spPr>
            <a:xfrm>
              <a:off x="714350" y="5146731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Expectativas</a:t>
              </a:r>
            </a:p>
            <a:p>
              <a:pPr algn="ctr"/>
              <a:r>
                <a:rPr lang="pt-BR" sz="800" dirty="0"/>
                <a:t>Expectativas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9339254A-50EF-4C71-A6C3-E74BD14D145C}"/>
                </a:ext>
              </a:extLst>
            </p:cNvPr>
            <p:cNvSpPr/>
            <p:nvPr/>
          </p:nvSpPr>
          <p:spPr>
            <a:xfrm>
              <a:off x="714349" y="5789213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Expectativas</a:t>
              </a:r>
            </a:p>
            <a:p>
              <a:pPr algn="ctr"/>
              <a:r>
                <a:rPr lang="pt-BR" sz="800" dirty="0"/>
                <a:t>Expectativas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D2A0BFB6-5D87-48F2-BFCD-A774FE1B3FCE}"/>
                </a:ext>
              </a:extLst>
            </p:cNvPr>
            <p:cNvSpPr/>
            <p:nvPr/>
          </p:nvSpPr>
          <p:spPr>
            <a:xfrm>
              <a:off x="1730878" y="5146731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Expectativas</a:t>
              </a:r>
            </a:p>
            <a:p>
              <a:pPr algn="ctr"/>
              <a:r>
                <a:rPr lang="pt-BR" sz="800" dirty="0"/>
                <a:t>Expectativas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AECC238F-AFEE-4F28-8C37-96CB03C2A7DD}"/>
                </a:ext>
              </a:extLst>
            </p:cNvPr>
            <p:cNvSpPr/>
            <p:nvPr/>
          </p:nvSpPr>
          <p:spPr>
            <a:xfrm>
              <a:off x="1730877" y="5789213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Expectativas</a:t>
              </a:r>
            </a:p>
            <a:p>
              <a:pPr algn="ctr"/>
              <a:r>
                <a:rPr lang="pt-BR" sz="800" dirty="0"/>
                <a:t>Expectativas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2C49471-D3AD-497D-A775-114734AC9FF1}"/>
              </a:ext>
            </a:extLst>
          </p:cNvPr>
          <p:cNvGrpSpPr/>
          <p:nvPr/>
        </p:nvGrpSpPr>
        <p:grpSpPr>
          <a:xfrm>
            <a:off x="2870500" y="1271240"/>
            <a:ext cx="2839467" cy="906864"/>
            <a:chOff x="2826979" y="1317072"/>
            <a:chExt cx="2839467" cy="9068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9AACBB5E-6AE2-4A82-A37D-611DA722B155}"/>
                </a:ext>
              </a:extLst>
            </p:cNvPr>
            <p:cNvSpPr/>
            <p:nvPr/>
          </p:nvSpPr>
          <p:spPr>
            <a:xfrm>
              <a:off x="3741490" y="1409351"/>
              <a:ext cx="1048624" cy="7466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Persona 1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17AC9D-B0C1-4FB7-B09E-31AF66426DA2}"/>
                </a:ext>
              </a:extLst>
            </p:cNvPr>
            <p:cNvSpPr/>
            <p:nvPr/>
          </p:nvSpPr>
          <p:spPr>
            <a:xfrm>
              <a:off x="2826979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Atividades / </a:t>
              </a:r>
            </a:p>
            <a:p>
              <a:pPr algn="ctr"/>
              <a:r>
                <a:rPr lang="pt-BR" sz="800" dirty="0"/>
                <a:t>O que faz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D4AC720E-B096-4908-BE61-54095A846951}"/>
                </a:ext>
              </a:extLst>
            </p:cNvPr>
            <p:cNvSpPr/>
            <p:nvPr/>
          </p:nvSpPr>
          <p:spPr>
            <a:xfrm>
              <a:off x="2832970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Atividades / </a:t>
              </a:r>
            </a:p>
            <a:p>
              <a:pPr algn="ctr"/>
              <a:r>
                <a:rPr lang="pt-BR" sz="800" dirty="0"/>
                <a:t>O que faz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7D19DB6E-7108-4D79-988F-6C23A3A54027}"/>
                </a:ext>
              </a:extLst>
            </p:cNvPr>
            <p:cNvSpPr/>
            <p:nvPr/>
          </p:nvSpPr>
          <p:spPr>
            <a:xfrm>
              <a:off x="2826979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Atividades / </a:t>
              </a:r>
            </a:p>
            <a:p>
              <a:pPr algn="ctr"/>
              <a:r>
                <a:rPr lang="pt-BR" sz="800" dirty="0"/>
                <a:t>O que faz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0C343B50-E159-4521-A2A8-10E8BBB76284}"/>
                </a:ext>
              </a:extLst>
            </p:cNvPr>
            <p:cNvSpPr/>
            <p:nvPr/>
          </p:nvSpPr>
          <p:spPr>
            <a:xfrm>
              <a:off x="4832574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Objetivos /  </a:t>
              </a:r>
            </a:p>
            <a:p>
              <a:pPr algn="ctr"/>
              <a:r>
                <a:rPr lang="pt-BR" sz="800" dirty="0"/>
                <a:t>O que espera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75386194-5DBE-46F8-A71B-5A64C9364C88}"/>
                </a:ext>
              </a:extLst>
            </p:cNvPr>
            <p:cNvSpPr/>
            <p:nvPr/>
          </p:nvSpPr>
          <p:spPr>
            <a:xfrm>
              <a:off x="4838565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Objetivos /  </a:t>
              </a:r>
            </a:p>
            <a:p>
              <a:pPr algn="ctr"/>
              <a:r>
                <a:rPr lang="pt-BR" sz="800" dirty="0"/>
                <a:t>O que espera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77C5FED-8BBF-48C4-80CB-EF7FCAB1B084}"/>
                </a:ext>
              </a:extLst>
            </p:cNvPr>
            <p:cNvSpPr/>
            <p:nvPr/>
          </p:nvSpPr>
          <p:spPr>
            <a:xfrm>
              <a:off x="4832574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Objetivos /  </a:t>
              </a:r>
            </a:p>
            <a:p>
              <a:pPr algn="ctr"/>
              <a:r>
                <a:rPr lang="pt-BR" sz="800" dirty="0"/>
                <a:t>O que espera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329D6AF4-7046-4336-A75C-29C31ED2B6D9}"/>
              </a:ext>
            </a:extLst>
          </p:cNvPr>
          <p:cNvGrpSpPr/>
          <p:nvPr/>
        </p:nvGrpSpPr>
        <p:grpSpPr>
          <a:xfrm>
            <a:off x="5948598" y="2584916"/>
            <a:ext cx="2839467" cy="906864"/>
            <a:chOff x="2826979" y="1317072"/>
            <a:chExt cx="2839467" cy="9068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B2A3EB2A-B6F2-4CA1-85F1-56AE78E4BCF4}"/>
                </a:ext>
              </a:extLst>
            </p:cNvPr>
            <p:cNvSpPr/>
            <p:nvPr/>
          </p:nvSpPr>
          <p:spPr>
            <a:xfrm>
              <a:off x="3741490" y="1409351"/>
              <a:ext cx="1048624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tx1"/>
                  </a:solidFill>
                </a:rPr>
                <a:t>Feature</a:t>
              </a:r>
              <a:r>
                <a:rPr lang="pt-BR" sz="1600" dirty="0">
                  <a:solidFill>
                    <a:schemeClr val="tx1"/>
                  </a:solidFill>
                </a:rPr>
                <a:t> 2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848516D-3AE7-4F68-9C3D-B5C53F49B965}"/>
                </a:ext>
              </a:extLst>
            </p:cNvPr>
            <p:cNvSpPr/>
            <p:nvPr/>
          </p:nvSpPr>
          <p:spPr>
            <a:xfrm>
              <a:off x="2826979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Problemas / Necessidades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FF79CE62-12A0-4BAA-8BA7-48BB65CAB430}"/>
                </a:ext>
              </a:extLst>
            </p:cNvPr>
            <p:cNvSpPr/>
            <p:nvPr/>
          </p:nvSpPr>
          <p:spPr>
            <a:xfrm>
              <a:off x="2832970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Problemas / Necessidades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E3025879-BEFB-4D71-9F77-EAEECC54933B}"/>
                </a:ext>
              </a:extLst>
            </p:cNvPr>
            <p:cNvSpPr/>
            <p:nvPr/>
          </p:nvSpPr>
          <p:spPr>
            <a:xfrm>
              <a:off x="2826979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Problemas / Necessidades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E4A78C59-653D-48DB-9A57-024E61FBE41E}"/>
                </a:ext>
              </a:extLst>
            </p:cNvPr>
            <p:cNvSpPr/>
            <p:nvPr/>
          </p:nvSpPr>
          <p:spPr>
            <a:xfrm>
              <a:off x="4832574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Resultados / benefícios 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DCA608A0-F0FB-42EF-BB46-7FCDC2547A29}"/>
                </a:ext>
              </a:extLst>
            </p:cNvPr>
            <p:cNvSpPr/>
            <p:nvPr/>
          </p:nvSpPr>
          <p:spPr>
            <a:xfrm>
              <a:off x="4838565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Resultados / benefícios 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8AAD371C-1E46-4905-B089-6BEA51749F6C}"/>
                </a:ext>
              </a:extLst>
            </p:cNvPr>
            <p:cNvSpPr/>
            <p:nvPr/>
          </p:nvSpPr>
          <p:spPr>
            <a:xfrm>
              <a:off x="4832574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Resultados / benefícios 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9E19DFC2-9244-4319-82B9-7C3C32D0E12F}"/>
              </a:ext>
            </a:extLst>
          </p:cNvPr>
          <p:cNvGrpSpPr/>
          <p:nvPr/>
        </p:nvGrpSpPr>
        <p:grpSpPr>
          <a:xfrm>
            <a:off x="9061398" y="2597073"/>
            <a:ext cx="2839467" cy="906864"/>
            <a:chOff x="2826979" y="1317072"/>
            <a:chExt cx="2839467" cy="9068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560787A-4099-4F26-8F92-891F3DA19EA8}"/>
                </a:ext>
              </a:extLst>
            </p:cNvPr>
            <p:cNvSpPr/>
            <p:nvPr/>
          </p:nvSpPr>
          <p:spPr>
            <a:xfrm>
              <a:off x="3741490" y="1409351"/>
              <a:ext cx="1048624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tx1"/>
                  </a:solidFill>
                </a:rPr>
                <a:t>Feature</a:t>
              </a:r>
              <a:r>
                <a:rPr lang="pt-BR" sz="1600" dirty="0">
                  <a:solidFill>
                    <a:schemeClr val="tx1"/>
                  </a:solidFill>
                </a:rPr>
                <a:t> 3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0204862A-5693-4507-8456-29CB5B3BD018}"/>
                </a:ext>
              </a:extLst>
            </p:cNvPr>
            <p:cNvSpPr/>
            <p:nvPr/>
          </p:nvSpPr>
          <p:spPr>
            <a:xfrm>
              <a:off x="2826979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Problemas / Necessidades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A8DEE335-00A0-4A3C-A3A6-CEE53CF90F56}"/>
                </a:ext>
              </a:extLst>
            </p:cNvPr>
            <p:cNvSpPr/>
            <p:nvPr/>
          </p:nvSpPr>
          <p:spPr>
            <a:xfrm>
              <a:off x="2832970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Problemas / Necessidades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18E332B3-DF7A-4E15-92AA-57A002657687}"/>
                </a:ext>
              </a:extLst>
            </p:cNvPr>
            <p:cNvSpPr/>
            <p:nvPr/>
          </p:nvSpPr>
          <p:spPr>
            <a:xfrm>
              <a:off x="2826979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Problemas / Necessidades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22BC0B93-49CE-4FE2-B26E-D3FD184F521B}"/>
                </a:ext>
              </a:extLst>
            </p:cNvPr>
            <p:cNvSpPr/>
            <p:nvPr/>
          </p:nvSpPr>
          <p:spPr>
            <a:xfrm>
              <a:off x="4832574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Resultados / benefícios 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92C02914-ABEF-40FF-9617-DB6528A11EE4}"/>
                </a:ext>
              </a:extLst>
            </p:cNvPr>
            <p:cNvSpPr/>
            <p:nvPr/>
          </p:nvSpPr>
          <p:spPr>
            <a:xfrm>
              <a:off x="4838565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Resultados / benefícios </a:t>
              </a:r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7A9B3E5A-E93E-44DB-95BF-CA4DBBE942B6}"/>
                </a:ext>
              </a:extLst>
            </p:cNvPr>
            <p:cNvSpPr/>
            <p:nvPr/>
          </p:nvSpPr>
          <p:spPr>
            <a:xfrm>
              <a:off x="4832574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Resultados / benefícios 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96AA59A7-55E9-4C74-8706-292E24F262DD}"/>
              </a:ext>
            </a:extLst>
          </p:cNvPr>
          <p:cNvGrpSpPr/>
          <p:nvPr/>
        </p:nvGrpSpPr>
        <p:grpSpPr>
          <a:xfrm>
            <a:off x="3252924" y="4049953"/>
            <a:ext cx="2359311" cy="2431212"/>
            <a:chOff x="3252924" y="4049953"/>
            <a:chExt cx="2359311" cy="2431212"/>
          </a:xfrm>
          <a:solidFill>
            <a:schemeClr val="bg1">
              <a:lumMod val="95000"/>
            </a:schemeClr>
          </a:solidFill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65FAE0C9-D993-4B74-9F7F-7489AD86B09F}"/>
                </a:ext>
              </a:extLst>
            </p:cNvPr>
            <p:cNvSpPr/>
            <p:nvPr/>
          </p:nvSpPr>
          <p:spPr>
            <a:xfrm>
              <a:off x="3252925" y="4049953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85010852-B085-4729-8D90-19BD5B4F80E3}"/>
                </a:ext>
              </a:extLst>
            </p:cNvPr>
            <p:cNvSpPr/>
            <p:nvPr/>
          </p:nvSpPr>
          <p:spPr>
            <a:xfrm>
              <a:off x="3252924" y="4692435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A53AEED7-58FA-4995-8933-3FA59674478E}"/>
                </a:ext>
              </a:extLst>
            </p:cNvPr>
            <p:cNvSpPr/>
            <p:nvPr/>
          </p:nvSpPr>
          <p:spPr>
            <a:xfrm>
              <a:off x="4479178" y="4049953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90FA979-67B9-43A0-8AB9-CBB4DA2706B5}"/>
                </a:ext>
              </a:extLst>
            </p:cNvPr>
            <p:cNvSpPr/>
            <p:nvPr/>
          </p:nvSpPr>
          <p:spPr>
            <a:xfrm>
              <a:off x="4479177" y="4692435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2B456599-8354-4440-BB12-CD22FB9A67BD}"/>
                </a:ext>
              </a:extLst>
            </p:cNvPr>
            <p:cNvSpPr/>
            <p:nvPr/>
          </p:nvSpPr>
          <p:spPr>
            <a:xfrm>
              <a:off x="3252925" y="5309919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4C03ABA-D8E3-4BB9-A939-A5276FDD2312}"/>
                </a:ext>
              </a:extLst>
            </p:cNvPr>
            <p:cNvSpPr/>
            <p:nvPr/>
          </p:nvSpPr>
          <p:spPr>
            <a:xfrm>
              <a:off x="3252924" y="5952401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F51978BB-E457-49B2-9A93-FE4925B0F6D9}"/>
                </a:ext>
              </a:extLst>
            </p:cNvPr>
            <p:cNvSpPr/>
            <p:nvPr/>
          </p:nvSpPr>
          <p:spPr>
            <a:xfrm>
              <a:off x="4479178" y="5309919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C6A8F554-42A9-48B8-AF2D-5D46F4E26734}"/>
                </a:ext>
              </a:extLst>
            </p:cNvPr>
            <p:cNvSpPr/>
            <p:nvPr/>
          </p:nvSpPr>
          <p:spPr>
            <a:xfrm>
              <a:off x="4479177" y="5952401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F5153BB8-2C33-406A-81F9-3897A767897F}"/>
              </a:ext>
            </a:extLst>
          </p:cNvPr>
          <p:cNvGrpSpPr/>
          <p:nvPr/>
        </p:nvGrpSpPr>
        <p:grpSpPr>
          <a:xfrm>
            <a:off x="6240803" y="4053133"/>
            <a:ext cx="2359311" cy="2431212"/>
            <a:chOff x="6240803" y="4053133"/>
            <a:chExt cx="2359311" cy="2431212"/>
          </a:xfrm>
          <a:solidFill>
            <a:schemeClr val="bg1">
              <a:lumMod val="95000"/>
            </a:schemeClr>
          </a:solidFill>
        </p:grpSpPr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2DD82A40-ADA1-4637-9C83-E2D1A38B051D}"/>
                </a:ext>
              </a:extLst>
            </p:cNvPr>
            <p:cNvSpPr/>
            <p:nvPr/>
          </p:nvSpPr>
          <p:spPr>
            <a:xfrm>
              <a:off x="6240804" y="4053133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85E85DF0-BD1A-470C-89A7-25509A6988CA}"/>
                </a:ext>
              </a:extLst>
            </p:cNvPr>
            <p:cNvSpPr/>
            <p:nvPr/>
          </p:nvSpPr>
          <p:spPr>
            <a:xfrm>
              <a:off x="6240803" y="4695615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60EA82C8-15A2-47DD-9543-88C84178A98E}"/>
                </a:ext>
              </a:extLst>
            </p:cNvPr>
            <p:cNvSpPr/>
            <p:nvPr/>
          </p:nvSpPr>
          <p:spPr>
            <a:xfrm>
              <a:off x="7467057" y="4053133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BC7257E8-4C99-4115-8B65-049A6663B0AE}"/>
                </a:ext>
              </a:extLst>
            </p:cNvPr>
            <p:cNvSpPr/>
            <p:nvPr/>
          </p:nvSpPr>
          <p:spPr>
            <a:xfrm>
              <a:off x="7467056" y="4695615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8973A0D9-3D04-4052-8604-994DFBEE361D}"/>
                </a:ext>
              </a:extLst>
            </p:cNvPr>
            <p:cNvSpPr/>
            <p:nvPr/>
          </p:nvSpPr>
          <p:spPr>
            <a:xfrm>
              <a:off x="6240804" y="5313099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DDBC8CE1-3A9B-4FB7-87B2-852FD6A24A0B}"/>
                </a:ext>
              </a:extLst>
            </p:cNvPr>
            <p:cNvSpPr/>
            <p:nvPr/>
          </p:nvSpPr>
          <p:spPr>
            <a:xfrm>
              <a:off x="6240803" y="5955581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5E83677B-5544-4D86-8464-E7D754AD8976}"/>
                </a:ext>
              </a:extLst>
            </p:cNvPr>
            <p:cNvSpPr/>
            <p:nvPr/>
          </p:nvSpPr>
          <p:spPr>
            <a:xfrm>
              <a:off x="7467057" y="5313099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E1C7947C-C384-4B4E-9585-28FC86F256D0}"/>
                </a:ext>
              </a:extLst>
            </p:cNvPr>
            <p:cNvSpPr/>
            <p:nvPr/>
          </p:nvSpPr>
          <p:spPr>
            <a:xfrm>
              <a:off x="7467056" y="5955581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D30BADB6-C184-4E9F-BE7A-B34A9E638E8F}"/>
              </a:ext>
            </a:extLst>
          </p:cNvPr>
          <p:cNvGrpSpPr/>
          <p:nvPr/>
        </p:nvGrpSpPr>
        <p:grpSpPr>
          <a:xfrm>
            <a:off x="9385014" y="4048235"/>
            <a:ext cx="2359311" cy="2431212"/>
            <a:chOff x="9385014" y="4048235"/>
            <a:chExt cx="2359311" cy="2431212"/>
          </a:xfrm>
          <a:solidFill>
            <a:schemeClr val="bg1">
              <a:lumMod val="95000"/>
            </a:schemeClr>
          </a:solidFill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96710FC-BFC3-4BEB-B771-71B3964F7E90}"/>
                </a:ext>
              </a:extLst>
            </p:cNvPr>
            <p:cNvSpPr/>
            <p:nvPr/>
          </p:nvSpPr>
          <p:spPr>
            <a:xfrm>
              <a:off x="9385015" y="4048235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61397673-FD3E-40B6-8EAC-34D03B09BCFA}"/>
                </a:ext>
              </a:extLst>
            </p:cNvPr>
            <p:cNvSpPr/>
            <p:nvPr/>
          </p:nvSpPr>
          <p:spPr>
            <a:xfrm>
              <a:off x="9385014" y="4690717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6CAA918B-7730-487B-86F6-A46B8E5D3B07}"/>
                </a:ext>
              </a:extLst>
            </p:cNvPr>
            <p:cNvSpPr/>
            <p:nvPr/>
          </p:nvSpPr>
          <p:spPr>
            <a:xfrm>
              <a:off x="10611268" y="4048235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1075E12E-E8E4-4D43-8987-6CBB5979AD7D}"/>
                </a:ext>
              </a:extLst>
            </p:cNvPr>
            <p:cNvSpPr/>
            <p:nvPr/>
          </p:nvSpPr>
          <p:spPr>
            <a:xfrm>
              <a:off x="10611267" y="4690717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6EE38CC0-83B9-4EEB-B4DE-6B8A77D9B14D}"/>
                </a:ext>
              </a:extLst>
            </p:cNvPr>
            <p:cNvSpPr/>
            <p:nvPr/>
          </p:nvSpPr>
          <p:spPr>
            <a:xfrm>
              <a:off x="9385015" y="5308201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4AFE400F-C02B-4FB4-A87D-16FEC2E43DB5}"/>
                </a:ext>
              </a:extLst>
            </p:cNvPr>
            <p:cNvSpPr/>
            <p:nvPr/>
          </p:nvSpPr>
          <p:spPr>
            <a:xfrm>
              <a:off x="9385014" y="5950683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01510F56-9020-4F2E-8846-93AB69266C8F}"/>
                </a:ext>
              </a:extLst>
            </p:cNvPr>
            <p:cNvSpPr/>
            <p:nvPr/>
          </p:nvSpPr>
          <p:spPr>
            <a:xfrm>
              <a:off x="10611268" y="5308201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11B8EB1B-82E6-4344-90D8-6259FFB9627F}"/>
                </a:ext>
              </a:extLst>
            </p:cNvPr>
            <p:cNvSpPr/>
            <p:nvPr/>
          </p:nvSpPr>
          <p:spPr>
            <a:xfrm>
              <a:off x="10611267" y="5950683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PBI</a:t>
              </a:r>
            </a:p>
            <a:p>
              <a:pPr algn="ctr"/>
              <a:r>
                <a:rPr lang="pt-BR" sz="800" dirty="0"/>
                <a:t>PBI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2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8DF6A-A964-4726-9A25-12EDDBC2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034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260</Words>
  <Application>Microsoft Office PowerPoint</Application>
  <PresentationFormat>Widescreen</PresentationFormat>
  <Paragraphs>133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FuelWise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Cristina Vercosa Perez Barrios de Souza</dc:creator>
  <cp:lastModifiedBy>Artur Ribeiro de Souza</cp:lastModifiedBy>
  <cp:revision>24</cp:revision>
  <dcterms:created xsi:type="dcterms:W3CDTF">2020-04-01T15:00:39Z</dcterms:created>
  <dcterms:modified xsi:type="dcterms:W3CDTF">2025-03-10T13:43:53Z</dcterms:modified>
</cp:coreProperties>
</file>