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image" Target="../media/image9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png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image" Target="../media/image13.png"  /><Relationship Id="rId2" Type="http://schemas.openxmlformats.org/officeDocument/2006/relationships/slideLayout" Target="../slideLayouts/slideLayout4.xml"  /><Relationship Id="rId3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image" Target="../media/image24.png"  /><Relationship Id="rId2" Type="http://schemas.openxmlformats.org/officeDocument/2006/relationships/slideLayout" Target="../slideLayouts/slideLayout10.xml"  /><Relationship Id="rId3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287197"/>
            <a:ext cx="7627382" cy="983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 알고리즘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8309" y="459569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1조: 서수아, 윤원희, 정연학, 최진혁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07586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결론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113490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버블 정렬은 단순하고 이해하기 쉬운 알고리즘이지만, 시간 복잡도가 O(n^2)으로 크지 않은 데이터 집합에 적합합니다. 대용량 데이터 처리에는 퀵 정렬이나 합병 정렬과 같이 시간 복잡도가 더 낮은 알고리즘을 사용하는 것이 좋습니다.</a:t>
            </a:r>
            <a:endParaRPr lang="en-US" sz="1700" dirty="0"/>
          </a:p>
        </p:txBody>
      </p:sp>
      <p:sp>
        <p:nvSpPr>
          <p:cNvPr id="5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629019"/>
            <a:ext cx="7627382" cy="983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 소개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3937516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버블 정렬은 가장 기본적이면서도 단순한 정렬 알고리즘 중 하나입니다. 이 알고리즘은 배열 내 인접한 두 요소를 비교하여 정렬하는 기법으로, 여러 번의 반복을 통해 전체 배열이 정렬되는 특징이 있습니다.</a:t>
            </a:r>
            <a:endParaRPr lang="en-US" sz="1700" dirty="0"/>
          </a:p>
        </p:txBody>
      </p:sp>
      <p:sp>
        <p:nvSpPr>
          <p:cNvPr id="9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8042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원리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7991" y="2518053"/>
            <a:ext cx="30480" cy="4231124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5" name="Shape 2"/>
          <p:cNvSpPr/>
          <p:nvPr/>
        </p:nvSpPr>
        <p:spPr>
          <a:xfrm>
            <a:off x="1296472" y="2990255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839510" y="276177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1022628" y="2834402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274808" y="27346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비교 단계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74808" y="3220760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인접한 두 요소를 비교하고, 크기 순으로 위치를 교환합니다.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96472" y="4472821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839510" y="42443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987385" y="431696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274808" y="421719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스왑 단계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274808" y="4703326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비교 결과에 따라 두 요소의 위치를 서로 바꿉니다.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296472" y="5955387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839510" y="572690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990838" y="5799534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274808" y="56997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반복 단계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274808" y="6185892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배열의 모든 인접 요소에 대해 비교와 스왑 과정을 반복합니다.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1661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구현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770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알고리즘 의사코드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343632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배열의 첫 번째 요소부터 마지막 요소까지 반복 2. 현재 요소와 다음 요소 비교 3. 현재 요소가 더 크면 두 요소의 위치 교환 4. 배열의 모든 요소에 대해 위 과정 반복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2770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구현 예시 (Python)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87139" y="3370778"/>
            <a:ext cx="6292572" cy="3098483"/>
          </a:xfrm>
          <a:prstGeom prst="roundRect">
            <a:avLst>
              <a:gd name="adj" fmla="val 6293"/>
            </a:avLst>
          </a:prstGeom>
          <a:solidFill>
            <a:srgbClr val="01004D"/>
          </a:solidFill>
          <a:ln/>
        </p:spPr>
      </p:sp>
      <p:sp>
        <p:nvSpPr>
          <p:cNvPr id="7" name="Shape 5"/>
          <p:cNvSpPr/>
          <p:nvPr/>
        </p:nvSpPr>
        <p:spPr>
          <a:xfrm>
            <a:off x="7576423" y="3370778"/>
            <a:ext cx="6314003" cy="3098483"/>
          </a:xfrm>
          <a:prstGeom prst="roundRect">
            <a:avLst>
              <a:gd name="adj" fmla="val 1049"/>
            </a:avLst>
          </a:prstGeom>
          <a:solidFill>
            <a:srgbClr val="01004D"/>
          </a:solidFill>
          <a:ln/>
        </p:spPr>
      </p:sp>
      <p:sp>
        <p:nvSpPr>
          <p:cNvPr id="8" name="Text 6"/>
          <p:cNvSpPr/>
          <p:nvPr/>
        </p:nvSpPr>
        <p:spPr>
          <a:xfrm>
            <a:off x="7792998" y="3533180"/>
            <a:ext cx="5880854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bubble_sort(arr):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n = len(arr)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for i in range(n):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j in range(0, n-i-1):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if arr[j] &gt; arr[j+1]: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arr[j], arr[j+1] = arr[j+1], arr[j]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arr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700" dirty="0"/>
          </a:p>
        </p:txBody>
      </p:sp>
      <p:sp>
        <p:nvSpPr>
          <p:cNvPr id="10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54127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시간 복잡도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578906"/>
            <a:ext cx="13113782" cy="1880473"/>
          </a:xfrm>
          <a:prstGeom prst="roundRect">
            <a:avLst>
              <a:gd name="adj" fmla="val 1037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5929" y="4586526"/>
            <a:ext cx="130985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82504" y="4724043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최선의 경우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35585" y="4724043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O(n)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65929" y="5208270"/>
            <a:ext cx="1309854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82504" y="5345787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평균 경우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535585" y="5345787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O(n^2)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765929" y="5830014"/>
            <a:ext cx="130985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82504" y="5967532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최악의 경우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535585" y="5967532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O(n^2)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58309" y="6703100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버블 정렬은 최선의 경우 O(n)의 시간 복잡도를 가지지만, 대부분 O(n^2)의 시간 복잡도를 지닙니다. 이는 배열의 크기가 증가할수록 정렬에 소요되는 시간이 기하급수적으로 늘어나는 것을 의미합니다.</a:t>
            </a:r>
            <a:endParaRPr lang="en-US" sz="1700" dirty="0"/>
          </a:p>
        </p:txBody>
      </p:sp>
      <p:sp>
        <p:nvSpPr>
          <p:cNvPr id="16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14373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장단점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181362"/>
            <a:ext cx="64486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장점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5884069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구현이 간단하고 이해하기 쉬움 - 정렬 중 데이터 교환이 적어 메모리 사용이 적음 - 이미 정렬된 배열에 대해 빠른 수행 시간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23547" y="5181362"/>
            <a:ext cx="64486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640122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단점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40122" y="5884069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최악의 경우 O(n^2)의 시간 복잡도를 가짐 - 대용량 데이터 정렬에 적합하지 않음 - 이미 정렬된 배열에 대해서도 전체 과정을 거침</a:t>
            </a:r>
            <a:endParaRPr lang="en-US" sz="1700" dirty="0"/>
          </a:p>
        </p:txBody>
      </p:sp>
      <p:sp>
        <p:nvSpPr>
          <p:cNvPr id="11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7684" y="592098"/>
            <a:ext cx="5649278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응용 사례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84" y="1620203"/>
            <a:ext cx="536615" cy="536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7684" y="2371487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데이터 정렬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37684" y="2853214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가장 일반적인 응용으로, 배열 형태의 데이터를 정렬하는 데 사용됩니다.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84" y="3840599"/>
            <a:ext cx="536615" cy="536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37684" y="4591883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네트워크 최적화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6237684" y="5073610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네트워크 패킷 정렬, 트래픽 우선순위 설정 등에 활용될 수 있습니다.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684" y="6060996"/>
            <a:ext cx="536615" cy="536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37684" y="6812280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게임 개발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37684" y="7294007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게임 내 객체 정렬, 순위 매기기 등의 용도로 사용됩니다.</a:t>
            </a:r>
            <a:endParaRPr lang="en-US" sz="1650" dirty="0"/>
          </a:p>
        </p:txBody>
      </p:sp>
      <p:sp>
        <p:nvSpPr>
          <p:cNvPr id="13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6398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정렬과 다른 정렬 알고리즘 비교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390180"/>
            <a:ext cx="1083231" cy="17331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6067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3092887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단순하고 이해하기 쉬우나 O(n^2)의 시간 복잡도를 가짐.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4123372"/>
            <a:ext cx="1083231" cy="17331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43399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퀵 정렬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4826079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평균 O(n log n)의 시간 복잡도로 버블 정렬보다 효율적.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5856565"/>
            <a:ext cx="1083231" cy="17331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합병 정렬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655927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복잡하지만 O(n log n)의 시간 복잡도로 대용량 데이터 정렬에 적합.</a:t>
            </a:r>
            <a:endParaRPr lang="en-US" sz="1700" dirty="0"/>
          </a:p>
        </p:txBody>
      </p:sp>
      <p:sp>
        <p:nvSpPr>
          <p:cNvPr id="13" name=""/>
          <p:cNvSpPr/>
          <p:nvPr/>
        </p:nvSpPr>
        <p:spPr>
          <a:xfrm>
            <a:off x="12568833" y="7322046"/>
            <a:ext cx="1986855" cy="781348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9107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버블 정렬의 개선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7242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324504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317242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스왑 플래그 사용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658553"/>
            <a:ext cx="30014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이미 정렬된 부분은 스킵하여 불필요한 비교를 줄일 수 있습니다.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317242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28223" y="324504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317242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단방향 버블 정렬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3658553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배열의 앞에서부터 정렬하는 것이 아니라 뒤에서부터 정렬하면 최적화될 수 있습니다.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09638" y="5231606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병렬 처리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645110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여러 스레드를 활용하여 동시에 정렬 작업을 수행하면 속도를 향상시킬 수 있습니다.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377</ep:Words>
  <ep:PresentationFormat>On-screen Show (16:9)</ep:PresentationFormat>
  <ep:Paragraphs>72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2024-10-28T12:59:27.000</dcterms:created>
  <dc:creator>PptxGenJS</dc:creator>
  <cp:lastModifiedBy>yoh40</cp:lastModifiedBy>
  <dcterms:modified xsi:type="dcterms:W3CDTF">2024-10-29T00:27:38.911</dcterms:modified>
  <cp:revision>5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