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4"/>
  </p:sldMasterIdLst>
  <p:sldIdLst>
    <p:sldId id="256" r:id="rId5"/>
    <p:sldId id="257" r:id="rId6"/>
    <p:sldId id="267" r:id="rId7"/>
    <p:sldId id="258" r:id="rId8"/>
    <p:sldId id="263" r:id="rId9"/>
    <p:sldId id="259" r:id="rId10"/>
    <p:sldId id="260" r:id="rId11"/>
    <p:sldId id="265" r:id="rId12"/>
    <p:sldId id="261" r:id="rId13"/>
    <p:sldId id="264" r:id="rId14"/>
    <p:sldId id="262" r:id="rId15"/>
    <p:sldId id="271" r:id="rId16"/>
    <p:sldId id="268" r:id="rId17"/>
    <p:sldId id="270" r:id="rId18"/>
    <p:sldId id="269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6C7192-7B6B-4002-B378-8F7FCE04A371}" v="5" dt="2019-11-19T19:47:12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6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694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233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2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759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462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470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7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783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9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14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517201-5B0E-4828-9C43-B760261DF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pt-BR" sz="7200" dirty="0"/>
              <a:t>LINGUAGEM LLT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3A5936-A199-42DC-AB93-E4D06CB75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pt-BR" sz="2600" dirty="0">
                <a:solidFill>
                  <a:schemeClr val="bg1"/>
                </a:solidFill>
              </a:rPr>
              <a:t>Lucas Arruda, Lucas Vanni, Thiago Bosi de Oliveira</a:t>
            </a:r>
          </a:p>
        </p:txBody>
      </p:sp>
    </p:spTree>
    <p:extLst>
      <p:ext uri="{BB962C8B-B14F-4D97-AF65-F5344CB8AC3E}">
        <p14:creationId xmlns:p14="http://schemas.microsoft.com/office/powerpoint/2010/main" val="80586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D064D4-F6A5-4031-B83A-E0E55F65E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310343"/>
            <a:ext cx="7985759" cy="868823"/>
          </a:xfrm>
        </p:spPr>
        <p:txBody>
          <a:bodyPr anchor="ctr">
            <a:normAutofit/>
          </a:bodyPr>
          <a:lstStyle/>
          <a:p>
            <a:r>
              <a:rPr lang="pt-BR" sz="4000" dirty="0"/>
              <a:t>Autômato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95F037AC-1F5E-4E31-9FBF-2B0594901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1263807"/>
            <a:ext cx="6960524" cy="598516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Comando show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FF53245-4B4A-4F04-9DB1-4C46FBE04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" y="3459660"/>
            <a:ext cx="11420856" cy="145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B8CED6-1EFE-4B46-927C-3067BCD2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pt-BR" sz="6000"/>
              <a:t>Comando de Leitura	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9DC63C-9BC1-493B-9AEF-57527F7E0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pt-BR" sz="2200"/>
              <a:t>O comando responsável pela leitura dos dados é o comando “safe”.</a:t>
            </a:r>
          </a:p>
          <a:p>
            <a:endParaRPr lang="pt-BR" sz="2200"/>
          </a:p>
          <a:p>
            <a:r>
              <a:rPr lang="pt-BR" sz="2200"/>
              <a:t>safe(p1);</a:t>
            </a:r>
          </a:p>
        </p:txBody>
      </p:sp>
    </p:spTree>
    <p:extLst>
      <p:ext uri="{BB962C8B-B14F-4D97-AF65-F5344CB8AC3E}">
        <p14:creationId xmlns:p14="http://schemas.microsoft.com/office/powerpoint/2010/main" val="30606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D064D4-F6A5-4031-B83A-E0E55F65E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310343"/>
            <a:ext cx="7985759" cy="868823"/>
          </a:xfrm>
        </p:spPr>
        <p:txBody>
          <a:bodyPr anchor="ctr">
            <a:normAutofit/>
          </a:bodyPr>
          <a:lstStyle/>
          <a:p>
            <a:r>
              <a:rPr lang="pt-BR" sz="4000" dirty="0"/>
              <a:t>Autômato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95F037AC-1F5E-4E31-9FBF-2B0594901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1263807"/>
            <a:ext cx="6960524" cy="598516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Comando safe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C5A590E-F8C4-4417-9D42-32EC7C5E2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" y="3117034"/>
            <a:ext cx="11420856" cy="214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4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0BAA9-2B9E-4323-92C3-0B0F120B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6"/>
            <a:ext cx="9875520" cy="33606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Comando de finalização de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EC676D-86B6-4488-B06C-B281D667B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4119928"/>
            <a:ext cx="9875520" cy="136647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efetuar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finalização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código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compilador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espera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presença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símbolo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“#&gt;”</a:t>
            </a:r>
          </a:p>
        </p:txBody>
      </p:sp>
    </p:spTree>
    <p:extLst>
      <p:ext uri="{BB962C8B-B14F-4D97-AF65-F5344CB8AC3E}">
        <p14:creationId xmlns:p14="http://schemas.microsoft.com/office/powerpoint/2010/main" val="13773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DED559-B8E3-4473-968C-3DE6602D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Erro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/>
              <a:t>n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declaração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operador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final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D484C5E-49AE-4256-B785-D8033C8393F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10658"/>
          <a:stretch/>
        </p:blipFill>
        <p:spPr>
          <a:xfrm>
            <a:off x="549058" y="2161724"/>
            <a:ext cx="11097349" cy="4064982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</p:spTree>
    <p:extLst>
      <p:ext uri="{BB962C8B-B14F-4D97-AF65-F5344CB8AC3E}">
        <p14:creationId xmlns:p14="http://schemas.microsoft.com/office/powerpoint/2010/main" val="347366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7BCE3C-B71C-489B-9FB1-C7248A21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>
                <a:latin typeface="+mj-lt"/>
                <a:ea typeface="+mj-ea"/>
                <a:cs typeface="+mj-cs"/>
              </a:rPr>
              <a:t>Autômato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0BA2CC-9C79-45EF-94A8-09FC22075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1800" dirty="0"/>
              <a:t>Declaração de comando de finalização</a:t>
            </a:r>
            <a:endParaRPr lang="pt-BR" sz="18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0C21BC-0AD7-41BC-BEE3-E378EA1F8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010604"/>
            <a:ext cx="11164824" cy="293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1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DED559-B8E3-4473-968C-3DE6602D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Tabela de símbolos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81" y="1984673"/>
            <a:ext cx="7785638" cy="469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7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50C20-C407-4F80-A481-6B566959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pt-BR"/>
              <a:t>SINTAXE BÁSICA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C19E1A4-8554-42D8-BFD3-8B7DAA678A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1099" y="2400214"/>
            <a:ext cx="5529445" cy="3266082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50A2C8-88EA-400D-98E9-B7B9BFCC3A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pt-BR" sz="2400" dirty="0"/>
              <a:t>Para iniciar o código é necessário utilizar o símbolo &lt;# seguido da palavra start</a:t>
            </a:r>
          </a:p>
          <a:p>
            <a:endParaRPr lang="pt-BR" sz="2400" dirty="0"/>
          </a:p>
          <a:p>
            <a:r>
              <a:rPr lang="pt-BR" sz="2400" dirty="0"/>
              <a:t>Mensagem de erro ao esquecer da palavra início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7266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0BE150-B6F4-4FCA-BA1B-A95D98938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Autômato</a:t>
            </a:r>
            <a:endParaRPr lang="en-US" sz="40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43AB6323-82AA-4A14-9918-4DED52829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1263807"/>
            <a:ext cx="6960524" cy="598516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Declaração da instrução inicial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39D101-9912-424A-9B88-1D8F8E5B9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" y="3416832"/>
            <a:ext cx="11420856" cy="154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8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3E1375F-DBA3-49EF-81B6-C6680C8025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14292" y="513612"/>
            <a:ext cx="9894133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Declaração de variáveis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BEC11A2-F1DC-40EC-A07D-36810939BD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19671" y="2457450"/>
            <a:ext cx="5466889" cy="299151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F8BEB636-E7E1-43A2-9821-BF0209970119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781373" y="2279151"/>
            <a:ext cx="3627063" cy="33871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É identificada através da notação “var”, seguido de um dos dois tipos numéricos presentes, int e/ou float.</a:t>
            </a:r>
          </a:p>
          <a:p>
            <a:r>
              <a:rPr lang="en-US" sz="2400"/>
              <a:t>Caso o var não seja implementado, acusará erro.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3576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0BE150-B6F4-4FCA-BA1B-A95D98938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Autômato</a:t>
            </a:r>
            <a:endParaRPr lang="en-US" sz="4000" dirty="0"/>
          </a:p>
        </p:txBody>
      </p:sp>
      <p:sp>
        <p:nvSpPr>
          <p:cNvPr id="8" name="Rectangle: Rounded Corners 14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43AB6323-82AA-4A14-9918-4DED52829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1263807"/>
            <a:ext cx="6960524" cy="598516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Declaração de variável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6319693-AA10-43B7-A90D-5E7F6C47CA6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85572" y="2984572"/>
            <a:ext cx="5596128" cy="240633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B29E213-F784-4808-9C59-19784FE98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2" y="3411277"/>
            <a:ext cx="5596128" cy="15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8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FD826F-2ACC-45CA-876B-0065B34AE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rgbClr val="FFFFFF"/>
                </a:solidFill>
              </a:rPr>
              <a:t>Operações de adição e subtração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4F3512-557A-4F2A-B831-7C3E3E5ED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r>
              <a:rPr lang="pt-BR" sz="1900">
                <a:solidFill>
                  <a:srgbClr val="FF4001"/>
                </a:solidFill>
              </a:rPr>
              <a:t>A adição é obtida através da utilização do símbolo “+” e a subtração através do símbolo “-”.</a:t>
            </a:r>
          </a:p>
          <a:p>
            <a:endParaRPr lang="pt-BR" sz="1900">
              <a:solidFill>
                <a:srgbClr val="FF400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FFB3AE6B-25DD-4FA5-BA68-886CA796F4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35" y="2426818"/>
            <a:ext cx="3340181" cy="399763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6593EA85-5631-45FB-94F4-5478E6D1FE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852765"/>
            <a:ext cx="5455917" cy="114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1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7BDDE-14EC-42C1-B6AF-6E83BFE16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pt-BR"/>
              <a:t>Erro ao remover o operador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92B9AA-3558-4AF5-A1B8-DC12C9F480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2493463"/>
            <a:ext cx="5457824" cy="2907212"/>
          </a:xfrm>
          <a:prstGeom prst="rect">
            <a:avLst/>
          </a:prstGeom>
        </p:spPr>
      </p:pic>
      <p:sp>
        <p:nvSpPr>
          <p:cNvPr id="30" name="Freeform: Shape 21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Freeform: Shape 23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B73411-6948-4AC6-8AF8-26FF93AEA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pt-BR" sz="2400"/>
              <a:t>Caso o usuário não introduz um operador, o compilador alertará a falta do mesmo...</a:t>
            </a:r>
          </a:p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192329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7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7BCE3C-B71C-489B-9FB1-C7248A21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Autômato</a:t>
            </a:r>
          </a:p>
        </p:txBody>
      </p:sp>
      <p:sp>
        <p:nvSpPr>
          <p:cNvPr id="23" name="Rectangle: Rounded Corners 2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0BA2CC-9C79-45EF-94A8-09FC22075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Operadores de somar e subtrair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BB1D9E-2FA2-4CCD-9BC9-E7EC071FA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78" y="2139484"/>
            <a:ext cx="1057164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8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73F07C-9750-4FE1-A3E0-4ACAF148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Comando de escrita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7C569B-8DE7-46DA-9981-93156F764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86" y="561260"/>
            <a:ext cx="3662730" cy="262384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1A06F74B-A26B-4E0B-B154-CDAAC03FD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86" y="4216838"/>
            <a:ext cx="3662730" cy="153497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4D6C3A-F20C-4B11-9A64-032D437F0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pt-BR" sz="2400">
                <a:solidFill>
                  <a:srgbClr val="FFFFFF"/>
                </a:solidFill>
              </a:rPr>
              <a:t>O comando responsável pela escrita é o comando “show”.</a:t>
            </a:r>
          </a:p>
          <a:p>
            <a:endParaRPr lang="pt-BR" sz="2400">
              <a:solidFill>
                <a:srgbClr val="FFFFFF"/>
              </a:solidFill>
            </a:endParaRPr>
          </a:p>
          <a:p>
            <a:r>
              <a:rPr lang="pt-BR" sz="2400">
                <a:solidFill>
                  <a:srgbClr val="FFFFFF"/>
                </a:solidFill>
              </a:rPr>
              <a:t>show(resultado que será mostrado na tela);</a:t>
            </a:r>
          </a:p>
        </p:txBody>
      </p:sp>
    </p:spTree>
    <p:extLst>
      <p:ext uri="{BB962C8B-B14F-4D97-AF65-F5344CB8AC3E}">
        <p14:creationId xmlns:p14="http://schemas.microsoft.com/office/powerpoint/2010/main" val="366687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02A33B46D6B874B8D44BE8FA3852A40" ma:contentTypeVersion="7" ma:contentTypeDescription="Crie um novo documento." ma:contentTypeScope="" ma:versionID="a03ecb9b55e82397c3b275cba74c68ea">
  <xsd:schema xmlns:xsd="http://www.w3.org/2001/XMLSchema" xmlns:xs="http://www.w3.org/2001/XMLSchema" xmlns:p="http://schemas.microsoft.com/office/2006/metadata/properties" xmlns:ns3="4d4ac5dd-780e-449a-9d07-677361b36ad1" targetNamespace="http://schemas.microsoft.com/office/2006/metadata/properties" ma:root="true" ma:fieldsID="a487142de55e240656a8d0ef91d381c7" ns3:_="">
    <xsd:import namespace="4d4ac5dd-780e-449a-9d07-677361b36ad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4ac5dd-780e-449a-9d07-677361b36a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D11BF8-502B-4DD6-A244-ED561AA2DC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4ac5dd-780e-449a-9d07-677361b36a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7A38F7-38DA-4E47-817A-5D05FA358A37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d4ac5dd-780e-449a-9d07-677361b36ad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EBFA18F-D23D-45E3-9BDB-6B3D0C829A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208</Words>
  <Application>Microsoft Office PowerPoint</Application>
  <PresentationFormat>Widescreen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Calibri</vt:lpstr>
      <vt:lpstr>Calibri Light</vt:lpstr>
      <vt:lpstr>Office Theme</vt:lpstr>
      <vt:lpstr>LINGUAGEM LLT</vt:lpstr>
      <vt:lpstr>SINTAXE BÁSICA</vt:lpstr>
      <vt:lpstr>Autômato</vt:lpstr>
      <vt:lpstr>Declaração de variáveis</vt:lpstr>
      <vt:lpstr>Autômato</vt:lpstr>
      <vt:lpstr>Operações de adição e subtração</vt:lpstr>
      <vt:lpstr>Erro ao remover o operador</vt:lpstr>
      <vt:lpstr>Autômato</vt:lpstr>
      <vt:lpstr>Comando de escrita</vt:lpstr>
      <vt:lpstr>Autômato</vt:lpstr>
      <vt:lpstr>Comando de Leitura </vt:lpstr>
      <vt:lpstr>Autômato</vt:lpstr>
      <vt:lpstr>Comando de finalização de código</vt:lpstr>
      <vt:lpstr>Erro na declaração de operador final</vt:lpstr>
      <vt:lpstr>Autômato</vt:lpstr>
      <vt:lpstr>Tabela de símbolos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LLT</dc:title>
  <dc:creator>Lucas Vanni</dc:creator>
  <cp:lastModifiedBy>Lucas Vanni</cp:lastModifiedBy>
  <cp:revision>4</cp:revision>
  <dcterms:created xsi:type="dcterms:W3CDTF">2019-11-19T19:47:14Z</dcterms:created>
  <dcterms:modified xsi:type="dcterms:W3CDTF">2019-11-20T00:15:40Z</dcterms:modified>
</cp:coreProperties>
</file>