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36"/>
  </p:notesMasterIdLst>
  <p:sldIdLst>
    <p:sldId id="256" r:id="rId2"/>
    <p:sldId id="257" r:id="rId3"/>
    <p:sldId id="260" r:id="rId4"/>
    <p:sldId id="262" r:id="rId5"/>
    <p:sldId id="277" r:id="rId6"/>
    <p:sldId id="287" r:id="rId7"/>
    <p:sldId id="261" r:id="rId8"/>
    <p:sldId id="266" r:id="rId9"/>
    <p:sldId id="273" r:id="rId10"/>
    <p:sldId id="281" r:id="rId11"/>
    <p:sldId id="278" r:id="rId12"/>
    <p:sldId id="285" r:id="rId13"/>
    <p:sldId id="294" r:id="rId14"/>
    <p:sldId id="280" r:id="rId15"/>
    <p:sldId id="284" r:id="rId16"/>
    <p:sldId id="263" r:id="rId17"/>
    <p:sldId id="274" r:id="rId18"/>
    <p:sldId id="282" r:id="rId19"/>
    <p:sldId id="291" r:id="rId20"/>
    <p:sldId id="290" r:id="rId21"/>
    <p:sldId id="289" r:id="rId22"/>
    <p:sldId id="269" r:id="rId23"/>
    <p:sldId id="292" r:id="rId24"/>
    <p:sldId id="276" r:id="rId25"/>
    <p:sldId id="283" r:id="rId26"/>
    <p:sldId id="279" r:id="rId27"/>
    <p:sldId id="268" r:id="rId28"/>
    <p:sldId id="267" r:id="rId29"/>
    <p:sldId id="259" r:id="rId30"/>
    <p:sldId id="258" r:id="rId31"/>
    <p:sldId id="288" r:id="rId32"/>
    <p:sldId id="272" r:id="rId33"/>
    <p:sldId id="286" r:id="rId34"/>
    <p:sldId id="293" r:id="rId35"/>
  </p:sldIdLst>
  <p:sldSz cx="9144000" cy="6858000" type="screen4x3"/>
  <p:notesSz cx="6858000" cy="9144000"/>
  <p:embeddedFontLst>
    <p:embeddedFont>
      <p:font typeface="Century Gothic" panose="020B0604020202020204" charset="0"/>
      <p:regular r:id="rId37"/>
      <p:bold r:id="rId38"/>
      <p:italic r:id="rId39"/>
      <p:boldItalic r:id="rId40"/>
    </p:embeddedFont>
    <p:embeddedFont>
      <p:font typeface="Merriweather Sans" panose="020B0604020202020204" charset="0"/>
      <p:regular r:id="rId41"/>
      <p:bold r:id="rId42"/>
      <p:italic r:id="rId43"/>
      <p:boldItalic r:id="rId44"/>
    </p:embeddedFont>
    <p:embeddedFont>
      <p:font typeface="TW Cen MT" panose="020B0604020202020204" charset="0"/>
      <p:regular r:id="rId45"/>
      <p:bold r:id="rId46"/>
      <p:italic r:id="rId47"/>
      <p:boldItalic r:id="rId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56">
          <p15:clr>
            <a:srgbClr val="000000"/>
          </p15:clr>
        </p15:guide>
        <p15:guide id="2" pos="4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BED62A-2649-4F83-910B-E3561B9688C7}" v="62" dt="2024-12-09T07:55:39.549"/>
    <p1510:client id="{79600F36-8BAA-9645-62F2-1CE1CB5E7CDC}" v="938" dt="2024-12-09T07:54:53.620"/>
    <p1510:client id="{BEB7B8D8-D3D0-750D-0F66-BF90BCC14ED8}" v="1878" dt="2024-12-09T08:17:17.785"/>
    <p1510:client id="{D21772D9-D529-997D-03E6-8751AEE2A962}" v="1481" dt="2024-12-09T07:04:50.199"/>
    <p1510:client id="{DF0515C7-370F-45BB-71B5-482BC4DA1A54}" v="319" dt="2024-12-09T05:08:09.838"/>
    <p1510:client id="{F9451B68-708B-961C-5DBB-A28E7D3F66D6}" v="125" dt="2024-12-09T18:01:19.46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256"/>
        <p:guide pos="4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3.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5.fntdata"/><Relationship Id="rId54"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ha Pandey" userId="S::npandey@sandiego.edu::3654f830-70e8-4b57-91af-01788633f9c7" providerId="AD" clId="Web-{F9451B68-708B-961C-5DBB-A28E7D3F66D6}"/>
    <pc:docChg chg="addSld delSld modSld sldOrd">
      <pc:chgData name="Neha Pandey" userId="S::npandey@sandiego.edu::3654f830-70e8-4b57-91af-01788633f9c7" providerId="AD" clId="Web-{F9451B68-708B-961C-5DBB-A28E7D3F66D6}" dt="2024-12-09T18:01:19.467" v="114"/>
      <pc:docMkLst>
        <pc:docMk/>
      </pc:docMkLst>
      <pc:sldChg chg="modSp">
        <pc:chgData name="Neha Pandey" userId="S::npandey@sandiego.edu::3654f830-70e8-4b57-91af-01788633f9c7" providerId="AD" clId="Web-{F9451B68-708B-961C-5DBB-A28E7D3F66D6}" dt="2024-12-09T13:06:33.506" v="17" actId="20577"/>
        <pc:sldMkLst>
          <pc:docMk/>
          <pc:sldMk cId="2851187058" sldId="262"/>
        </pc:sldMkLst>
        <pc:spChg chg="mod">
          <ac:chgData name="Neha Pandey" userId="S::npandey@sandiego.edu::3654f830-70e8-4b57-91af-01788633f9c7" providerId="AD" clId="Web-{F9451B68-708B-961C-5DBB-A28E7D3F66D6}" dt="2024-12-09T13:06:33.506" v="17" actId="20577"/>
          <ac:spMkLst>
            <pc:docMk/>
            <pc:sldMk cId="2851187058" sldId="262"/>
            <ac:spMk id="69" creationId="{BF1AB5FF-6098-2676-F72B-19E58A330729}"/>
          </ac:spMkLst>
        </pc:spChg>
      </pc:sldChg>
      <pc:sldChg chg="modSp del ord">
        <pc:chgData name="Neha Pandey" userId="S::npandey@sandiego.edu::3654f830-70e8-4b57-91af-01788633f9c7" providerId="AD" clId="Web-{F9451B68-708B-961C-5DBB-A28E7D3F66D6}" dt="2024-12-09T13:12:27.857" v="112"/>
        <pc:sldMkLst>
          <pc:docMk/>
          <pc:sldMk cId="3321910938" sldId="264"/>
        </pc:sldMkLst>
        <pc:spChg chg="mod">
          <ac:chgData name="Neha Pandey" userId="S::npandey@sandiego.edu::3654f830-70e8-4b57-91af-01788633f9c7" providerId="AD" clId="Web-{F9451B68-708B-961C-5DBB-A28E7D3F66D6}" dt="2024-12-09T13:00:22.218" v="14" actId="20577"/>
          <ac:spMkLst>
            <pc:docMk/>
            <pc:sldMk cId="3321910938" sldId="264"/>
            <ac:spMk id="3" creationId="{45C8FCEC-C2CE-AF92-A4C9-5D8958D6ED05}"/>
          </ac:spMkLst>
        </pc:spChg>
      </pc:sldChg>
      <pc:sldChg chg="modSp">
        <pc:chgData name="Neha Pandey" userId="S::npandey@sandiego.edu::3654f830-70e8-4b57-91af-01788633f9c7" providerId="AD" clId="Web-{F9451B68-708B-961C-5DBB-A28E7D3F66D6}" dt="2024-12-09T13:08:45.868" v="38" actId="1076"/>
        <pc:sldMkLst>
          <pc:docMk/>
          <pc:sldMk cId="878502975" sldId="268"/>
        </pc:sldMkLst>
        <pc:spChg chg="mod">
          <ac:chgData name="Neha Pandey" userId="S::npandey@sandiego.edu::3654f830-70e8-4b57-91af-01788633f9c7" providerId="AD" clId="Web-{F9451B68-708B-961C-5DBB-A28E7D3F66D6}" dt="2024-12-09T13:08:45.868" v="38" actId="1076"/>
          <ac:spMkLst>
            <pc:docMk/>
            <pc:sldMk cId="878502975" sldId="268"/>
            <ac:spMk id="2" creationId="{B1A4C00C-F41A-D00B-FAE8-D040A7ABB47B}"/>
          </ac:spMkLst>
        </pc:spChg>
        <pc:spChg chg="mod">
          <ac:chgData name="Neha Pandey" userId="S::npandey@sandiego.edu::3654f830-70e8-4b57-91af-01788633f9c7" providerId="AD" clId="Web-{F9451B68-708B-961C-5DBB-A28E7D3F66D6}" dt="2024-12-09T13:08:39.665" v="37" actId="20577"/>
          <ac:spMkLst>
            <pc:docMk/>
            <pc:sldMk cId="878502975" sldId="268"/>
            <ac:spMk id="3" creationId="{45C8FCEC-C2CE-AF92-A4C9-5D8958D6ED05}"/>
          </ac:spMkLst>
        </pc:spChg>
      </pc:sldChg>
      <pc:sldChg chg="ord">
        <pc:chgData name="Neha Pandey" userId="S::npandey@sandiego.edu::3654f830-70e8-4b57-91af-01788633f9c7" providerId="AD" clId="Web-{F9451B68-708B-961C-5DBB-A28E7D3F66D6}" dt="2024-12-09T13:11:53.090" v="108"/>
        <pc:sldMkLst>
          <pc:docMk/>
          <pc:sldMk cId="2972978840" sldId="278"/>
        </pc:sldMkLst>
      </pc:sldChg>
      <pc:sldChg chg="modSp">
        <pc:chgData name="Neha Pandey" userId="S::npandey@sandiego.edu::3654f830-70e8-4b57-91af-01788633f9c7" providerId="AD" clId="Web-{F9451B68-708B-961C-5DBB-A28E7D3F66D6}" dt="2024-12-09T13:10:44.730" v="66" actId="20577"/>
        <pc:sldMkLst>
          <pc:docMk/>
          <pc:sldMk cId="2424057225" sldId="281"/>
        </pc:sldMkLst>
        <pc:spChg chg="mod">
          <ac:chgData name="Neha Pandey" userId="S::npandey@sandiego.edu::3654f830-70e8-4b57-91af-01788633f9c7" providerId="AD" clId="Web-{F9451B68-708B-961C-5DBB-A28E7D3F66D6}" dt="2024-12-09T13:10:44.730" v="66" actId="20577"/>
          <ac:spMkLst>
            <pc:docMk/>
            <pc:sldMk cId="2424057225" sldId="281"/>
            <ac:spMk id="3" creationId="{7B2EB494-971F-7DAD-F946-74F06EAF2BCD}"/>
          </ac:spMkLst>
        </pc:spChg>
      </pc:sldChg>
      <pc:sldChg chg="delSp modSp ord">
        <pc:chgData name="Neha Pandey" userId="S::npandey@sandiego.edu::3654f830-70e8-4b57-91af-01788633f9c7" providerId="AD" clId="Web-{F9451B68-708B-961C-5DBB-A28E7D3F66D6}" dt="2024-12-09T13:12:09.231" v="109"/>
        <pc:sldMkLst>
          <pc:docMk/>
          <pc:sldMk cId="4176541027" sldId="285"/>
        </pc:sldMkLst>
        <pc:spChg chg="mod">
          <ac:chgData name="Neha Pandey" userId="S::npandey@sandiego.edu::3654f830-70e8-4b57-91af-01788633f9c7" providerId="AD" clId="Web-{F9451B68-708B-961C-5DBB-A28E7D3F66D6}" dt="2024-12-09T13:10:56.261" v="82" actId="1076"/>
          <ac:spMkLst>
            <pc:docMk/>
            <pc:sldMk cId="4176541027" sldId="285"/>
            <ac:spMk id="2" creationId="{9323CF09-10C0-03FE-8F6E-BFBD6DFFF276}"/>
          </ac:spMkLst>
        </pc:spChg>
        <pc:spChg chg="mod">
          <ac:chgData name="Neha Pandey" userId="S::npandey@sandiego.edu::3654f830-70e8-4b57-91af-01788633f9c7" providerId="AD" clId="Web-{F9451B68-708B-961C-5DBB-A28E7D3F66D6}" dt="2024-12-09T13:11:23.433" v="100" actId="20577"/>
          <ac:spMkLst>
            <pc:docMk/>
            <pc:sldMk cId="4176541027" sldId="285"/>
            <ac:spMk id="3" creationId="{7B2EB494-971F-7DAD-F946-74F06EAF2BCD}"/>
          </ac:spMkLst>
        </pc:spChg>
        <pc:graphicFrameChg chg="del mod modGraphic">
          <ac:chgData name="Neha Pandey" userId="S::npandey@sandiego.edu::3654f830-70e8-4b57-91af-01788633f9c7" providerId="AD" clId="Web-{F9451B68-708B-961C-5DBB-A28E7D3F66D6}" dt="2024-12-09T13:11:03.777" v="86"/>
          <ac:graphicFrameMkLst>
            <pc:docMk/>
            <pc:sldMk cId="4176541027" sldId="285"/>
            <ac:graphicFrameMk id="5" creationId="{EC632683-89A0-83BE-476E-D38E50F5A6FA}"/>
          </ac:graphicFrameMkLst>
        </pc:graphicFrameChg>
      </pc:sldChg>
      <pc:sldChg chg="addSp delSp modSp add replId">
        <pc:chgData name="Neha Pandey" userId="S::npandey@sandiego.edu::3654f830-70e8-4b57-91af-01788633f9c7" providerId="AD" clId="Web-{F9451B68-708B-961C-5DBB-A28E7D3F66D6}" dt="2024-12-09T18:01:19.467" v="114"/>
        <pc:sldMkLst>
          <pc:docMk/>
          <pc:sldMk cId="3100164102" sldId="294"/>
        </pc:sldMkLst>
        <pc:spChg chg="mod">
          <ac:chgData name="Neha Pandey" userId="S::npandey@sandiego.edu::3654f830-70e8-4b57-91af-01788633f9c7" providerId="AD" clId="Web-{F9451B68-708B-961C-5DBB-A28E7D3F66D6}" dt="2024-12-09T13:07:47.742" v="36" actId="1076"/>
          <ac:spMkLst>
            <pc:docMk/>
            <pc:sldMk cId="3100164102" sldId="294"/>
            <ac:spMk id="2" creationId="{9323CF09-10C0-03FE-8F6E-BFBD6DFFF276}"/>
          </ac:spMkLst>
        </pc:spChg>
        <pc:spChg chg="mod">
          <ac:chgData name="Neha Pandey" userId="S::npandey@sandiego.edu::3654f830-70e8-4b57-91af-01788633f9c7" providerId="AD" clId="Web-{F9451B68-708B-961C-5DBB-A28E7D3F66D6}" dt="2024-12-09T13:11:36.684" v="106" actId="20577"/>
          <ac:spMkLst>
            <pc:docMk/>
            <pc:sldMk cId="3100164102" sldId="294"/>
            <ac:spMk id="3" creationId="{7B2EB494-971F-7DAD-F946-74F06EAF2BCD}"/>
          </ac:spMkLst>
        </pc:spChg>
        <pc:graphicFrameChg chg="del">
          <ac:chgData name="Neha Pandey" userId="S::npandey@sandiego.edu::3654f830-70e8-4b57-91af-01788633f9c7" providerId="AD" clId="Web-{F9451B68-708B-961C-5DBB-A28E7D3F66D6}" dt="2024-12-09T13:06:43.006" v="18"/>
          <ac:graphicFrameMkLst>
            <pc:docMk/>
            <pc:sldMk cId="3100164102" sldId="294"/>
            <ac:graphicFrameMk id="5" creationId="{EC632683-89A0-83BE-476E-D38E50F5A6FA}"/>
          </ac:graphicFrameMkLst>
        </pc:graphicFrameChg>
        <pc:graphicFrameChg chg="add mod modGraphic">
          <ac:chgData name="Neha Pandey" userId="S::npandey@sandiego.edu::3654f830-70e8-4b57-91af-01788633f9c7" providerId="AD" clId="Web-{F9451B68-708B-961C-5DBB-A28E7D3F66D6}" dt="2024-12-09T18:01:19.467" v="114"/>
          <ac:graphicFrameMkLst>
            <pc:docMk/>
            <pc:sldMk cId="3100164102" sldId="294"/>
            <ac:graphicFrameMk id="6" creationId="{FA31EAB3-E075-A024-0B05-5CCDF7D95793}"/>
          </ac:graphicFrameMkLst>
        </pc:graphicFrameChg>
      </pc:sldChg>
    </pc:docChg>
  </pc:docChgLst>
  <pc:docChgLst>
    <pc:chgData name="ARUNKUMAR RAJAGANAPATHY" userId="S::arajaganapathy@sandiego.edu::a32c880b-bb8d-41b7-9cdb-60d74d49b211" providerId="AD" clId="Web-{BEB7B8D8-D3D0-750D-0F66-BF90BCC14ED8}"/>
    <pc:docChg chg="addSld delSld modSld sldOrd">
      <pc:chgData name="ARUNKUMAR RAJAGANAPATHY" userId="S::arajaganapathy@sandiego.edu::a32c880b-bb8d-41b7-9cdb-60d74d49b211" providerId="AD" clId="Web-{BEB7B8D8-D3D0-750D-0F66-BF90BCC14ED8}" dt="2024-12-09T08:17:17.785" v="1775" actId="20577"/>
      <pc:docMkLst>
        <pc:docMk/>
      </pc:docMkLst>
      <pc:sldChg chg="modSp">
        <pc:chgData name="ARUNKUMAR RAJAGANAPATHY" userId="S::arajaganapathy@sandiego.edu::a32c880b-bb8d-41b7-9cdb-60d74d49b211" providerId="AD" clId="Web-{BEB7B8D8-D3D0-750D-0F66-BF90BCC14ED8}" dt="2024-12-09T07:55:38.799" v="1770" actId="20577"/>
        <pc:sldMkLst>
          <pc:docMk/>
          <pc:sldMk cId="0" sldId="256"/>
        </pc:sldMkLst>
        <pc:spChg chg="mod">
          <ac:chgData name="ARUNKUMAR RAJAGANAPATHY" userId="S::arajaganapathy@sandiego.edu::a32c880b-bb8d-41b7-9cdb-60d74d49b211" providerId="AD" clId="Web-{BEB7B8D8-D3D0-750D-0F66-BF90BCC14ED8}" dt="2024-12-09T07:55:38.799" v="1770" actId="20577"/>
          <ac:spMkLst>
            <pc:docMk/>
            <pc:sldMk cId="0" sldId="256"/>
            <ac:spMk id="5" creationId="{59EB3AB7-C744-8CEE-CBDA-D1D1EDC81EA4}"/>
          </ac:spMkLst>
        </pc:spChg>
      </pc:sldChg>
      <pc:sldChg chg="del">
        <pc:chgData name="ARUNKUMAR RAJAGANAPATHY" userId="S::arajaganapathy@sandiego.edu::a32c880b-bb8d-41b7-9cdb-60d74d49b211" providerId="AD" clId="Web-{BEB7B8D8-D3D0-750D-0F66-BF90BCC14ED8}" dt="2024-12-09T05:00:11.072" v="37"/>
        <pc:sldMkLst>
          <pc:docMk/>
          <pc:sldMk cId="0" sldId="258"/>
        </pc:sldMkLst>
      </pc:sldChg>
      <pc:sldChg chg="addSp delSp modSp new">
        <pc:chgData name="ARUNKUMAR RAJAGANAPATHY" userId="S::arajaganapathy@sandiego.edu::a32c880b-bb8d-41b7-9cdb-60d74d49b211" providerId="AD" clId="Web-{BEB7B8D8-D3D0-750D-0F66-BF90BCC14ED8}" dt="2024-12-09T07:29:26.755" v="1693" actId="1076"/>
        <pc:sldMkLst>
          <pc:docMk/>
          <pc:sldMk cId="4044646087" sldId="258"/>
        </pc:sldMkLst>
        <pc:spChg chg="mod">
          <ac:chgData name="ARUNKUMAR RAJAGANAPATHY" userId="S::arajaganapathy@sandiego.edu::a32c880b-bb8d-41b7-9cdb-60d74d49b211" providerId="AD" clId="Web-{BEB7B8D8-D3D0-750D-0F66-BF90BCC14ED8}" dt="2024-12-09T05:23:06.468" v="522" actId="20577"/>
          <ac:spMkLst>
            <pc:docMk/>
            <pc:sldMk cId="4044646087" sldId="258"/>
            <ac:spMk id="2" creationId="{04D57212-BA3D-E8C7-81B2-DAB1567F4F53}"/>
          </ac:spMkLst>
        </pc:spChg>
        <pc:spChg chg="del mod">
          <ac:chgData name="ARUNKUMAR RAJAGANAPATHY" userId="S::arajaganapathy@sandiego.edu::a32c880b-bb8d-41b7-9cdb-60d74d49b211" providerId="AD" clId="Web-{BEB7B8D8-D3D0-750D-0F66-BF90BCC14ED8}" dt="2024-12-09T05:18:49.438" v="326"/>
          <ac:spMkLst>
            <pc:docMk/>
            <pc:sldMk cId="4044646087" sldId="258"/>
            <ac:spMk id="3" creationId="{2B018E7A-A9D9-56A4-72A5-194CFA1F0EED}"/>
          </ac:spMkLst>
        </pc:spChg>
        <pc:spChg chg="add del mod">
          <ac:chgData name="ARUNKUMAR RAJAGANAPATHY" userId="S::arajaganapathy@sandiego.edu::a32c880b-bb8d-41b7-9cdb-60d74d49b211" providerId="AD" clId="Web-{BEB7B8D8-D3D0-750D-0F66-BF90BCC14ED8}" dt="2024-12-09T07:29:23.927" v="1692"/>
          <ac:spMkLst>
            <pc:docMk/>
            <pc:sldMk cId="4044646087" sldId="258"/>
            <ac:spMk id="6" creationId="{EACB403E-5561-29E4-9BAA-276BC2E15A63}"/>
          </ac:spMkLst>
        </pc:spChg>
        <pc:picChg chg="add mod">
          <ac:chgData name="ARUNKUMAR RAJAGANAPATHY" userId="S::arajaganapathy@sandiego.edu::a32c880b-bb8d-41b7-9cdb-60d74d49b211" providerId="AD" clId="Web-{BEB7B8D8-D3D0-750D-0F66-BF90BCC14ED8}" dt="2024-12-09T07:29:26.755" v="1693" actId="1076"/>
          <ac:picMkLst>
            <pc:docMk/>
            <pc:sldMk cId="4044646087" sldId="258"/>
            <ac:picMk id="4" creationId="{85A2A719-4F9C-64C9-39F6-A8B4708B303C}"/>
          </ac:picMkLst>
        </pc:picChg>
      </pc:sldChg>
      <pc:sldChg chg="del">
        <pc:chgData name="ARUNKUMAR RAJAGANAPATHY" userId="S::arajaganapathy@sandiego.edu::a32c880b-bb8d-41b7-9cdb-60d74d49b211" providerId="AD" clId="Web-{BEB7B8D8-D3D0-750D-0F66-BF90BCC14ED8}" dt="2024-12-09T05:00:11.072" v="36"/>
        <pc:sldMkLst>
          <pc:docMk/>
          <pc:sldMk cId="0" sldId="259"/>
        </pc:sldMkLst>
      </pc:sldChg>
      <pc:sldChg chg="addSp delSp modSp new ord">
        <pc:chgData name="ARUNKUMAR RAJAGANAPATHY" userId="S::arajaganapathy@sandiego.edu::a32c880b-bb8d-41b7-9cdb-60d74d49b211" providerId="AD" clId="Web-{BEB7B8D8-D3D0-750D-0F66-BF90BCC14ED8}" dt="2024-12-09T07:03:35.762" v="1539" actId="1076"/>
        <pc:sldMkLst>
          <pc:docMk/>
          <pc:sldMk cId="4021009335" sldId="259"/>
        </pc:sldMkLst>
        <pc:spChg chg="mod">
          <ac:chgData name="ARUNKUMAR RAJAGANAPATHY" userId="S::arajaganapathy@sandiego.edu::a32c880b-bb8d-41b7-9cdb-60d74d49b211" providerId="AD" clId="Web-{BEB7B8D8-D3D0-750D-0F66-BF90BCC14ED8}" dt="2024-12-09T05:22:32.743" v="501" actId="20577"/>
          <ac:spMkLst>
            <pc:docMk/>
            <pc:sldMk cId="4021009335" sldId="259"/>
            <ac:spMk id="2" creationId="{F03CC67C-FF7D-FB90-5F65-620FD63D49E6}"/>
          </ac:spMkLst>
        </pc:spChg>
        <pc:spChg chg="del mod">
          <ac:chgData name="ARUNKUMAR RAJAGANAPATHY" userId="S::arajaganapathy@sandiego.edu::a32c880b-bb8d-41b7-9cdb-60d74d49b211" providerId="AD" clId="Web-{BEB7B8D8-D3D0-750D-0F66-BF90BCC14ED8}" dt="2024-12-09T05:22:36.274" v="502"/>
          <ac:spMkLst>
            <pc:docMk/>
            <pc:sldMk cId="4021009335" sldId="259"/>
            <ac:spMk id="3" creationId="{A0802A11-890E-A756-D660-1748398883BE}"/>
          </ac:spMkLst>
        </pc:spChg>
        <pc:picChg chg="add mod">
          <ac:chgData name="ARUNKUMAR RAJAGANAPATHY" userId="S::arajaganapathy@sandiego.edu::a32c880b-bb8d-41b7-9cdb-60d74d49b211" providerId="AD" clId="Web-{BEB7B8D8-D3D0-750D-0F66-BF90BCC14ED8}" dt="2024-12-09T07:03:35.762" v="1539" actId="1076"/>
          <ac:picMkLst>
            <pc:docMk/>
            <pc:sldMk cId="4021009335" sldId="259"/>
            <ac:picMk id="4" creationId="{742EC7BF-30BE-4B6E-A108-15BCDD15C995}"/>
          </ac:picMkLst>
        </pc:picChg>
      </pc:sldChg>
      <pc:sldChg chg="del">
        <pc:chgData name="ARUNKUMAR RAJAGANAPATHY" userId="S::arajaganapathy@sandiego.edu::a32c880b-bb8d-41b7-9cdb-60d74d49b211" providerId="AD" clId="Web-{BEB7B8D8-D3D0-750D-0F66-BF90BCC14ED8}" dt="2024-12-09T05:00:11.072" v="35"/>
        <pc:sldMkLst>
          <pc:docMk/>
          <pc:sldMk cId="0" sldId="260"/>
        </pc:sldMkLst>
      </pc:sldChg>
      <pc:sldChg chg="modSp new">
        <pc:chgData name="ARUNKUMAR RAJAGANAPATHY" userId="S::arajaganapathy@sandiego.edu::a32c880b-bb8d-41b7-9cdb-60d74d49b211" providerId="AD" clId="Web-{BEB7B8D8-D3D0-750D-0F66-BF90BCC14ED8}" dt="2024-12-09T07:54:55.626" v="1765" actId="20577"/>
        <pc:sldMkLst>
          <pc:docMk/>
          <pc:sldMk cId="732206570" sldId="260"/>
        </pc:sldMkLst>
        <pc:spChg chg="mod">
          <ac:chgData name="ARUNKUMAR RAJAGANAPATHY" userId="S::arajaganapathy@sandiego.edu::a32c880b-bb8d-41b7-9cdb-60d74d49b211" providerId="AD" clId="Web-{BEB7B8D8-D3D0-750D-0F66-BF90BCC14ED8}" dt="2024-12-09T07:54:55.626" v="1765" actId="20577"/>
          <ac:spMkLst>
            <pc:docMk/>
            <pc:sldMk cId="732206570" sldId="260"/>
            <ac:spMk id="3" creationId="{B3241BF8-1185-F152-0E8E-D96E319F521C}"/>
          </ac:spMkLst>
        </pc:spChg>
      </pc:sldChg>
      <pc:sldChg chg="del">
        <pc:chgData name="ARUNKUMAR RAJAGANAPATHY" userId="S::arajaganapathy@sandiego.edu::a32c880b-bb8d-41b7-9cdb-60d74d49b211" providerId="AD" clId="Web-{BEB7B8D8-D3D0-750D-0F66-BF90BCC14ED8}" dt="2024-12-09T05:00:11.072" v="34"/>
        <pc:sldMkLst>
          <pc:docMk/>
          <pc:sldMk cId="0" sldId="261"/>
        </pc:sldMkLst>
      </pc:sldChg>
      <pc:sldChg chg="addSp modSp new ord">
        <pc:chgData name="ARUNKUMAR RAJAGANAPATHY" userId="S::arajaganapathy@sandiego.edu::a32c880b-bb8d-41b7-9cdb-60d74d49b211" providerId="AD" clId="Web-{BEB7B8D8-D3D0-750D-0F66-BF90BCC14ED8}" dt="2024-12-09T07:03:15.355" v="1538" actId="1076"/>
        <pc:sldMkLst>
          <pc:docMk/>
          <pc:sldMk cId="1657538330" sldId="261"/>
        </pc:sldMkLst>
        <pc:spChg chg="mod">
          <ac:chgData name="ARUNKUMAR RAJAGANAPATHY" userId="S::arajaganapathy@sandiego.edu::a32c880b-bb8d-41b7-9cdb-60d74d49b211" providerId="AD" clId="Web-{BEB7B8D8-D3D0-750D-0F66-BF90BCC14ED8}" dt="2024-12-09T05:04:10.830" v="75" actId="20577"/>
          <ac:spMkLst>
            <pc:docMk/>
            <pc:sldMk cId="1657538330" sldId="261"/>
            <ac:spMk id="2" creationId="{2E4544BF-ABEA-B42E-B055-1400F57E0C1F}"/>
          </ac:spMkLst>
        </pc:spChg>
        <pc:picChg chg="add mod">
          <ac:chgData name="ARUNKUMAR RAJAGANAPATHY" userId="S::arajaganapathy@sandiego.edu::a32c880b-bb8d-41b7-9cdb-60d74d49b211" providerId="AD" clId="Web-{BEB7B8D8-D3D0-750D-0F66-BF90BCC14ED8}" dt="2024-12-09T07:03:15.355" v="1538" actId="1076"/>
          <ac:picMkLst>
            <pc:docMk/>
            <pc:sldMk cId="1657538330" sldId="261"/>
            <ac:picMk id="4" creationId="{7DEBB201-EFDB-D0E1-19A7-22DEC38217D6}"/>
          </ac:picMkLst>
        </pc:picChg>
      </pc:sldChg>
      <pc:sldChg chg="del">
        <pc:chgData name="ARUNKUMAR RAJAGANAPATHY" userId="S::arajaganapathy@sandiego.edu::a32c880b-bb8d-41b7-9cdb-60d74d49b211" providerId="AD" clId="Web-{BEB7B8D8-D3D0-750D-0F66-BF90BCC14ED8}" dt="2024-12-09T05:00:11.056" v="33"/>
        <pc:sldMkLst>
          <pc:docMk/>
          <pc:sldMk cId="0" sldId="262"/>
        </pc:sldMkLst>
      </pc:sldChg>
      <pc:sldChg chg="modSp new">
        <pc:chgData name="ARUNKUMAR RAJAGANAPATHY" userId="S::arajaganapathy@sandiego.edu::a32c880b-bb8d-41b7-9cdb-60d74d49b211" providerId="AD" clId="Web-{BEB7B8D8-D3D0-750D-0F66-BF90BCC14ED8}" dt="2024-12-09T06:10:44.958" v="1506" actId="20577"/>
        <pc:sldMkLst>
          <pc:docMk/>
          <pc:sldMk cId="2851187058" sldId="262"/>
        </pc:sldMkLst>
        <pc:spChg chg="mod">
          <ac:chgData name="ARUNKUMAR RAJAGANAPATHY" userId="S::arajaganapathy@sandiego.edu::a32c880b-bb8d-41b7-9cdb-60d74d49b211" providerId="AD" clId="Web-{BEB7B8D8-D3D0-750D-0F66-BF90BCC14ED8}" dt="2024-12-09T06:10:44.958" v="1506" actId="20577"/>
          <ac:spMkLst>
            <pc:docMk/>
            <pc:sldMk cId="2851187058" sldId="262"/>
            <ac:spMk id="69" creationId="{BF1AB5FF-6098-2676-F72B-19E58A330729}"/>
          </ac:spMkLst>
        </pc:spChg>
      </pc:sldChg>
      <pc:sldChg chg="del">
        <pc:chgData name="ARUNKUMAR RAJAGANAPATHY" userId="S::arajaganapathy@sandiego.edu::a32c880b-bb8d-41b7-9cdb-60d74d49b211" providerId="AD" clId="Web-{BEB7B8D8-D3D0-750D-0F66-BF90BCC14ED8}" dt="2024-12-09T05:00:11.056" v="32"/>
        <pc:sldMkLst>
          <pc:docMk/>
          <pc:sldMk cId="0" sldId="263"/>
        </pc:sldMkLst>
      </pc:sldChg>
      <pc:sldChg chg="addSp delSp modSp new add del ord">
        <pc:chgData name="ARUNKUMAR RAJAGANAPATHY" userId="S::arajaganapathy@sandiego.edu::a32c880b-bb8d-41b7-9cdb-60d74d49b211" providerId="AD" clId="Web-{BEB7B8D8-D3D0-750D-0F66-BF90BCC14ED8}" dt="2024-12-09T06:08:58.330" v="1500" actId="1076"/>
        <pc:sldMkLst>
          <pc:docMk/>
          <pc:sldMk cId="466212994" sldId="263"/>
        </pc:sldMkLst>
        <pc:spChg chg="mod">
          <ac:chgData name="ARUNKUMAR RAJAGANAPATHY" userId="S::arajaganapathy@sandiego.edu::a32c880b-bb8d-41b7-9cdb-60d74d49b211" providerId="AD" clId="Web-{BEB7B8D8-D3D0-750D-0F66-BF90BCC14ED8}" dt="2024-12-09T06:08:38.407" v="1496" actId="20577"/>
          <ac:spMkLst>
            <pc:docMk/>
            <pc:sldMk cId="466212994" sldId="263"/>
            <ac:spMk id="2" creationId="{760FE4D1-B46B-458A-323E-FDFF89A1DD84}"/>
          </ac:spMkLst>
        </pc:spChg>
        <pc:picChg chg="add mod">
          <ac:chgData name="ARUNKUMAR RAJAGANAPATHY" userId="S::arajaganapathy@sandiego.edu::a32c880b-bb8d-41b7-9cdb-60d74d49b211" providerId="AD" clId="Web-{BEB7B8D8-D3D0-750D-0F66-BF90BCC14ED8}" dt="2024-12-09T06:08:58.330" v="1500" actId="1076"/>
          <ac:picMkLst>
            <pc:docMk/>
            <pc:sldMk cId="466212994" sldId="263"/>
            <ac:picMk id="4" creationId="{FE9A2961-3C24-5187-6C23-68B4DE8E9666}"/>
          </ac:picMkLst>
        </pc:picChg>
        <pc:picChg chg="add del">
          <ac:chgData name="ARUNKUMAR RAJAGANAPATHY" userId="S::arajaganapathy@sandiego.edu::a32c880b-bb8d-41b7-9cdb-60d74d49b211" providerId="AD" clId="Web-{BEB7B8D8-D3D0-750D-0F66-BF90BCC14ED8}" dt="2024-12-09T05:26:54.398" v="618"/>
          <ac:picMkLst>
            <pc:docMk/>
            <pc:sldMk cId="466212994" sldId="263"/>
            <ac:picMk id="5" creationId="{B39E8C41-ACA2-22F7-B1A5-78C3C79AC7B7}"/>
          </ac:picMkLst>
        </pc:picChg>
      </pc:sldChg>
      <pc:sldChg chg="del">
        <pc:chgData name="ARUNKUMAR RAJAGANAPATHY" userId="S::arajaganapathy@sandiego.edu::a32c880b-bb8d-41b7-9cdb-60d74d49b211" providerId="AD" clId="Web-{BEB7B8D8-D3D0-750D-0F66-BF90BCC14ED8}" dt="2024-12-09T05:00:11.056" v="31"/>
        <pc:sldMkLst>
          <pc:docMk/>
          <pc:sldMk cId="0" sldId="264"/>
        </pc:sldMkLst>
      </pc:sldChg>
      <pc:sldChg chg="modSp new ord">
        <pc:chgData name="ARUNKUMAR RAJAGANAPATHY" userId="S::arajaganapathy@sandiego.edu::a32c880b-bb8d-41b7-9cdb-60d74d49b211" providerId="AD" clId="Web-{BEB7B8D8-D3D0-750D-0F66-BF90BCC14ED8}" dt="2024-12-09T05:56:05.943" v="1389" actId="20577"/>
        <pc:sldMkLst>
          <pc:docMk/>
          <pc:sldMk cId="3321910938" sldId="264"/>
        </pc:sldMkLst>
        <pc:spChg chg="mod">
          <ac:chgData name="ARUNKUMAR RAJAGANAPATHY" userId="S::arajaganapathy@sandiego.edu::a32c880b-bb8d-41b7-9cdb-60d74d49b211" providerId="AD" clId="Web-{BEB7B8D8-D3D0-750D-0F66-BF90BCC14ED8}" dt="2024-12-09T05:08:44.714" v="118" actId="20577"/>
          <ac:spMkLst>
            <pc:docMk/>
            <pc:sldMk cId="3321910938" sldId="264"/>
            <ac:spMk id="2" creationId="{B1A4C00C-F41A-D00B-FAE8-D040A7ABB47B}"/>
          </ac:spMkLst>
        </pc:spChg>
        <pc:spChg chg="mod">
          <ac:chgData name="ARUNKUMAR RAJAGANAPATHY" userId="S::arajaganapathy@sandiego.edu::a32c880b-bb8d-41b7-9cdb-60d74d49b211" providerId="AD" clId="Web-{BEB7B8D8-D3D0-750D-0F66-BF90BCC14ED8}" dt="2024-12-09T05:56:05.943" v="1389" actId="20577"/>
          <ac:spMkLst>
            <pc:docMk/>
            <pc:sldMk cId="3321910938" sldId="264"/>
            <ac:spMk id="3" creationId="{45C8FCEC-C2CE-AF92-A4C9-5D8958D6ED05}"/>
          </ac:spMkLst>
        </pc:spChg>
      </pc:sldChg>
      <pc:sldChg chg="del">
        <pc:chgData name="ARUNKUMAR RAJAGANAPATHY" userId="S::arajaganapathy@sandiego.edu::a32c880b-bb8d-41b7-9cdb-60d74d49b211" providerId="AD" clId="Web-{BEB7B8D8-D3D0-750D-0F66-BF90BCC14ED8}" dt="2024-12-09T05:00:11.056" v="30"/>
        <pc:sldMkLst>
          <pc:docMk/>
          <pc:sldMk cId="0" sldId="265"/>
        </pc:sldMkLst>
      </pc:sldChg>
      <pc:sldChg chg="addSp modSp new">
        <pc:chgData name="ARUNKUMAR RAJAGANAPATHY" userId="S::arajaganapathy@sandiego.edu::a32c880b-bb8d-41b7-9cdb-60d74d49b211" providerId="AD" clId="Web-{BEB7B8D8-D3D0-750D-0F66-BF90BCC14ED8}" dt="2024-12-09T05:09:21.403" v="157" actId="20577"/>
        <pc:sldMkLst>
          <pc:docMk/>
          <pc:sldMk cId="3324681011" sldId="265"/>
        </pc:sldMkLst>
        <pc:spChg chg="mod">
          <ac:chgData name="ARUNKUMAR RAJAGANAPATHY" userId="S::arajaganapathy@sandiego.edu::a32c880b-bb8d-41b7-9cdb-60d74d49b211" providerId="AD" clId="Web-{BEB7B8D8-D3D0-750D-0F66-BF90BCC14ED8}" dt="2024-12-09T05:09:21.403" v="157" actId="20577"/>
          <ac:spMkLst>
            <pc:docMk/>
            <pc:sldMk cId="3324681011" sldId="265"/>
            <ac:spMk id="2" creationId="{42373AFA-6855-E11A-C78A-AA661ED38DD7}"/>
          </ac:spMkLst>
        </pc:spChg>
        <pc:picChg chg="add mod">
          <ac:chgData name="ARUNKUMAR RAJAGANAPATHY" userId="S::arajaganapathy@sandiego.edu::a32c880b-bb8d-41b7-9cdb-60d74d49b211" providerId="AD" clId="Web-{BEB7B8D8-D3D0-750D-0F66-BF90BCC14ED8}" dt="2024-12-09T05:04:25.377" v="79" actId="1076"/>
          <ac:picMkLst>
            <pc:docMk/>
            <pc:sldMk cId="3324681011" sldId="265"/>
            <ac:picMk id="4" creationId="{BD50CEDD-6512-FDF3-25A3-235B9676FD9F}"/>
          </ac:picMkLst>
        </pc:picChg>
      </pc:sldChg>
      <pc:sldChg chg="del">
        <pc:chgData name="ARUNKUMAR RAJAGANAPATHY" userId="S::arajaganapathy@sandiego.edu::a32c880b-bb8d-41b7-9cdb-60d74d49b211" providerId="AD" clId="Web-{BEB7B8D8-D3D0-750D-0F66-BF90BCC14ED8}" dt="2024-12-09T05:00:11.056" v="29"/>
        <pc:sldMkLst>
          <pc:docMk/>
          <pc:sldMk cId="0" sldId="266"/>
        </pc:sldMkLst>
      </pc:sldChg>
      <pc:sldChg chg="addSp modSp new">
        <pc:chgData name="ARUNKUMAR RAJAGANAPATHY" userId="S::arajaganapathy@sandiego.edu::a32c880b-bb8d-41b7-9cdb-60d74d49b211" providerId="AD" clId="Web-{BEB7B8D8-D3D0-750D-0F66-BF90BCC14ED8}" dt="2024-12-09T05:08:29.557" v="111" actId="20577"/>
        <pc:sldMkLst>
          <pc:docMk/>
          <pc:sldMk cId="2341181010" sldId="266"/>
        </pc:sldMkLst>
        <pc:spChg chg="mod">
          <ac:chgData name="ARUNKUMAR RAJAGANAPATHY" userId="S::arajaganapathy@sandiego.edu::a32c880b-bb8d-41b7-9cdb-60d74d49b211" providerId="AD" clId="Web-{BEB7B8D8-D3D0-750D-0F66-BF90BCC14ED8}" dt="2024-12-09T05:08:29.557" v="111" actId="20577"/>
          <ac:spMkLst>
            <pc:docMk/>
            <pc:sldMk cId="2341181010" sldId="266"/>
            <ac:spMk id="2" creationId="{B6592A67-E1FB-F8CF-4392-4F1D87AD69B0}"/>
          </ac:spMkLst>
        </pc:spChg>
        <pc:picChg chg="add mod">
          <ac:chgData name="ARUNKUMAR RAJAGANAPATHY" userId="S::arajaganapathy@sandiego.edu::a32c880b-bb8d-41b7-9cdb-60d74d49b211" providerId="AD" clId="Web-{BEB7B8D8-D3D0-750D-0F66-BF90BCC14ED8}" dt="2024-12-09T05:05:04.300" v="84" actId="14100"/>
          <ac:picMkLst>
            <pc:docMk/>
            <pc:sldMk cId="2341181010" sldId="266"/>
            <ac:picMk id="4" creationId="{6AC9D872-7AF4-2EAD-BE82-FACDF3D82BEA}"/>
          </ac:picMkLst>
        </pc:picChg>
      </pc:sldChg>
      <pc:sldChg chg="del">
        <pc:chgData name="ARUNKUMAR RAJAGANAPATHY" userId="S::arajaganapathy@sandiego.edu::a32c880b-bb8d-41b7-9cdb-60d74d49b211" providerId="AD" clId="Web-{BEB7B8D8-D3D0-750D-0F66-BF90BCC14ED8}" dt="2024-12-09T05:00:11.056" v="28"/>
        <pc:sldMkLst>
          <pc:docMk/>
          <pc:sldMk cId="0" sldId="267"/>
        </pc:sldMkLst>
      </pc:sldChg>
      <pc:sldChg chg="modSp new">
        <pc:chgData name="ARUNKUMAR RAJAGANAPATHY" userId="S::arajaganapathy@sandiego.edu::a32c880b-bb8d-41b7-9cdb-60d74d49b211" providerId="AD" clId="Web-{BEB7B8D8-D3D0-750D-0F66-BF90BCC14ED8}" dt="2024-12-09T07:19:45.443" v="1689" actId="20577"/>
        <pc:sldMkLst>
          <pc:docMk/>
          <pc:sldMk cId="4229661230" sldId="267"/>
        </pc:sldMkLst>
        <pc:spChg chg="mod">
          <ac:chgData name="ARUNKUMAR RAJAGANAPATHY" userId="S::arajaganapathy@sandiego.edu::a32c880b-bb8d-41b7-9cdb-60d74d49b211" providerId="AD" clId="Web-{BEB7B8D8-D3D0-750D-0F66-BF90BCC14ED8}" dt="2024-12-09T05:09:41.747" v="171" actId="20577"/>
          <ac:spMkLst>
            <pc:docMk/>
            <pc:sldMk cId="4229661230" sldId="267"/>
            <ac:spMk id="2" creationId="{7A2DEF6D-0E52-2E42-5D92-5317E406F46D}"/>
          </ac:spMkLst>
        </pc:spChg>
        <pc:spChg chg="mod">
          <ac:chgData name="ARUNKUMAR RAJAGANAPATHY" userId="S::arajaganapathy@sandiego.edu::a32c880b-bb8d-41b7-9cdb-60d74d49b211" providerId="AD" clId="Web-{BEB7B8D8-D3D0-750D-0F66-BF90BCC14ED8}" dt="2024-12-09T07:19:45.443" v="1689" actId="20577"/>
          <ac:spMkLst>
            <pc:docMk/>
            <pc:sldMk cId="4229661230" sldId="267"/>
            <ac:spMk id="3" creationId="{C1455692-599F-4FF0-00C3-98EB4A9C3C12}"/>
          </ac:spMkLst>
        </pc:spChg>
      </pc:sldChg>
      <pc:sldChg chg="modSp add del replId">
        <pc:chgData name="ARUNKUMAR RAJAGANAPATHY" userId="S::arajaganapathy@sandiego.edu::a32c880b-bb8d-41b7-9cdb-60d74d49b211" providerId="AD" clId="Web-{BEB7B8D8-D3D0-750D-0F66-BF90BCC14ED8}" dt="2024-12-09T05:48:46.943" v="1242" actId="20577"/>
        <pc:sldMkLst>
          <pc:docMk/>
          <pc:sldMk cId="878502975" sldId="268"/>
        </pc:sldMkLst>
        <pc:spChg chg="mod">
          <ac:chgData name="ARUNKUMAR RAJAGANAPATHY" userId="S::arajaganapathy@sandiego.edu::a32c880b-bb8d-41b7-9cdb-60d74d49b211" providerId="AD" clId="Web-{BEB7B8D8-D3D0-750D-0F66-BF90BCC14ED8}" dt="2024-12-09T05:12:47.394" v="215" actId="20577"/>
          <ac:spMkLst>
            <pc:docMk/>
            <pc:sldMk cId="878502975" sldId="268"/>
            <ac:spMk id="2" creationId="{B1A4C00C-F41A-D00B-FAE8-D040A7ABB47B}"/>
          </ac:spMkLst>
        </pc:spChg>
        <pc:spChg chg="mod">
          <ac:chgData name="ARUNKUMAR RAJAGANAPATHY" userId="S::arajaganapathy@sandiego.edu::a32c880b-bb8d-41b7-9cdb-60d74d49b211" providerId="AD" clId="Web-{BEB7B8D8-D3D0-750D-0F66-BF90BCC14ED8}" dt="2024-12-09T05:48:46.943" v="1242" actId="20577"/>
          <ac:spMkLst>
            <pc:docMk/>
            <pc:sldMk cId="878502975" sldId="268"/>
            <ac:spMk id="3" creationId="{45C8FCEC-C2CE-AF92-A4C9-5D8958D6ED05}"/>
          </ac:spMkLst>
        </pc:spChg>
      </pc:sldChg>
      <pc:sldChg chg="del">
        <pc:chgData name="ARUNKUMAR RAJAGANAPATHY" userId="S::arajaganapathy@sandiego.edu::a32c880b-bb8d-41b7-9cdb-60d74d49b211" providerId="AD" clId="Web-{BEB7B8D8-D3D0-750D-0F66-BF90BCC14ED8}" dt="2024-12-09T05:00:11.056" v="26"/>
        <pc:sldMkLst>
          <pc:docMk/>
          <pc:sldMk cId="0" sldId="269"/>
        </pc:sldMkLst>
      </pc:sldChg>
      <pc:sldChg chg="modSp new">
        <pc:chgData name="ARUNKUMAR RAJAGANAPATHY" userId="S::arajaganapathy@sandiego.edu::a32c880b-bb8d-41b7-9cdb-60d74d49b211" providerId="AD" clId="Web-{BEB7B8D8-D3D0-750D-0F66-BF90BCC14ED8}" dt="2024-12-09T05:23:47.610" v="576" actId="20577"/>
        <pc:sldMkLst>
          <pc:docMk/>
          <pc:sldMk cId="3572738246" sldId="269"/>
        </pc:sldMkLst>
        <pc:spChg chg="mod">
          <ac:chgData name="ARUNKUMAR RAJAGANAPATHY" userId="S::arajaganapathy@sandiego.edu::a32c880b-bb8d-41b7-9cdb-60d74d49b211" providerId="AD" clId="Web-{BEB7B8D8-D3D0-750D-0F66-BF90BCC14ED8}" dt="2024-12-09T05:23:47.610" v="576" actId="20577"/>
          <ac:spMkLst>
            <pc:docMk/>
            <pc:sldMk cId="3572738246" sldId="269"/>
            <ac:spMk id="2" creationId="{F127F83D-8ADB-EB83-C247-230F83744962}"/>
          </ac:spMkLst>
        </pc:spChg>
        <pc:spChg chg="mod">
          <ac:chgData name="ARUNKUMAR RAJAGANAPATHY" userId="S::arajaganapathy@sandiego.edu::a32c880b-bb8d-41b7-9cdb-60d74d49b211" providerId="AD" clId="Web-{BEB7B8D8-D3D0-750D-0F66-BF90BCC14ED8}" dt="2024-12-09T05:21:04.990" v="468" actId="20577"/>
          <ac:spMkLst>
            <pc:docMk/>
            <pc:sldMk cId="3572738246" sldId="269"/>
            <ac:spMk id="3" creationId="{7940C487-0344-59DE-2FF1-CA3BE65AA2EE}"/>
          </ac:spMkLst>
        </pc:spChg>
      </pc:sldChg>
      <pc:sldChg chg="add del replId">
        <pc:chgData name="ARUNKUMAR RAJAGANAPATHY" userId="S::arajaganapathy@sandiego.edu::a32c880b-bb8d-41b7-9cdb-60d74d49b211" providerId="AD" clId="Web-{BEB7B8D8-D3D0-750D-0F66-BF90BCC14ED8}" dt="2024-12-09T05:24:15.674" v="594"/>
        <pc:sldMkLst>
          <pc:docMk/>
          <pc:sldMk cId="3624045660" sldId="270"/>
        </pc:sldMkLst>
      </pc:sldChg>
      <pc:sldChg chg="add del replId">
        <pc:chgData name="ARUNKUMAR RAJAGANAPATHY" userId="S::arajaganapathy@sandiego.edu::a32c880b-bb8d-41b7-9cdb-60d74d49b211" providerId="AD" clId="Web-{BEB7B8D8-D3D0-750D-0F66-BF90BCC14ED8}" dt="2024-12-09T05:24:21.127" v="596"/>
        <pc:sldMkLst>
          <pc:docMk/>
          <pc:sldMk cId="2947494976" sldId="271"/>
        </pc:sldMkLst>
      </pc:sldChg>
      <pc:sldChg chg="modSp add del replId">
        <pc:chgData name="ARUNKUMAR RAJAGANAPATHY" userId="S::arajaganapathy@sandiego.edu::a32c880b-bb8d-41b7-9cdb-60d74d49b211" providerId="AD" clId="Web-{BEB7B8D8-D3D0-750D-0F66-BF90BCC14ED8}" dt="2024-12-09T05:24:01.548" v="593" actId="20577"/>
        <pc:sldMkLst>
          <pc:docMk/>
          <pc:sldMk cId="3654588474" sldId="272"/>
        </pc:sldMkLst>
        <pc:spChg chg="mod">
          <ac:chgData name="ARUNKUMAR RAJAGANAPATHY" userId="S::arajaganapathy@sandiego.edu::a32c880b-bb8d-41b7-9cdb-60d74d49b211" providerId="AD" clId="Web-{BEB7B8D8-D3D0-750D-0F66-BF90BCC14ED8}" dt="2024-12-09T05:24:01.548" v="593" actId="20577"/>
          <ac:spMkLst>
            <pc:docMk/>
            <pc:sldMk cId="3654588474" sldId="272"/>
            <ac:spMk id="2" creationId="{F127F83D-8ADB-EB83-C247-230F83744962}"/>
          </ac:spMkLst>
        </pc:spChg>
      </pc:sldChg>
      <pc:sldChg chg="modSp add del replId">
        <pc:chgData name="ARUNKUMAR RAJAGANAPATHY" userId="S::arajaganapathy@sandiego.edu::a32c880b-bb8d-41b7-9cdb-60d74d49b211" providerId="AD" clId="Web-{BEB7B8D8-D3D0-750D-0F66-BF90BCC14ED8}" dt="2024-12-09T05:24:31.909" v="598" actId="20577"/>
        <pc:sldMkLst>
          <pc:docMk/>
          <pc:sldMk cId="2115912591" sldId="273"/>
        </pc:sldMkLst>
        <pc:spChg chg="mod">
          <ac:chgData name="ARUNKUMAR RAJAGANAPATHY" userId="S::arajaganapathy@sandiego.edu::a32c880b-bb8d-41b7-9cdb-60d74d49b211" providerId="AD" clId="Web-{BEB7B8D8-D3D0-750D-0F66-BF90BCC14ED8}" dt="2024-12-09T05:24:31.909" v="598" actId="20577"/>
          <ac:spMkLst>
            <pc:docMk/>
            <pc:sldMk cId="2115912591" sldId="273"/>
            <ac:spMk id="2" creationId="{F127F83D-8ADB-EB83-C247-230F83744962}"/>
          </ac:spMkLst>
        </pc:spChg>
      </pc:sldChg>
      <pc:sldChg chg="modSp add del replId">
        <pc:chgData name="ARUNKUMAR RAJAGANAPATHY" userId="S::arajaganapathy@sandiego.edu::a32c880b-bb8d-41b7-9cdb-60d74d49b211" providerId="AD" clId="Web-{BEB7B8D8-D3D0-750D-0F66-BF90BCC14ED8}" dt="2024-12-09T05:24:42.769" v="603" actId="20577"/>
        <pc:sldMkLst>
          <pc:docMk/>
          <pc:sldMk cId="3118135224" sldId="274"/>
        </pc:sldMkLst>
        <pc:spChg chg="mod">
          <ac:chgData name="ARUNKUMAR RAJAGANAPATHY" userId="S::arajaganapathy@sandiego.edu::a32c880b-bb8d-41b7-9cdb-60d74d49b211" providerId="AD" clId="Web-{BEB7B8D8-D3D0-750D-0F66-BF90BCC14ED8}" dt="2024-12-09T05:24:42.769" v="603" actId="20577"/>
          <ac:spMkLst>
            <pc:docMk/>
            <pc:sldMk cId="3118135224" sldId="274"/>
            <ac:spMk id="2" creationId="{F127F83D-8ADB-EB83-C247-230F83744962}"/>
          </ac:spMkLst>
        </pc:spChg>
      </pc:sldChg>
      <pc:sldChg chg="del">
        <pc:chgData name="ARUNKUMAR RAJAGANAPATHY" userId="S::arajaganapathy@sandiego.edu::a32c880b-bb8d-41b7-9cdb-60d74d49b211" providerId="AD" clId="Web-{BEB7B8D8-D3D0-750D-0F66-BF90BCC14ED8}" dt="2024-12-09T05:00:11.040" v="20"/>
        <pc:sldMkLst>
          <pc:docMk/>
          <pc:sldMk cId="0" sldId="275"/>
        </pc:sldMkLst>
      </pc:sldChg>
      <pc:sldChg chg="new del">
        <pc:chgData name="ARUNKUMAR RAJAGANAPATHY" userId="S::arajaganapathy@sandiego.edu::a32c880b-bb8d-41b7-9cdb-60d74d49b211" providerId="AD" clId="Web-{BEB7B8D8-D3D0-750D-0F66-BF90BCC14ED8}" dt="2024-12-09T05:27:01.586" v="620"/>
        <pc:sldMkLst>
          <pc:docMk/>
          <pc:sldMk cId="1273785555" sldId="275"/>
        </pc:sldMkLst>
      </pc:sldChg>
      <pc:sldChg chg="addSp delSp modSp add del replId">
        <pc:chgData name="ARUNKUMAR RAJAGANAPATHY" userId="S::arajaganapathy@sandiego.edu::a32c880b-bb8d-41b7-9cdb-60d74d49b211" providerId="AD" clId="Web-{BEB7B8D8-D3D0-750D-0F66-BF90BCC14ED8}" dt="2024-12-09T06:14:59.561" v="1517"/>
        <pc:sldMkLst>
          <pc:docMk/>
          <pc:sldMk cId="85461987" sldId="276"/>
        </pc:sldMkLst>
        <pc:spChg chg="mod">
          <ac:chgData name="ARUNKUMAR RAJAGANAPATHY" userId="S::arajaganapathy@sandiego.edu::a32c880b-bb8d-41b7-9cdb-60d74d49b211" providerId="AD" clId="Web-{BEB7B8D8-D3D0-750D-0F66-BF90BCC14ED8}" dt="2024-12-09T05:39:24.799" v="954" actId="20577"/>
          <ac:spMkLst>
            <pc:docMk/>
            <pc:sldMk cId="85461987" sldId="276"/>
            <ac:spMk id="2" creationId="{760FE4D1-B46B-458A-323E-FDFF89A1DD84}"/>
          </ac:spMkLst>
        </pc:spChg>
        <pc:spChg chg="mod">
          <ac:chgData name="ARUNKUMAR RAJAGANAPATHY" userId="S::arajaganapathy@sandiego.edu::a32c880b-bb8d-41b7-9cdb-60d74d49b211" providerId="AD" clId="Web-{BEB7B8D8-D3D0-750D-0F66-BF90BCC14ED8}" dt="2024-12-09T05:39:39.706" v="957" actId="20577"/>
          <ac:spMkLst>
            <pc:docMk/>
            <pc:sldMk cId="85461987" sldId="276"/>
            <ac:spMk id="3" creationId="{DD4915A4-F90C-B46C-12C3-9B32EFA34102}"/>
          </ac:spMkLst>
        </pc:spChg>
        <pc:graphicFrameChg chg="add mod modGraphic">
          <ac:chgData name="ARUNKUMAR RAJAGANAPATHY" userId="S::arajaganapathy@sandiego.edu::a32c880b-bb8d-41b7-9cdb-60d74d49b211" providerId="AD" clId="Web-{BEB7B8D8-D3D0-750D-0F66-BF90BCC14ED8}" dt="2024-12-09T06:14:59.561" v="1517"/>
          <ac:graphicFrameMkLst>
            <pc:docMk/>
            <pc:sldMk cId="85461987" sldId="276"/>
            <ac:graphicFrameMk id="6" creationId="{D3223A6A-A92F-C2C2-CC70-6CC5DCC68CBE}"/>
          </ac:graphicFrameMkLst>
        </pc:graphicFrameChg>
        <pc:picChg chg="del">
          <ac:chgData name="ARUNKUMAR RAJAGANAPATHY" userId="S::arajaganapathy@sandiego.edu::a32c880b-bb8d-41b7-9cdb-60d74d49b211" providerId="AD" clId="Web-{BEB7B8D8-D3D0-750D-0F66-BF90BCC14ED8}" dt="2024-12-09T05:33:31.506" v="621"/>
          <ac:picMkLst>
            <pc:docMk/>
            <pc:sldMk cId="85461987" sldId="276"/>
            <ac:picMk id="4" creationId="{FE9A2961-3C24-5187-6C23-68B4DE8E9666}"/>
          </ac:picMkLst>
        </pc:picChg>
      </pc:sldChg>
      <pc:sldChg chg="modSp del">
        <pc:chgData name="ARUNKUMAR RAJAGANAPATHY" userId="S::arajaganapathy@sandiego.edu::a32c880b-bb8d-41b7-9cdb-60d74d49b211" providerId="AD" clId="Web-{BEB7B8D8-D3D0-750D-0F66-BF90BCC14ED8}" dt="2024-12-09T07:54:42.532" v="1762" actId="20577"/>
        <pc:sldMkLst>
          <pc:docMk/>
          <pc:sldMk cId="1426443835" sldId="277"/>
        </pc:sldMkLst>
        <pc:spChg chg="mod">
          <ac:chgData name="ARUNKUMAR RAJAGANAPATHY" userId="S::arajaganapathy@sandiego.edu::a32c880b-bb8d-41b7-9cdb-60d74d49b211" providerId="AD" clId="Web-{BEB7B8D8-D3D0-750D-0F66-BF90BCC14ED8}" dt="2024-12-09T07:54:42.532" v="1762" actId="20577"/>
          <ac:spMkLst>
            <pc:docMk/>
            <pc:sldMk cId="1426443835" sldId="277"/>
            <ac:spMk id="5" creationId="{BE6685EC-5851-B031-A1AE-33CA09FEAA55}"/>
          </ac:spMkLst>
        </pc:spChg>
      </pc:sldChg>
      <pc:sldChg chg="del">
        <pc:chgData name="ARUNKUMAR RAJAGANAPATHY" userId="S::arajaganapathy@sandiego.edu::a32c880b-bb8d-41b7-9cdb-60d74d49b211" providerId="AD" clId="Web-{BEB7B8D8-D3D0-750D-0F66-BF90BCC14ED8}" dt="2024-12-09T05:00:11.040" v="17"/>
        <pc:sldMkLst>
          <pc:docMk/>
          <pc:sldMk cId="0" sldId="278"/>
        </pc:sldMkLst>
      </pc:sldChg>
      <pc:sldChg chg="addSp modSp new">
        <pc:chgData name="ARUNKUMAR RAJAGANAPATHY" userId="S::arajaganapathy@sandiego.edu::a32c880b-bb8d-41b7-9cdb-60d74d49b211" providerId="AD" clId="Web-{BEB7B8D8-D3D0-750D-0F66-BF90BCC14ED8}" dt="2024-12-09T06:59:16.896" v="1537" actId="20577"/>
        <pc:sldMkLst>
          <pc:docMk/>
          <pc:sldMk cId="2972978840" sldId="278"/>
        </pc:sldMkLst>
        <pc:spChg chg="mod">
          <ac:chgData name="ARUNKUMAR RAJAGANAPATHY" userId="S::arajaganapathy@sandiego.edu::a32c880b-bb8d-41b7-9cdb-60d74d49b211" providerId="AD" clId="Web-{BEB7B8D8-D3D0-750D-0F66-BF90BCC14ED8}" dt="2024-12-09T06:59:10.130" v="1533" actId="20577"/>
          <ac:spMkLst>
            <pc:docMk/>
            <pc:sldMk cId="2972978840" sldId="278"/>
            <ac:spMk id="2" creationId="{9CDC4372-8ABE-CAD6-37DB-CDAD1CA68995}"/>
          </ac:spMkLst>
        </pc:spChg>
        <pc:spChg chg="mod">
          <ac:chgData name="ARUNKUMAR RAJAGANAPATHY" userId="S::arajaganapathy@sandiego.edu::a32c880b-bb8d-41b7-9cdb-60d74d49b211" providerId="AD" clId="Web-{BEB7B8D8-D3D0-750D-0F66-BF90BCC14ED8}" dt="2024-12-09T06:59:16.896" v="1537" actId="20577"/>
          <ac:spMkLst>
            <pc:docMk/>
            <pc:sldMk cId="2972978840" sldId="278"/>
            <ac:spMk id="3" creationId="{1EC3B3BC-2A15-7552-BDEE-23436588D3CA}"/>
          </ac:spMkLst>
        </pc:spChg>
        <pc:picChg chg="add mod">
          <ac:chgData name="ARUNKUMAR RAJAGANAPATHY" userId="S::arajaganapathy@sandiego.edu::a32c880b-bb8d-41b7-9cdb-60d74d49b211" providerId="AD" clId="Web-{BEB7B8D8-D3D0-750D-0F66-BF90BCC14ED8}" dt="2024-12-09T05:45:28.390" v="1055" actId="1076"/>
          <ac:picMkLst>
            <pc:docMk/>
            <pc:sldMk cId="2972978840" sldId="278"/>
            <ac:picMk id="4" creationId="{381B05A0-1026-6BC3-C805-DAD49808D8E2}"/>
          </ac:picMkLst>
        </pc:picChg>
      </pc:sldChg>
      <pc:sldChg chg="del">
        <pc:chgData name="ARUNKUMAR RAJAGANAPATHY" userId="S::arajaganapathy@sandiego.edu::a32c880b-bb8d-41b7-9cdb-60d74d49b211" providerId="AD" clId="Web-{BEB7B8D8-D3D0-750D-0F66-BF90BCC14ED8}" dt="2024-12-09T05:00:11.040" v="16"/>
        <pc:sldMkLst>
          <pc:docMk/>
          <pc:sldMk cId="0" sldId="279"/>
        </pc:sldMkLst>
      </pc:sldChg>
      <pc:sldChg chg="addSp modSp new">
        <pc:chgData name="ARUNKUMAR RAJAGANAPATHY" userId="S::arajaganapathy@sandiego.edu::a32c880b-bb8d-41b7-9cdb-60d74d49b211" providerId="AD" clId="Web-{BEB7B8D8-D3D0-750D-0F66-BF90BCC14ED8}" dt="2024-12-09T05:56:36.491" v="1393" actId="20577"/>
        <pc:sldMkLst>
          <pc:docMk/>
          <pc:sldMk cId="4054971039" sldId="279"/>
        </pc:sldMkLst>
        <pc:spChg chg="mod">
          <ac:chgData name="ARUNKUMAR RAJAGANAPATHY" userId="S::arajaganapathy@sandiego.edu::a32c880b-bb8d-41b7-9cdb-60d74d49b211" providerId="AD" clId="Web-{BEB7B8D8-D3D0-750D-0F66-BF90BCC14ED8}" dt="2024-12-09T05:56:36.491" v="1393" actId="20577"/>
          <ac:spMkLst>
            <pc:docMk/>
            <pc:sldMk cId="4054971039" sldId="279"/>
            <ac:spMk id="2" creationId="{C939887D-0BA9-9980-3A1B-5C7DE46910FE}"/>
          </ac:spMkLst>
        </pc:spChg>
        <pc:spChg chg="mod">
          <ac:chgData name="ARUNKUMAR RAJAGANAPATHY" userId="S::arajaganapathy@sandiego.edu::a32c880b-bb8d-41b7-9cdb-60d74d49b211" providerId="AD" clId="Web-{BEB7B8D8-D3D0-750D-0F66-BF90BCC14ED8}" dt="2024-12-09T05:44:39.888" v="1046" actId="20577"/>
          <ac:spMkLst>
            <pc:docMk/>
            <pc:sldMk cId="4054971039" sldId="279"/>
            <ac:spMk id="3" creationId="{27979CE7-9737-47F5-B7FA-32D620930754}"/>
          </ac:spMkLst>
        </pc:spChg>
        <pc:picChg chg="add mod">
          <ac:chgData name="ARUNKUMAR RAJAGANAPATHY" userId="S::arajaganapathy@sandiego.edu::a32c880b-bb8d-41b7-9cdb-60d74d49b211" providerId="AD" clId="Web-{BEB7B8D8-D3D0-750D-0F66-BF90BCC14ED8}" dt="2024-12-09T05:43:59.371" v="1010" actId="1076"/>
          <ac:picMkLst>
            <pc:docMk/>
            <pc:sldMk cId="4054971039" sldId="279"/>
            <ac:picMk id="4" creationId="{66692DC1-56E7-5156-3ED5-827C0BB85018}"/>
          </ac:picMkLst>
        </pc:picChg>
      </pc:sldChg>
      <pc:sldChg chg="del">
        <pc:chgData name="ARUNKUMAR RAJAGANAPATHY" userId="S::arajaganapathy@sandiego.edu::a32c880b-bb8d-41b7-9cdb-60d74d49b211" providerId="AD" clId="Web-{BEB7B8D8-D3D0-750D-0F66-BF90BCC14ED8}" dt="2024-12-09T05:00:11.040" v="15"/>
        <pc:sldMkLst>
          <pc:docMk/>
          <pc:sldMk cId="0" sldId="280"/>
        </pc:sldMkLst>
      </pc:sldChg>
      <pc:sldChg chg="addSp modSp new">
        <pc:chgData name="ARUNKUMAR RAJAGANAPATHY" userId="S::arajaganapathy@sandiego.edu::a32c880b-bb8d-41b7-9cdb-60d74d49b211" providerId="AD" clId="Web-{BEB7B8D8-D3D0-750D-0F66-BF90BCC14ED8}" dt="2024-12-09T05:51:34.027" v="1322" actId="20577"/>
        <pc:sldMkLst>
          <pc:docMk/>
          <pc:sldMk cId="3172580751" sldId="280"/>
        </pc:sldMkLst>
        <pc:spChg chg="mod">
          <ac:chgData name="ARUNKUMAR RAJAGANAPATHY" userId="S::arajaganapathy@sandiego.edu::a32c880b-bb8d-41b7-9cdb-60d74d49b211" providerId="AD" clId="Web-{BEB7B8D8-D3D0-750D-0F66-BF90BCC14ED8}" dt="2024-12-09T05:51:34.027" v="1322" actId="20577"/>
          <ac:spMkLst>
            <pc:docMk/>
            <pc:sldMk cId="3172580751" sldId="280"/>
            <ac:spMk id="2" creationId="{0A3BFA12-9666-3E5E-B3AD-F09D83B3ED53}"/>
          </ac:spMkLst>
        </pc:spChg>
        <pc:spChg chg="mod">
          <ac:chgData name="ARUNKUMAR RAJAGANAPATHY" userId="S::arajaganapathy@sandiego.edu::a32c880b-bb8d-41b7-9cdb-60d74d49b211" providerId="AD" clId="Web-{BEB7B8D8-D3D0-750D-0F66-BF90BCC14ED8}" dt="2024-12-09T05:51:12.105" v="1294" actId="20577"/>
          <ac:spMkLst>
            <pc:docMk/>
            <pc:sldMk cId="3172580751" sldId="280"/>
            <ac:spMk id="3" creationId="{07E19C01-5B6B-E000-2494-826550CF82BC}"/>
          </ac:spMkLst>
        </pc:spChg>
        <pc:picChg chg="add mod">
          <ac:chgData name="ARUNKUMAR RAJAGANAPATHY" userId="S::arajaganapathy@sandiego.edu::a32c880b-bb8d-41b7-9cdb-60d74d49b211" providerId="AD" clId="Web-{BEB7B8D8-D3D0-750D-0F66-BF90BCC14ED8}" dt="2024-12-09T05:50:37.056" v="1246" actId="1076"/>
          <ac:picMkLst>
            <pc:docMk/>
            <pc:sldMk cId="3172580751" sldId="280"/>
            <ac:picMk id="4" creationId="{ACB80F45-6F24-A4C3-8B1E-A19D4832C700}"/>
          </ac:picMkLst>
        </pc:picChg>
      </pc:sldChg>
      <pc:sldChg chg="del">
        <pc:chgData name="ARUNKUMAR RAJAGANAPATHY" userId="S::arajaganapathy@sandiego.edu::a32c880b-bb8d-41b7-9cdb-60d74d49b211" providerId="AD" clId="Web-{BEB7B8D8-D3D0-750D-0F66-BF90BCC14ED8}" dt="2024-12-09T05:00:11.040" v="14"/>
        <pc:sldMkLst>
          <pc:docMk/>
          <pc:sldMk cId="0" sldId="281"/>
        </pc:sldMkLst>
      </pc:sldChg>
      <pc:sldChg chg="modSp del">
        <pc:chgData name="ARUNKUMAR RAJAGANAPATHY" userId="S::arajaganapathy@sandiego.edu::a32c880b-bb8d-41b7-9cdb-60d74d49b211" providerId="AD" clId="Web-{BEB7B8D8-D3D0-750D-0F66-BF90BCC14ED8}" dt="2024-12-09T07:31:33.133" v="1702" actId="20577"/>
        <pc:sldMkLst>
          <pc:docMk/>
          <pc:sldMk cId="2065288247" sldId="282"/>
        </pc:sldMkLst>
        <pc:spChg chg="mod">
          <ac:chgData name="ARUNKUMAR RAJAGANAPATHY" userId="S::arajaganapathy@sandiego.edu::a32c880b-bb8d-41b7-9cdb-60d74d49b211" providerId="AD" clId="Web-{BEB7B8D8-D3D0-750D-0F66-BF90BCC14ED8}" dt="2024-12-09T07:31:33.133" v="1702" actId="20577"/>
          <ac:spMkLst>
            <pc:docMk/>
            <pc:sldMk cId="2065288247" sldId="282"/>
            <ac:spMk id="3" creationId="{7B2EB494-971F-7DAD-F946-74F06EAF2BCD}"/>
          </ac:spMkLst>
        </pc:spChg>
      </pc:sldChg>
      <pc:sldChg chg="del">
        <pc:chgData name="ARUNKUMAR RAJAGANAPATHY" userId="S::arajaganapathy@sandiego.edu::a32c880b-bb8d-41b7-9cdb-60d74d49b211" providerId="AD" clId="Web-{BEB7B8D8-D3D0-750D-0F66-BF90BCC14ED8}" dt="2024-12-09T05:00:11.040" v="12"/>
        <pc:sldMkLst>
          <pc:docMk/>
          <pc:sldMk cId="0" sldId="283"/>
        </pc:sldMkLst>
      </pc:sldChg>
      <pc:sldChg chg="addSp modSp new">
        <pc:chgData name="ARUNKUMAR RAJAGANAPATHY" userId="S::arajaganapathy@sandiego.edu::a32c880b-bb8d-41b7-9cdb-60d74d49b211" providerId="AD" clId="Web-{BEB7B8D8-D3D0-750D-0F66-BF90BCC14ED8}" dt="2024-12-09T08:13:29.389" v="1773" actId="20577"/>
        <pc:sldMkLst>
          <pc:docMk/>
          <pc:sldMk cId="3773158865" sldId="283"/>
        </pc:sldMkLst>
        <pc:spChg chg="mod">
          <ac:chgData name="ARUNKUMAR RAJAGANAPATHY" userId="S::arajaganapathy@sandiego.edu::a32c880b-bb8d-41b7-9cdb-60d74d49b211" providerId="AD" clId="Web-{BEB7B8D8-D3D0-750D-0F66-BF90BCC14ED8}" dt="2024-12-09T05:56:47.944" v="1416" actId="20577"/>
          <ac:spMkLst>
            <pc:docMk/>
            <pc:sldMk cId="3773158865" sldId="283"/>
            <ac:spMk id="2" creationId="{E5E5170E-1097-9F7E-B4EC-520DCC84CB77}"/>
          </ac:spMkLst>
        </pc:spChg>
        <pc:spChg chg="mod">
          <ac:chgData name="ARUNKUMAR RAJAGANAPATHY" userId="S::arajaganapathy@sandiego.edu::a32c880b-bb8d-41b7-9cdb-60d74d49b211" providerId="AD" clId="Web-{BEB7B8D8-D3D0-750D-0F66-BF90BCC14ED8}" dt="2024-12-09T08:13:29.389" v="1773" actId="20577"/>
          <ac:spMkLst>
            <pc:docMk/>
            <pc:sldMk cId="3773158865" sldId="283"/>
            <ac:spMk id="3" creationId="{ACA0CECA-D1EF-E060-3E17-846AA9A80154}"/>
          </ac:spMkLst>
        </pc:spChg>
        <pc:spChg chg="add mod">
          <ac:chgData name="ARUNKUMAR RAJAGANAPATHY" userId="S::arajaganapathy@sandiego.edu::a32c880b-bb8d-41b7-9cdb-60d74d49b211" providerId="AD" clId="Web-{BEB7B8D8-D3D0-750D-0F66-BF90BCC14ED8}" dt="2024-12-09T05:57:38.680" v="1469" actId="14100"/>
          <ac:spMkLst>
            <pc:docMk/>
            <pc:sldMk cId="3773158865" sldId="283"/>
            <ac:spMk id="6" creationId="{97C4C4E6-02AE-B80E-79F0-FB0CA9297C9E}"/>
          </ac:spMkLst>
        </pc:spChg>
        <pc:picChg chg="add mod">
          <ac:chgData name="ARUNKUMAR RAJAGANAPATHY" userId="S::arajaganapathy@sandiego.edu::a32c880b-bb8d-41b7-9cdb-60d74d49b211" providerId="AD" clId="Web-{BEB7B8D8-D3D0-750D-0F66-BF90BCC14ED8}" dt="2024-12-09T05:57:24.742" v="1466" actId="1076"/>
          <ac:picMkLst>
            <pc:docMk/>
            <pc:sldMk cId="3773158865" sldId="283"/>
            <ac:picMk id="4" creationId="{DF34E6E1-168B-403F-B44C-D2DC702E5B3B}"/>
          </ac:picMkLst>
        </pc:picChg>
      </pc:sldChg>
      <pc:sldChg chg="del">
        <pc:chgData name="ARUNKUMAR RAJAGANAPATHY" userId="S::arajaganapathy@sandiego.edu::a32c880b-bb8d-41b7-9cdb-60d74d49b211" providerId="AD" clId="Web-{BEB7B8D8-D3D0-750D-0F66-BF90BCC14ED8}" dt="2024-12-09T05:00:11.025" v="11"/>
        <pc:sldMkLst>
          <pc:docMk/>
          <pc:sldMk cId="0" sldId="284"/>
        </pc:sldMkLst>
      </pc:sldChg>
      <pc:sldChg chg="addSp delSp modSp new">
        <pc:chgData name="ARUNKUMAR RAJAGANAPATHY" userId="S::arajaganapathy@sandiego.edu::a32c880b-bb8d-41b7-9cdb-60d74d49b211" providerId="AD" clId="Web-{BEB7B8D8-D3D0-750D-0F66-BF90BCC14ED8}" dt="2024-12-09T06:15:09.639" v="1521" actId="1076"/>
        <pc:sldMkLst>
          <pc:docMk/>
          <pc:sldMk cId="2557631451" sldId="284"/>
        </pc:sldMkLst>
        <pc:spChg chg="mod">
          <ac:chgData name="ARUNKUMAR RAJAGANAPATHY" userId="S::arajaganapathy@sandiego.edu::a32c880b-bb8d-41b7-9cdb-60d74d49b211" providerId="AD" clId="Web-{BEB7B8D8-D3D0-750D-0F66-BF90BCC14ED8}" dt="2024-12-09T06:07:33.998" v="1476" actId="20577"/>
          <ac:spMkLst>
            <pc:docMk/>
            <pc:sldMk cId="2557631451" sldId="284"/>
            <ac:spMk id="2" creationId="{4D4D2067-19D5-AC25-1903-0DDE5623559F}"/>
          </ac:spMkLst>
        </pc:spChg>
        <pc:spChg chg="del">
          <ac:chgData name="ARUNKUMAR RAJAGANAPATHY" userId="S::arajaganapathy@sandiego.edu::a32c880b-bb8d-41b7-9cdb-60d74d49b211" providerId="AD" clId="Web-{BEB7B8D8-D3D0-750D-0F66-BF90BCC14ED8}" dt="2024-12-09T06:09:09.721" v="1502"/>
          <ac:spMkLst>
            <pc:docMk/>
            <pc:sldMk cId="2557631451" sldId="284"/>
            <ac:spMk id="3" creationId="{B77530A1-C049-9E70-4A09-F8F720888E28}"/>
          </ac:spMkLst>
        </pc:spChg>
        <pc:picChg chg="add del mod">
          <ac:chgData name="ARUNKUMAR RAJAGANAPATHY" userId="S::arajaganapathy@sandiego.edu::a32c880b-bb8d-41b7-9cdb-60d74d49b211" providerId="AD" clId="Web-{BEB7B8D8-D3D0-750D-0F66-BF90BCC14ED8}" dt="2024-12-09T06:15:03.264" v="1518"/>
          <ac:picMkLst>
            <pc:docMk/>
            <pc:sldMk cId="2557631451" sldId="284"/>
            <ac:picMk id="4" creationId="{FC04D884-81BB-9104-A45A-9912AFA9DBF2}"/>
          </ac:picMkLst>
        </pc:picChg>
        <pc:picChg chg="add mod">
          <ac:chgData name="ARUNKUMAR RAJAGANAPATHY" userId="S::arajaganapathy@sandiego.edu::a32c880b-bb8d-41b7-9cdb-60d74d49b211" providerId="AD" clId="Web-{BEB7B8D8-D3D0-750D-0F66-BF90BCC14ED8}" dt="2024-12-09T06:15:09.639" v="1521" actId="1076"/>
          <ac:picMkLst>
            <pc:docMk/>
            <pc:sldMk cId="2557631451" sldId="284"/>
            <ac:picMk id="5" creationId="{CA3EDF7F-4358-AAC8-E3FA-D3E52C43E8AF}"/>
          </ac:picMkLst>
        </pc:picChg>
      </pc:sldChg>
      <pc:sldChg chg="del">
        <pc:chgData name="ARUNKUMAR RAJAGANAPATHY" userId="S::arajaganapathy@sandiego.edu::a32c880b-bb8d-41b7-9cdb-60d74d49b211" providerId="AD" clId="Web-{BEB7B8D8-D3D0-750D-0F66-BF90BCC14ED8}" dt="2024-12-09T05:00:11.025" v="10"/>
        <pc:sldMkLst>
          <pc:docMk/>
          <pc:sldMk cId="4176541027" sldId="285"/>
        </pc:sldMkLst>
      </pc:sldChg>
      <pc:sldChg chg="del">
        <pc:chgData name="ARUNKUMAR RAJAGANAPATHY" userId="S::arajaganapathy@sandiego.edu::a32c880b-bb8d-41b7-9cdb-60d74d49b211" providerId="AD" clId="Web-{BEB7B8D8-D3D0-750D-0F66-BF90BCC14ED8}" dt="2024-12-09T05:00:11.025" v="9"/>
        <pc:sldMkLst>
          <pc:docMk/>
          <pc:sldMk cId="0" sldId="286"/>
        </pc:sldMkLst>
      </pc:sldChg>
      <pc:sldChg chg="addSp delSp modSp new ord">
        <pc:chgData name="ARUNKUMAR RAJAGANAPATHY" userId="S::arajaganapathy@sandiego.edu::a32c880b-bb8d-41b7-9cdb-60d74d49b211" providerId="AD" clId="Web-{BEB7B8D8-D3D0-750D-0F66-BF90BCC14ED8}" dt="2024-12-09T08:17:17.785" v="1775" actId="20577"/>
        <pc:sldMkLst>
          <pc:docMk/>
          <pc:sldMk cId="2161610216" sldId="286"/>
        </pc:sldMkLst>
        <pc:spChg chg="mod">
          <ac:chgData name="ARUNKUMAR RAJAGANAPATHY" userId="S::arajaganapathy@sandiego.edu::a32c880b-bb8d-41b7-9cdb-60d74d49b211" providerId="AD" clId="Web-{BEB7B8D8-D3D0-750D-0F66-BF90BCC14ED8}" dt="2024-12-09T08:17:17.785" v="1775" actId="20577"/>
          <ac:spMkLst>
            <pc:docMk/>
            <pc:sldMk cId="2161610216" sldId="286"/>
            <ac:spMk id="2" creationId="{4AF026F0-AAFD-54E8-D99A-88F371D48737}"/>
          </ac:spMkLst>
        </pc:spChg>
        <pc:spChg chg="mod">
          <ac:chgData name="ARUNKUMAR RAJAGANAPATHY" userId="S::arajaganapathy@sandiego.edu::a32c880b-bb8d-41b7-9cdb-60d74d49b211" providerId="AD" clId="Web-{BEB7B8D8-D3D0-750D-0F66-BF90BCC14ED8}" dt="2024-12-09T07:39:02.785" v="1727" actId="20577"/>
          <ac:spMkLst>
            <pc:docMk/>
            <pc:sldMk cId="2161610216" sldId="286"/>
            <ac:spMk id="3" creationId="{239085B5-AD3F-FFFD-537D-7597EFEE8156}"/>
          </ac:spMkLst>
        </pc:spChg>
        <pc:picChg chg="add del mod">
          <ac:chgData name="ARUNKUMAR RAJAGANAPATHY" userId="S::arajaganapathy@sandiego.edu::a32c880b-bb8d-41b7-9cdb-60d74d49b211" providerId="AD" clId="Web-{BEB7B8D8-D3D0-750D-0F66-BF90BCC14ED8}" dt="2024-12-09T07:29:58.334" v="1699"/>
          <ac:picMkLst>
            <pc:docMk/>
            <pc:sldMk cId="2161610216" sldId="286"/>
            <ac:picMk id="4" creationId="{83B41D16-B6A0-8EB7-3F50-420ECB478C26}"/>
          </ac:picMkLst>
        </pc:picChg>
      </pc:sldChg>
      <pc:sldChg chg="del">
        <pc:chgData name="ARUNKUMAR RAJAGANAPATHY" userId="S::arajaganapathy@sandiego.edu::a32c880b-bb8d-41b7-9cdb-60d74d49b211" providerId="AD" clId="Web-{BEB7B8D8-D3D0-750D-0F66-BF90BCC14ED8}" dt="2024-12-09T05:00:11.025" v="8"/>
        <pc:sldMkLst>
          <pc:docMk/>
          <pc:sldMk cId="3461806046" sldId="287"/>
        </pc:sldMkLst>
      </pc:sldChg>
      <pc:sldChg chg="del">
        <pc:chgData name="ARUNKUMAR RAJAGANAPATHY" userId="S::arajaganapathy@sandiego.edu::a32c880b-bb8d-41b7-9cdb-60d74d49b211" providerId="AD" clId="Web-{BEB7B8D8-D3D0-750D-0F66-BF90BCC14ED8}" dt="2024-12-09T05:00:11.025" v="7"/>
        <pc:sldMkLst>
          <pc:docMk/>
          <pc:sldMk cId="0" sldId="288"/>
        </pc:sldMkLst>
      </pc:sldChg>
      <pc:sldChg chg="addSp modSp new">
        <pc:chgData name="ARUNKUMAR RAJAGANAPATHY" userId="S::arajaganapathy@sandiego.edu::a32c880b-bb8d-41b7-9cdb-60d74d49b211" providerId="AD" clId="Web-{BEB7B8D8-D3D0-750D-0F66-BF90BCC14ED8}" dt="2024-12-09T07:29:48.490" v="1698" actId="20577"/>
        <pc:sldMkLst>
          <pc:docMk/>
          <pc:sldMk cId="3367264033" sldId="288"/>
        </pc:sldMkLst>
        <pc:spChg chg="mod">
          <ac:chgData name="ARUNKUMAR RAJAGANAPATHY" userId="S::arajaganapathy@sandiego.edu::a32c880b-bb8d-41b7-9cdb-60d74d49b211" providerId="AD" clId="Web-{BEB7B8D8-D3D0-750D-0F66-BF90BCC14ED8}" dt="2024-12-09T07:29:48.490" v="1698" actId="20577"/>
          <ac:spMkLst>
            <pc:docMk/>
            <pc:sldMk cId="3367264033" sldId="288"/>
            <ac:spMk id="2" creationId="{5BFB0DDE-619A-87C1-F6C3-41A880D1D0E1}"/>
          </ac:spMkLst>
        </pc:spChg>
        <pc:picChg chg="add mod">
          <ac:chgData name="ARUNKUMAR RAJAGANAPATHY" userId="S::arajaganapathy@sandiego.edu::a32c880b-bb8d-41b7-9cdb-60d74d49b211" providerId="AD" clId="Web-{BEB7B8D8-D3D0-750D-0F66-BF90BCC14ED8}" dt="2024-12-09T07:29:39.349" v="1697" actId="1076"/>
          <ac:picMkLst>
            <pc:docMk/>
            <pc:sldMk cId="3367264033" sldId="288"/>
            <ac:picMk id="4" creationId="{DF774616-06E2-3B10-A486-EE80FF36FA26}"/>
          </ac:picMkLst>
        </pc:picChg>
      </pc:sldChg>
      <pc:sldChg chg="del">
        <pc:chgData name="ARUNKUMAR RAJAGANAPATHY" userId="S::arajaganapathy@sandiego.edu::a32c880b-bb8d-41b7-9cdb-60d74d49b211" providerId="AD" clId="Web-{BEB7B8D8-D3D0-750D-0F66-BF90BCC14ED8}" dt="2024-12-09T05:00:11.025" v="6"/>
        <pc:sldMkLst>
          <pc:docMk/>
          <pc:sldMk cId="611030668" sldId="289"/>
        </pc:sldMkLst>
      </pc:sldChg>
      <pc:sldChg chg="del">
        <pc:chgData name="ARUNKUMAR RAJAGANAPATHY" userId="S::arajaganapathy@sandiego.edu::a32c880b-bb8d-41b7-9cdb-60d74d49b211" providerId="AD" clId="Web-{BEB7B8D8-D3D0-750D-0F66-BF90BCC14ED8}" dt="2024-12-09T05:00:11.025" v="5"/>
        <pc:sldMkLst>
          <pc:docMk/>
          <pc:sldMk cId="61847105" sldId="290"/>
        </pc:sldMkLst>
      </pc:sldChg>
      <pc:sldChg chg="del">
        <pc:chgData name="ARUNKUMAR RAJAGANAPATHY" userId="S::arajaganapathy@sandiego.edu::a32c880b-bb8d-41b7-9cdb-60d74d49b211" providerId="AD" clId="Web-{BEB7B8D8-D3D0-750D-0F66-BF90BCC14ED8}" dt="2024-12-09T05:00:11.025" v="4"/>
        <pc:sldMkLst>
          <pc:docMk/>
          <pc:sldMk cId="1894821083" sldId="291"/>
        </pc:sldMkLst>
      </pc:sldChg>
      <pc:sldChg chg="del">
        <pc:chgData name="ARUNKUMAR RAJAGANAPATHY" userId="S::arajaganapathy@sandiego.edu::a32c880b-bb8d-41b7-9cdb-60d74d49b211" providerId="AD" clId="Web-{BEB7B8D8-D3D0-750D-0F66-BF90BCC14ED8}" dt="2024-12-09T05:00:11.025" v="3"/>
        <pc:sldMkLst>
          <pc:docMk/>
          <pc:sldMk cId="0" sldId="292"/>
        </pc:sldMkLst>
      </pc:sldChg>
      <pc:sldChg chg="del">
        <pc:chgData name="ARUNKUMAR RAJAGANAPATHY" userId="S::arajaganapathy@sandiego.edu::a32c880b-bb8d-41b7-9cdb-60d74d49b211" providerId="AD" clId="Web-{BEB7B8D8-D3D0-750D-0F66-BF90BCC14ED8}" dt="2024-12-09T05:00:11.025" v="2"/>
        <pc:sldMkLst>
          <pc:docMk/>
          <pc:sldMk cId="0" sldId="293"/>
        </pc:sldMkLst>
      </pc:sldChg>
      <pc:sldChg chg="modSp new">
        <pc:chgData name="ARUNKUMAR RAJAGANAPATHY" userId="S::arajaganapathy@sandiego.edu::a32c880b-bb8d-41b7-9cdb-60d74d49b211" providerId="AD" clId="Web-{BEB7B8D8-D3D0-750D-0F66-BF90BCC14ED8}" dt="2024-12-09T07:54:17.484" v="1758" actId="20577"/>
        <pc:sldMkLst>
          <pc:docMk/>
          <pc:sldMk cId="1591069910" sldId="293"/>
        </pc:sldMkLst>
        <pc:spChg chg="mod">
          <ac:chgData name="ARUNKUMAR RAJAGANAPATHY" userId="S::arajaganapathy@sandiego.edu::a32c880b-bb8d-41b7-9cdb-60d74d49b211" providerId="AD" clId="Web-{BEB7B8D8-D3D0-750D-0F66-BF90BCC14ED8}" dt="2024-12-09T07:53:11.186" v="1734" actId="20577"/>
          <ac:spMkLst>
            <pc:docMk/>
            <pc:sldMk cId="1591069910" sldId="293"/>
            <ac:spMk id="2" creationId="{98A79C80-27A3-0F83-A214-4083BBB2AEAE}"/>
          </ac:spMkLst>
        </pc:spChg>
        <pc:spChg chg="mod">
          <ac:chgData name="ARUNKUMAR RAJAGANAPATHY" userId="S::arajaganapathy@sandiego.edu::a32c880b-bb8d-41b7-9cdb-60d74d49b211" providerId="AD" clId="Web-{BEB7B8D8-D3D0-750D-0F66-BF90BCC14ED8}" dt="2024-12-09T07:54:17.484" v="1758" actId="20577"/>
          <ac:spMkLst>
            <pc:docMk/>
            <pc:sldMk cId="1591069910" sldId="293"/>
            <ac:spMk id="3" creationId="{B141D9FC-8EBC-70A9-C21E-A74A1C8DF634}"/>
          </ac:spMkLst>
        </pc:spChg>
      </pc:sldChg>
      <pc:sldChg chg="del">
        <pc:chgData name="ARUNKUMAR RAJAGANAPATHY" userId="S::arajaganapathy@sandiego.edu::a32c880b-bb8d-41b7-9cdb-60d74d49b211" providerId="AD" clId="Web-{BEB7B8D8-D3D0-750D-0F66-BF90BCC14ED8}" dt="2024-12-09T05:00:11.025" v="1"/>
        <pc:sldMkLst>
          <pc:docMk/>
          <pc:sldMk cId="3100164102" sldId="294"/>
        </pc:sldMkLst>
      </pc:sldChg>
      <pc:sldChg chg="del">
        <pc:chgData name="ARUNKUMAR RAJAGANAPATHY" userId="S::arajaganapathy@sandiego.edu::a32c880b-bb8d-41b7-9cdb-60d74d49b211" providerId="AD" clId="Web-{BEB7B8D8-D3D0-750D-0F66-BF90BCC14ED8}" dt="2024-12-09T05:00:11.025" v="0"/>
        <pc:sldMkLst>
          <pc:docMk/>
          <pc:sldMk cId="0" sldId="295"/>
        </pc:sldMkLst>
      </pc:sldChg>
    </pc:docChg>
  </pc:docChgLst>
  <pc:docChgLst>
    <pc:chgData name="Neha Pandey" userId="S::npandey@sandiego.edu::3654f830-70e8-4b57-91af-01788633f9c7" providerId="AD" clId="Web-{79600F36-8BAA-9645-62F2-1CE1CB5E7CDC}"/>
    <pc:docChg chg="addSld delSld modSld sldOrd">
      <pc:chgData name="Neha Pandey" userId="S::npandey@sandiego.edu::3654f830-70e8-4b57-91af-01788633f9c7" providerId="AD" clId="Web-{79600F36-8BAA-9645-62F2-1CE1CB5E7CDC}" dt="2024-12-09T07:54:53.620" v="890" actId="1076"/>
      <pc:docMkLst>
        <pc:docMk/>
      </pc:docMkLst>
      <pc:sldChg chg="addSp delSp modSp">
        <pc:chgData name="Neha Pandey" userId="S::npandey@sandiego.edu::3654f830-70e8-4b57-91af-01788633f9c7" providerId="AD" clId="Web-{79600F36-8BAA-9645-62F2-1CE1CB5E7CDC}" dt="2024-12-09T07:54:53.620" v="890" actId="1076"/>
        <pc:sldMkLst>
          <pc:docMk/>
          <pc:sldMk cId="0" sldId="256"/>
        </pc:sldMkLst>
        <pc:spChg chg="add mod">
          <ac:chgData name="Neha Pandey" userId="S::npandey@sandiego.edu::3654f830-70e8-4b57-91af-01788633f9c7" providerId="AD" clId="Web-{79600F36-8BAA-9645-62F2-1CE1CB5E7CDC}" dt="2024-12-09T07:52:44.977" v="779" actId="1076"/>
          <ac:spMkLst>
            <pc:docMk/>
            <pc:sldMk cId="0" sldId="256"/>
            <ac:spMk id="3" creationId="{04002B25-1B03-1A1C-5CA6-57C5ABEF10DC}"/>
          </ac:spMkLst>
        </pc:spChg>
        <pc:spChg chg="add del">
          <ac:chgData name="Neha Pandey" userId="S::npandey@sandiego.edu::3654f830-70e8-4b57-91af-01788633f9c7" providerId="AD" clId="Web-{79600F36-8BAA-9645-62F2-1CE1CB5E7CDC}" dt="2024-12-09T07:54:25.432" v="859"/>
          <ac:spMkLst>
            <pc:docMk/>
            <pc:sldMk cId="0" sldId="256"/>
            <ac:spMk id="4" creationId="{2F3D5AE1-DE45-108D-9A9C-E45089F2DA75}"/>
          </ac:spMkLst>
        </pc:spChg>
        <pc:spChg chg="add mod">
          <ac:chgData name="Neha Pandey" userId="S::npandey@sandiego.edu::3654f830-70e8-4b57-91af-01788633f9c7" providerId="AD" clId="Web-{79600F36-8BAA-9645-62F2-1CE1CB5E7CDC}" dt="2024-12-09T07:54:53.620" v="890" actId="1076"/>
          <ac:spMkLst>
            <pc:docMk/>
            <pc:sldMk cId="0" sldId="256"/>
            <ac:spMk id="5" creationId="{59EB3AB7-C744-8CEE-CBDA-D1D1EDC81EA4}"/>
          </ac:spMkLst>
        </pc:spChg>
        <pc:spChg chg="del mod">
          <ac:chgData name="Neha Pandey" userId="S::npandey@sandiego.edu::3654f830-70e8-4b57-91af-01788633f9c7" providerId="AD" clId="Web-{79600F36-8BAA-9645-62F2-1CE1CB5E7CDC}" dt="2024-12-09T07:54:22.885" v="857"/>
          <ac:spMkLst>
            <pc:docMk/>
            <pc:sldMk cId="0" sldId="256"/>
            <ac:spMk id="44" creationId="{00000000-0000-0000-0000-000000000000}"/>
          </ac:spMkLst>
        </pc:spChg>
      </pc:sldChg>
      <pc:sldChg chg="addSp delSp modSp ord">
        <pc:chgData name="Neha Pandey" userId="S::npandey@sandiego.edu::3654f830-70e8-4b57-91af-01788633f9c7" providerId="AD" clId="Web-{79600F36-8BAA-9645-62F2-1CE1CB5E7CDC}" dt="2024-12-09T07:44:55.061" v="692" actId="1076"/>
        <pc:sldMkLst>
          <pc:docMk/>
          <pc:sldMk cId="1657538330" sldId="261"/>
        </pc:sldMkLst>
        <pc:spChg chg="mod">
          <ac:chgData name="Neha Pandey" userId="S::npandey@sandiego.edu::3654f830-70e8-4b57-91af-01788633f9c7" providerId="AD" clId="Web-{79600F36-8BAA-9645-62F2-1CE1CB5E7CDC}" dt="2024-12-09T07:44:49.795" v="690" actId="1076"/>
          <ac:spMkLst>
            <pc:docMk/>
            <pc:sldMk cId="1657538330" sldId="261"/>
            <ac:spMk id="2" creationId="{2E4544BF-ABEA-B42E-B055-1400F57E0C1F}"/>
          </ac:spMkLst>
        </pc:spChg>
        <pc:spChg chg="del mod">
          <ac:chgData name="Neha Pandey" userId="S::npandey@sandiego.edu::3654f830-70e8-4b57-91af-01788633f9c7" providerId="AD" clId="Web-{79600F36-8BAA-9645-62F2-1CE1CB5E7CDC}" dt="2024-12-09T07:44:06.544" v="679"/>
          <ac:spMkLst>
            <pc:docMk/>
            <pc:sldMk cId="1657538330" sldId="261"/>
            <ac:spMk id="3" creationId="{95C30528-255C-E0B6-E9AF-C1CDCE0BB8D4}"/>
          </ac:spMkLst>
        </pc:spChg>
        <pc:picChg chg="mod ord">
          <ac:chgData name="Neha Pandey" userId="S::npandey@sandiego.edu::3654f830-70e8-4b57-91af-01788633f9c7" providerId="AD" clId="Web-{79600F36-8BAA-9645-62F2-1CE1CB5E7CDC}" dt="2024-12-09T07:44:52.732" v="691" actId="1076"/>
          <ac:picMkLst>
            <pc:docMk/>
            <pc:sldMk cId="1657538330" sldId="261"/>
            <ac:picMk id="4" creationId="{7DEBB201-EFDB-D0E1-19A7-22DEC38217D6}"/>
          </ac:picMkLst>
        </pc:picChg>
        <pc:picChg chg="add mod">
          <ac:chgData name="Neha Pandey" userId="S::npandey@sandiego.edu::3654f830-70e8-4b57-91af-01788633f9c7" providerId="AD" clId="Web-{79600F36-8BAA-9645-62F2-1CE1CB5E7CDC}" dt="2024-12-09T07:44:55.061" v="692" actId="1076"/>
          <ac:picMkLst>
            <pc:docMk/>
            <pc:sldMk cId="1657538330" sldId="261"/>
            <ac:picMk id="6" creationId="{596F00C5-029C-06B0-6264-90E9CDCCD737}"/>
          </ac:picMkLst>
        </pc:picChg>
      </pc:sldChg>
      <pc:sldChg chg="modSp ord">
        <pc:chgData name="Neha Pandey" userId="S::npandey@sandiego.edu::3654f830-70e8-4b57-91af-01788633f9c7" providerId="AD" clId="Web-{79600F36-8BAA-9645-62F2-1CE1CB5E7CDC}" dt="2024-12-09T07:47:40.627" v="760" actId="1076"/>
        <pc:sldMkLst>
          <pc:docMk/>
          <pc:sldMk cId="466212994" sldId="263"/>
        </pc:sldMkLst>
        <pc:spChg chg="mod">
          <ac:chgData name="Neha Pandey" userId="S::npandey@sandiego.edu::3654f830-70e8-4b57-91af-01788633f9c7" providerId="AD" clId="Web-{79600F36-8BAA-9645-62F2-1CE1CB5E7CDC}" dt="2024-12-09T07:47:28.517" v="758" actId="1076"/>
          <ac:spMkLst>
            <pc:docMk/>
            <pc:sldMk cId="466212994" sldId="263"/>
            <ac:spMk id="2" creationId="{760FE4D1-B46B-458A-323E-FDFF89A1DD84}"/>
          </ac:spMkLst>
        </pc:spChg>
        <pc:spChg chg="mod">
          <ac:chgData name="Neha Pandey" userId="S::npandey@sandiego.edu::3654f830-70e8-4b57-91af-01788633f9c7" providerId="AD" clId="Web-{79600F36-8BAA-9645-62F2-1CE1CB5E7CDC}" dt="2024-12-09T07:47:35.658" v="759" actId="1076"/>
          <ac:spMkLst>
            <pc:docMk/>
            <pc:sldMk cId="466212994" sldId="263"/>
            <ac:spMk id="3" creationId="{DD4915A4-F90C-B46C-12C3-9B32EFA34102}"/>
          </ac:spMkLst>
        </pc:spChg>
        <pc:picChg chg="mod">
          <ac:chgData name="Neha Pandey" userId="S::npandey@sandiego.edu::3654f830-70e8-4b57-91af-01788633f9c7" providerId="AD" clId="Web-{79600F36-8BAA-9645-62F2-1CE1CB5E7CDC}" dt="2024-12-09T07:47:40.627" v="760" actId="1076"/>
          <ac:picMkLst>
            <pc:docMk/>
            <pc:sldMk cId="466212994" sldId="263"/>
            <ac:picMk id="4" creationId="{FE9A2961-3C24-5187-6C23-68B4DE8E9666}"/>
          </ac:picMkLst>
        </pc:picChg>
      </pc:sldChg>
      <pc:sldChg chg="modSp ord">
        <pc:chgData name="Neha Pandey" userId="S::npandey@sandiego.edu::3654f830-70e8-4b57-91af-01788633f9c7" providerId="AD" clId="Web-{79600F36-8BAA-9645-62F2-1CE1CB5E7CDC}" dt="2024-12-09T07:50:17.114" v="776"/>
        <pc:sldMkLst>
          <pc:docMk/>
          <pc:sldMk cId="3321910938" sldId="264"/>
        </pc:sldMkLst>
        <pc:spChg chg="mod">
          <ac:chgData name="Neha Pandey" userId="S::npandey@sandiego.edu::3654f830-70e8-4b57-91af-01788633f9c7" providerId="AD" clId="Web-{79600F36-8BAA-9645-62F2-1CE1CB5E7CDC}" dt="2024-12-09T07:47:19.017" v="756" actId="1076"/>
          <ac:spMkLst>
            <pc:docMk/>
            <pc:sldMk cId="3321910938" sldId="264"/>
            <ac:spMk id="2" creationId="{B1A4C00C-F41A-D00B-FAE8-D040A7ABB47B}"/>
          </ac:spMkLst>
        </pc:spChg>
        <pc:spChg chg="mod">
          <ac:chgData name="Neha Pandey" userId="S::npandey@sandiego.edu::3654f830-70e8-4b57-91af-01788633f9c7" providerId="AD" clId="Web-{79600F36-8BAA-9645-62F2-1CE1CB5E7CDC}" dt="2024-12-09T07:47:22.236" v="757" actId="1076"/>
          <ac:spMkLst>
            <pc:docMk/>
            <pc:sldMk cId="3321910938" sldId="264"/>
            <ac:spMk id="3" creationId="{45C8FCEC-C2CE-AF92-A4C9-5D8958D6ED05}"/>
          </ac:spMkLst>
        </pc:spChg>
      </pc:sldChg>
      <pc:sldChg chg="modSp del ord">
        <pc:chgData name="Neha Pandey" userId="S::npandey@sandiego.edu::3654f830-70e8-4b57-91af-01788633f9c7" providerId="AD" clId="Web-{79600F36-8BAA-9645-62F2-1CE1CB5E7CDC}" dt="2024-12-09T07:45:07.858" v="693"/>
        <pc:sldMkLst>
          <pc:docMk/>
          <pc:sldMk cId="3324681011" sldId="265"/>
        </pc:sldMkLst>
        <pc:picChg chg="mod">
          <ac:chgData name="Neha Pandey" userId="S::npandey@sandiego.edu::3654f830-70e8-4b57-91af-01788633f9c7" providerId="AD" clId="Web-{79600F36-8BAA-9645-62F2-1CE1CB5E7CDC}" dt="2024-12-09T07:44:13.544" v="680" actId="14100"/>
          <ac:picMkLst>
            <pc:docMk/>
            <pc:sldMk cId="3324681011" sldId="265"/>
            <ac:picMk id="4" creationId="{BD50CEDD-6512-FDF3-25A3-235B9676FD9F}"/>
          </ac:picMkLst>
        </pc:picChg>
      </pc:sldChg>
      <pc:sldChg chg="modSp ord">
        <pc:chgData name="Neha Pandey" userId="S::npandey@sandiego.edu::3654f830-70e8-4b57-91af-01788633f9c7" providerId="AD" clId="Web-{79600F36-8BAA-9645-62F2-1CE1CB5E7CDC}" dt="2024-12-09T07:43:30.418" v="674"/>
        <pc:sldMkLst>
          <pc:docMk/>
          <pc:sldMk cId="2341181010" sldId="266"/>
        </pc:sldMkLst>
        <pc:spChg chg="mod">
          <ac:chgData name="Neha Pandey" userId="S::npandey@sandiego.edu::3654f830-70e8-4b57-91af-01788633f9c7" providerId="AD" clId="Web-{79600F36-8BAA-9645-62F2-1CE1CB5E7CDC}" dt="2024-12-09T07:38:50.272" v="653" actId="1076"/>
          <ac:spMkLst>
            <pc:docMk/>
            <pc:sldMk cId="2341181010" sldId="266"/>
            <ac:spMk id="2" creationId="{B6592A67-E1FB-F8CF-4392-4F1D87AD69B0}"/>
          </ac:spMkLst>
        </pc:spChg>
        <pc:picChg chg="mod">
          <ac:chgData name="Neha Pandey" userId="S::npandey@sandiego.edu::3654f830-70e8-4b57-91af-01788633f9c7" providerId="AD" clId="Web-{79600F36-8BAA-9645-62F2-1CE1CB5E7CDC}" dt="2024-12-09T07:38:55.350" v="655" actId="1076"/>
          <ac:picMkLst>
            <pc:docMk/>
            <pc:sldMk cId="2341181010" sldId="266"/>
            <ac:picMk id="4" creationId="{6AC9D872-7AF4-2EAD-BE82-FACDF3D82BEA}"/>
          </ac:picMkLst>
        </pc:picChg>
      </pc:sldChg>
      <pc:sldChg chg="modSp ord">
        <pc:chgData name="Neha Pandey" userId="S::npandey@sandiego.edu::3654f830-70e8-4b57-91af-01788633f9c7" providerId="AD" clId="Web-{79600F36-8BAA-9645-62F2-1CE1CB5E7CDC}" dt="2024-12-09T07:36:56.691" v="645" actId="1076"/>
        <pc:sldMkLst>
          <pc:docMk/>
          <pc:sldMk cId="3572738246" sldId="269"/>
        </pc:sldMkLst>
        <pc:spChg chg="mod">
          <ac:chgData name="Neha Pandey" userId="S::npandey@sandiego.edu::3654f830-70e8-4b57-91af-01788633f9c7" providerId="AD" clId="Web-{79600F36-8BAA-9645-62F2-1CE1CB5E7CDC}" dt="2024-12-09T07:36:56.691" v="645" actId="1076"/>
          <ac:spMkLst>
            <pc:docMk/>
            <pc:sldMk cId="3572738246" sldId="269"/>
            <ac:spMk id="2" creationId="{F127F83D-8ADB-EB83-C247-230F83744962}"/>
          </ac:spMkLst>
        </pc:spChg>
        <pc:spChg chg="mod">
          <ac:chgData name="Neha Pandey" userId="S::npandey@sandiego.edu::3654f830-70e8-4b57-91af-01788633f9c7" providerId="AD" clId="Web-{79600F36-8BAA-9645-62F2-1CE1CB5E7CDC}" dt="2024-12-09T07:36:51.488" v="644" actId="20577"/>
          <ac:spMkLst>
            <pc:docMk/>
            <pc:sldMk cId="3572738246" sldId="269"/>
            <ac:spMk id="3" creationId="{7940C487-0344-59DE-2FF1-CA3BE65AA2EE}"/>
          </ac:spMkLst>
        </pc:spChg>
      </pc:sldChg>
      <pc:sldChg chg="modSp ord">
        <pc:chgData name="Neha Pandey" userId="S::npandey@sandiego.edu::3654f830-70e8-4b57-91af-01788633f9c7" providerId="AD" clId="Web-{79600F36-8BAA-9645-62F2-1CE1CB5E7CDC}" dt="2024-12-09T07:49:33.254" v="775" actId="20577"/>
        <pc:sldMkLst>
          <pc:docMk/>
          <pc:sldMk cId="3654588474" sldId="272"/>
        </pc:sldMkLst>
        <pc:spChg chg="mod">
          <ac:chgData name="Neha Pandey" userId="S::npandey@sandiego.edu::3654f830-70e8-4b57-91af-01788633f9c7" providerId="AD" clId="Web-{79600F36-8BAA-9645-62F2-1CE1CB5E7CDC}" dt="2024-12-09T07:49:33.254" v="775" actId="20577"/>
          <ac:spMkLst>
            <pc:docMk/>
            <pc:sldMk cId="3654588474" sldId="272"/>
            <ac:spMk id="3" creationId="{7940C487-0344-59DE-2FF1-CA3BE65AA2EE}"/>
          </ac:spMkLst>
        </pc:spChg>
      </pc:sldChg>
      <pc:sldChg chg="modSp ord">
        <pc:chgData name="Neha Pandey" userId="S::npandey@sandiego.edu::3654f830-70e8-4b57-91af-01788633f9c7" providerId="AD" clId="Web-{79600F36-8BAA-9645-62F2-1CE1CB5E7CDC}" dt="2024-12-09T07:46:23.422" v="753" actId="20577"/>
        <pc:sldMkLst>
          <pc:docMk/>
          <pc:sldMk cId="2115912591" sldId="273"/>
        </pc:sldMkLst>
        <pc:spChg chg="mod">
          <ac:chgData name="Neha Pandey" userId="S::npandey@sandiego.edu::3654f830-70e8-4b57-91af-01788633f9c7" providerId="AD" clId="Web-{79600F36-8BAA-9645-62F2-1CE1CB5E7CDC}" dt="2024-12-09T07:45:19.764" v="694" actId="1076"/>
          <ac:spMkLst>
            <pc:docMk/>
            <pc:sldMk cId="2115912591" sldId="273"/>
            <ac:spMk id="2" creationId="{F127F83D-8ADB-EB83-C247-230F83744962}"/>
          </ac:spMkLst>
        </pc:spChg>
        <pc:spChg chg="mod">
          <ac:chgData name="Neha Pandey" userId="S::npandey@sandiego.edu::3654f830-70e8-4b57-91af-01788633f9c7" providerId="AD" clId="Web-{79600F36-8BAA-9645-62F2-1CE1CB5E7CDC}" dt="2024-12-09T07:46:23.422" v="753" actId="20577"/>
          <ac:spMkLst>
            <pc:docMk/>
            <pc:sldMk cId="2115912591" sldId="273"/>
            <ac:spMk id="3" creationId="{7940C487-0344-59DE-2FF1-CA3BE65AA2EE}"/>
          </ac:spMkLst>
        </pc:spChg>
      </pc:sldChg>
      <pc:sldChg chg="modSp ord">
        <pc:chgData name="Neha Pandey" userId="S::npandey@sandiego.edu::3654f830-70e8-4b57-91af-01788633f9c7" providerId="AD" clId="Web-{79600F36-8BAA-9645-62F2-1CE1CB5E7CDC}" dt="2024-12-09T07:36:33.081" v="642" actId="20577"/>
        <pc:sldMkLst>
          <pc:docMk/>
          <pc:sldMk cId="3118135224" sldId="274"/>
        </pc:sldMkLst>
        <pc:spChg chg="mod">
          <ac:chgData name="Neha Pandey" userId="S::npandey@sandiego.edu::3654f830-70e8-4b57-91af-01788633f9c7" providerId="AD" clId="Web-{79600F36-8BAA-9645-62F2-1CE1CB5E7CDC}" dt="2024-12-09T07:33:01.327" v="400" actId="1076"/>
          <ac:spMkLst>
            <pc:docMk/>
            <pc:sldMk cId="3118135224" sldId="274"/>
            <ac:spMk id="2" creationId="{F127F83D-8ADB-EB83-C247-230F83744962}"/>
          </ac:spMkLst>
        </pc:spChg>
        <pc:spChg chg="mod">
          <ac:chgData name="Neha Pandey" userId="S::npandey@sandiego.edu::3654f830-70e8-4b57-91af-01788633f9c7" providerId="AD" clId="Web-{79600F36-8BAA-9645-62F2-1CE1CB5E7CDC}" dt="2024-12-09T07:36:33.081" v="642" actId="20577"/>
          <ac:spMkLst>
            <pc:docMk/>
            <pc:sldMk cId="3118135224" sldId="274"/>
            <ac:spMk id="3" creationId="{7940C487-0344-59DE-2FF1-CA3BE65AA2EE}"/>
          </ac:spMkLst>
        </pc:spChg>
      </pc:sldChg>
      <pc:sldChg chg="mod modShow">
        <pc:chgData name="Neha Pandey" userId="S::npandey@sandiego.edu::3654f830-70e8-4b57-91af-01788633f9c7" providerId="AD" clId="Web-{79600F36-8BAA-9645-62F2-1CE1CB5E7CDC}" dt="2024-12-09T07:17:00.807" v="68"/>
        <pc:sldMkLst>
          <pc:docMk/>
          <pc:sldMk cId="3172580751" sldId="280"/>
        </pc:sldMkLst>
      </pc:sldChg>
      <pc:sldChg chg="ord">
        <pc:chgData name="Neha Pandey" userId="S::npandey@sandiego.edu::3654f830-70e8-4b57-91af-01788633f9c7" providerId="AD" clId="Web-{79600F36-8BAA-9645-62F2-1CE1CB5E7CDC}" dt="2024-12-09T07:43:14.527" v="671"/>
        <pc:sldMkLst>
          <pc:docMk/>
          <pc:sldMk cId="2424057225" sldId="281"/>
        </pc:sldMkLst>
      </pc:sldChg>
      <pc:sldChg chg="addSp delSp modSp">
        <pc:chgData name="Neha Pandey" userId="S::npandey@sandiego.edu::3654f830-70e8-4b57-91af-01788633f9c7" providerId="AD" clId="Web-{79600F36-8BAA-9645-62F2-1CE1CB5E7CDC}" dt="2024-12-09T07:27:21.867" v="376" actId="20577"/>
        <pc:sldMkLst>
          <pc:docMk/>
          <pc:sldMk cId="2065288247" sldId="282"/>
        </pc:sldMkLst>
        <pc:spChg chg="mod">
          <ac:chgData name="Neha Pandey" userId="S::npandey@sandiego.edu::3654f830-70e8-4b57-91af-01788633f9c7" providerId="AD" clId="Web-{79600F36-8BAA-9645-62F2-1CE1CB5E7CDC}" dt="2024-12-09T07:19:21.950" v="95" actId="1076"/>
          <ac:spMkLst>
            <pc:docMk/>
            <pc:sldMk cId="2065288247" sldId="282"/>
            <ac:spMk id="2" creationId="{9323CF09-10C0-03FE-8F6E-BFBD6DFFF276}"/>
          </ac:spMkLst>
        </pc:spChg>
        <pc:spChg chg="mod">
          <ac:chgData name="Neha Pandey" userId="S::npandey@sandiego.edu::3654f830-70e8-4b57-91af-01788633f9c7" providerId="AD" clId="Web-{79600F36-8BAA-9645-62F2-1CE1CB5E7CDC}" dt="2024-12-09T07:27:21.867" v="376" actId="20577"/>
          <ac:spMkLst>
            <pc:docMk/>
            <pc:sldMk cId="2065288247" sldId="282"/>
            <ac:spMk id="3" creationId="{7B2EB494-971F-7DAD-F946-74F06EAF2BCD}"/>
          </ac:spMkLst>
        </pc:spChg>
        <pc:spChg chg="add del mod">
          <ac:chgData name="Neha Pandey" userId="S::npandey@sandiego.edu::3654f830-70e8-4b57-91af-01788633f9c7" providerId="AD" clId="Web-{79600F36-8BAA-9645-62F2-1CE1CB5E7CDC}" dt="2024-12-09T07:19:15.669" v="90"/>
          <ac:spMkLst>
            <pc:docMk/>
            <pc:sldMk cId="2065288247" sldId="282"/>
            <ac:spMk id="4" creationId="{6EABDF45-53E8-FC24-5E51-8E7F4EACD37F}"/>
          </ac:spMkLst>
        </pc:spChg>
      </pc:sldChg>
      <pc:sldChg chg="modSp ord">
        <pc:chgData name="Neha Pandey" userId="S::npandey@sandiego.edu::3654f830-70e8-4b57-91af-01788633f9c7" providerId="AD" clId="Web-{79600F36-8BAA-9645-62F2-1CE1CB5E7CDC}" dt="2024-12-09T07:47:15.392" v="755" actId="1076"/>
        <pc:sldMkLst>
          <pc:docMk/>
          <pc:sldMk cId="2557631451" sldId="284"/>
        </pc:sldMkLst>
        <pc:spChg chg="mod">
          <ac:chgData name="Neha Pandey" userId="S::npandey@sandiego.edu::3654f830-70e8-4b57-91af-01788633f9c7" providerId="AD" clId="Web-{79600F36-8BAA-9645-62F2-1CE1CB5E7CDC}" dt="2024-12-09T07:47:13.110" v="754" actId="1076"/>
          <ac:spMkLst>
            <pc:docMk/>
            <pc:sldMk cId="2557631451" sldId="284"/>
            <ac:spMk id="2" creationId="{4D4D2067-19D5-AC25-1903-0DDE5623559F}"/>
          </ac:spMkLst>
        </pc:spChg>
        <pc:picChg chg="mod">
          <ac:chgData name="Neha Pandey" userId="S::npandey@sandiego.edu::3654f830-70e8-4b57-91af-01788633f9c7" providerId="AD" clId="Web-{79600F36-8BAA-9645-62F2-1CE1CB5E7CDC}" dt="2024-12-09T07:47:15.392" v="755" actId="1076"/>
          <ac:picMkLst>
            <pc:docMk/>
            <pc:sldMk cId="2557631451" sldId="284"/>
            <ac:picMk id="5" creationId="{CA3EDF7F-4358-AAC8-E3FA-D3E52C43E8AF}"/>
          </ac:picMkLst>
        </pc:picChg>
      </pc:sldChg>
      <pc:sldChg chg="modSp">
        <pc:chgData name="Neha Pandey" userId="S::npandey@sandiego.edu::3654f830-70e8-4b57-91af-01788633f9c7" providerId="AD" clId="Web-{79600F36-8BAA-9645-62F2-1CE1CB5E7CDC}" dt="2024-12-09T07:40:07.117" v="660" actId="1076"/>
        <pc:sldMkLst>
          <pc:docMk/>
          <pc:sldMk cId="4176541027" sldId="285"/>
        </pc:sldMkLst>
        <pc:spChg chg="mod">
          <ac:chgData name="Neha Pandey" userId="S::npandey@sandiego.edu::3654f830-70e8-4b57-91af-01788633f9c7" providerId="AD" clId="Web-{79600F36-8BAA-9645-62F2-1CE1CB5E7CDC}" dt="2024-12-09T07:39:24.616" v="657" actId="1076"/>
          <ac:spMkLst>
            <pc:docMk/>
            <pc:sldMk cId="4176541027" sldId="285"/>
            <ac:spMk id="2" creationId="{9323CF09-10C0-03FE-8F6E-BFBD6DFFF276}"/>
          </ac:spMkLst>
        </pc:spChg>
        <pc:spChg chg="mod">
          <ac:chgData name="Neha Pandey" userId="S::npandey@sandiego.edu::3654f830-70e8-4b57-91af-01788633f9c7" providerId="AD" clId="Web-{79600F36-8BAA-9645-62F2-1CE1CB5E7CDC}" dt="2024-12-09T07:40:00.367" v="659" actId="14100"/>
          <ac:spMkLst>
            <pc:docMk/>
            <pc:sldMk cId="4176541027" sldId="285"/>
            <ac:spMk id="3" creationId="{7B2EB494-971F-7DAD-F946-74F06EAF2BCD}"/>
          </ac:spMkLst>
        </pc:spChg>
        <pc:graphicFrameChg chg="mod">
          <ac:chgData name="Neha Pandey" userId="S::npandey@sandiego.edu::3654f830-70e8-4b57-91af-01788633f9c7" providerId="AD" clId="Web-{79600F36-8BAA-9645-62F2-1CE1CB5E7CDC}" dt="2024-12-09T07:40:07.117" v="660" actId="1076"/>
          <ac:graphicFrameMkLst>
            <pc:docMk/>
            <pc:sldMk cId="4176541027" sldId="285"/>
            <ac:graphicFrameMk id="5" creationId="{EC632683-89A0-83BE-476E-D38E50F5A6FA}"/>
          </ac:graphicFrameMkLst>
        </pc:graphicFrameChg>
      </pc:sldChg>
      <pc:sldChg chg="modSp">
        <pc:chgData name="Neha Pandey" userId="S::npandey@sandiego.edu::3654f830-70e8-4b57-91af-01788633f9c7" providerId="AD" clId="Web-{79600F36-8BAA-9645-62F2-1CE1CB5E7CDC}" dt="2024-12-09T07:45:31.483" v="696" actId="1076"/>
        <pc:sldMkLst>
          <pc:docMk/>
          <pc:sldMk cId="3461806046" sldId="287"/>
        </pc:sldMkLst>
        <pc:spChg chg="mod">
          <ac:chgData name="Neha Pandey" userId="S::npandey@sandiego.edu::3654f830-70e8-4b57-91af-01788633f9c7" providerId="AD" clId="Web-{79600F36-8BAA-9645-62F2-1CE1CB5E7CDC}" dt="2024-12-09T07:45:29.436" v="695" actId="1076"/>
          <ac:spMkLst>
            <pc:docMk/>
            <pc:sldMk cId="3461806046" sldId="287"/>
            <ac:spMk id="2" creationId="{C939887D-0BA9-9980-3A1B-5C7DE46910FE}"/>
          </ac:spMkLst>
        </pc:spChg>
        <pc:picChg chg="mod">
          <ac:chgData name="Neha Pandey" userId="S::npandey@sandiego.edu::3654f830-70e8-4b57-91af-01788633f9c7" providerId="AD" clId="Web-{79600F36-8BAA-9645-62F2-1CE1CB5E7CDC}" dt="2024-12-09T07:45:31.483" v="696" actId="1076"/>
          <ac:picMkLst>
            <pc:docMk/>
            <pc:sldMk cId="3461806046" sldId="287"/>
            <ac:picMk id="4" creationId="{66692DC1-56E7-5156-3ED5-827C0BB85018}"/>
          </ac:picMkLst>
        </pc:picChg>
      </pc:sldChg>
      <pc:sldChg chg="modSp add mod replId modShow">
        <pc:chgData name="Neha Pandey" userId="S::npandey@sandiego.edu::3654f830-70e8-4b57-91af-01788633f9c7" providerId="AD" clId="Web-{79600F36-8BAA-9645-62F2-1CE1CB5E7CDC}" dt="2024-12-09T07:37:49.286" v="646"/>
        <pc:sldMkLst>
          <pc:docMk/>
          <pc:sldMk cId="611030668" sldId="289"/>
        </pc:sldMkLst>
        <pc:picChg chg="mod">
          <ac:chgData name="Neha Pandey" userId="S::npandey@sandiego.edu::3654f830-70e8-4b57-91af-01788633f9c7" providerId="AD" clId="Web-{79600F36-8BAA-9645-62F2-1CE1CB5E7CDC}" dt="2024-12-09T07:30:34.761" v="384" actId="14100"/>
          <ac:picMkLst>
            <pc:docMk/>
            <pc:sldMk cId="611030668" sldId="289"/>
            <ac:picMk id="4" creationId="{DF774616-06E2-3B10-A486-EE80FF36FA26}"/>
          </ac:picMkLst>
        </pc:picChg>
      </pc:sldChg>
      <pc:sldChg chg="addSp modSp add replId">
        <pc:chgData name="Neha Pandey" userId="S::npandey@sandiego.edu::3654f830-70e8-4b57-91af-01788633f9c7" providerId="AD" clId="Web-{79600F36-8BAA-9645-62F2-1CE1CB5E7CDC}" dt="2024-12-09T07:31:19.122" v="395" actId="14100"/>
        <pc:sldMkLst>
          <pc:docMk/>
          <pc:sldMk cId="61847105" sldId="290"/>
        </pc:sldMkLst>
        <pc:spChg chg="mod">
          <ac:chgData name="Neha Pandey" userId="S::npandey@sandiego.edu::3654f830-70e8-4b57-91af-01788633f9c7" providerId="AD" clId="Web-{79600F36-8BAA-9645-62F2-1CE1CB5E7CDC}" dt="2024-12-09T07:31:00.840" v="389" actId="1076"/>
          <ac:spMkLst>
            <pc:docMk/>
            <pc:sldMk cId="61847105" sldId="290"/>
            <ac:spMk id="2" creationId="{04D57212-BA3D-E8C7-81B2-DAB1567F4F53}"/>
          </ac:spMkLst>
        </pc:spChg>
        <pc:picChg chg="mod">
          <ac:chgData name="Neha Pandey" userId="S::npandey@sandiego.edu::3654f830-70e8-4b57-91af-01788633f9c7" providerId="AD" clId="Web-{79600F36-8BAA-9645-62F2-1CE1CB5E7CDC}" dt="2024-12-09T07:31:19.122" v="395" actId="14100"/>
          <ac:picMkLst>
            <pc:docMk/>
            <pc:sldMk cId="61847105" sldId="290"/>
            <ac:picMk id="4" creationId="{85A2A719-4F9C-64C9-39F6-A8B4708B303C}"/>
          </ac:picMkLst>
        </pc:picChg>
        <pc:picChg chg="add mod">
          <ac:chgData name="Neha Pandey" userId="S::npandey@sandiego.edu::3654f830-70e8-4b57-91af-01788633f9c7" providerId="AD" clId="Web-{79600F36-8BAA-9645-62F2-1CE1CB5E7CDC}" dt="2024-12-09T07:31:15.871" v="394" actId="14100"/>
          <ac:picMkLst>
            <pc:docMk/>
            <pc:sldMk cId="61847105" sldId="290"/>
            <ac:picMk id="5" creationId="{0DA5BD45-DAEB-0193-6F46-45CEADE28173}"/>
          </ac:picMkLst>
        </pc:picChg>
      </pc:sldChg>
      <pc:sldChg chg="modSp add replId">
        <pc:chgData name="Neha Pandey" userId="S::npandey@sandiego.edu::3654f830-70e8-4b57-91af-01788633f9c7" providerId="AD" clId="Web-{79600F36-8BAA-9645-62F2-1CE1CB5E7CDC}" dt="2024-12-09T07:47:50.830" v="762" actId="1076"/>
        <pc:sldMkLst>
          <pc:docMk/>
          <pc:sldMk cId="1894821083" sldId="291"/>
        </pc:sldMkLst>
        <pc:spChg chg="mod">
          <ac:chgData name="Neha Pandey" userId="S::npandey@sandiego.edu::3654f830-70e8-4b57-91af-01788633f9c7" providerId="AD" clId="Web-{79600F36-8BAA-9645-62F2-1CE1CB5E7CDC}" dt="2024-12-09T07:47:47.908" v="761" actId="1076"/>
          <ac:spMkLst>
            <pc:docMk/>
            <pc:sldMk cId="1894821083" sldId="291"/>
            <ac:spMk id="2" creationId="{F03CC67C-FF7D-FB90-5F65-620FD63D49E6}"/>
          </ac:spMkLst>
        </pc:spChg>
        <pc:picChg chg="mod">
          <ac:chgData name="Neha Pandey" userId="S::npandey@sandiego.edu::3654f830-70e8-4b57-91af-01788633f9c7" providerId="AD" clId="Web-{79600F36-8BAA-9645-62F2-1CE1CB5E7CDC}" dt="2024-12-09T07:47:50.830" v="762" actId="1076"/>
          <ac:picMkLst>
            <pc:docMk/>
            <pc:sldMk cId="1894821083" sldId="291"/>
            <ac:picMk id="4" creationId="{742EC7BF-30BE-4B6E-A108-15BCDD15C995}"/>
          </ac:picMkLst>
        </pc:picChg>
      </pc:sldChg>
      <pc:sldChg chg="modSp new">
        <pc:chgData name="Neha Pandey" userId="S::npandey@sandiego.edu::3654f830-70e8-4b57-91af-01788633f9c7" providerId="AD" clId="Web-{79600F36-8BAA-9645-62F2-1CE1CB5E7CDC}" dt="2024-12-09T07:48:07.487" v="770" actId="20577"/>
        <pc:sldMkLst>
          <pc:docMk/>
          <pc:sldMk cId="262129979" sldId="292"/>
        </pc:sldMkLst>
        <pc:spChg chg="mod">
          <ac:chgData name="Neha Pandey" userId="S::npandey@sandiego.edu::3654f830-70e8-4b57-91af-01788633f9c7" providerId="AD" clId="Web-{79600F36-8BAA-9645-62F2-1CE1CB5E7CDC}" dt="2024-12-09T07:48:07.487" v="770" actId="20577"/>
          <ac:spMkLst>
            <pc:docMk/>
            <pc:sldMk cId="262129979" sldId="292"/>
            <ac:spMk id="2" creationId="{DB35E815-0656-2534-B281-9654712CF080}"/>
          </ac:spMkLst>
        </pc:spChg>
      </pc:sldChg>
    </pc:docChg>
  </pc:docChgLst>
  <pc:docChgLst>
    <pc:chgData name="Neha Pandey" userId="S::npandey@sandiego.edu::3654f830-70e8-4b57-91af-01788633f9c7" providerId="AD" clId="Web-{DF0515C7-370F-45BB-71B5-482BC4DA1A54}"/>
    <pc:docChg chg="modSld">
      <pc:chgData name="Neha Pandey" userId="S::npandey@sandiego.edu::3654f830-70e8-4b57-91af-01788633f9c7" providerId="AD" clId="Web-{DF0515C7-370F-45BB-71B5-482BC4DA1A54}" dt="2024-12-09T05:08:09.838" v="235" actId="20577"/>
      <pc:docMkLst>
        <pc:docMk/>
      </pc:docMkLst>
      <pc:sldChg chg="modSp">
        <pc:chgData name="Neha Pandey" userId="S::npandey@sandiego.edu::3654f830-70e8-4b57-91af-01788633f9c7" providerId="AD" clId="Web-{DF0515C7-370F-45BB-71B5-482BC4DA1A54}" dt="2024-12-09T05:00:33.713" v="9" actId="20577"/>
        <pc:sldMkLst>
          <pc:docMk/>
          <pc:sldMk cId="0" sldId="256"/>
        </pc:sldMkLst>
        <pc:spChg chg="mod">
          <ac:chgData name="Neha Pandey" userId="S::npandey@sandiego.edu::3654f830-70e8-4b57-91af-01788633f9c7" providerId="AD" clId="Web-{DF0515C7-370F-45BB-71B5-482BC4DA1A54}" dt="2024-12-09T05:00:33.713" v="9" actId="20577"/>
          <ac:spMkLst>
            <pc:docMk/>
            <pc:sldMk cId="0" sldId="256"/>
            <ac:spMk id="44" creationId="{00000000-0000-0000-0000-000000000000}"/>
          </ac:spMkLst>
        </pc:spChg>
      </pc:sldChg>
      <pc:sldChg chg="addSp delSp modSp">
        <pc:chgData name="Neha Pandey" userId="S::npandey@sandiego.edu::3654f830-70e8-4b57-91af-01788633f9c7" providerId="AD" clId="Web-{DF0515C7-370F-45BB-71B5-482BC4DA1A54}" dt="2024-12-09T05:03:04.260" v="157" actId="20577"/>
        <pc:sldMkLst>
          <pc:docMk/>
          <pc:sldMk cId="0" sldId="257"/>
        </pc:sldMkLst>
        <pc:spChg chg="add mod">
          <ac:chgData name="Neha Pandey" userId="S::npandey@sandiego.edu::3654f830-70e8-4b57-91af-01788633f9c7" providerId="AD" clId="Web-{DF0515C7-370F-45BB-71B5-482BC4DA1A54}" dt="2024-12-09T05:01:56.635" v="48" actId="20577"/>
          <ac:spMkLst>
            <pc:docMk/>
            <pc:sldMk cId="0" sldId="257"/>
            <ac:spMk id="3" creationId="{52A548B7-C5CC-38F6-4D38-50C8676CE932}"/>
          </ac:spMkLst>
        </pc:spChg>
        <pc:spChg chg="add mod">
          <ac:chgData name="Neha Pandey" userId="S::npandey@sandiego.edu::3654f830-70e8-4b57-91af-01788633f9c7" providerId="AD" clId="Web-{DF0515C7-370F-45BB-71B5-482BC4DA1A54}" dt="2024-12-09T05:03:04.260" v="157" actId="20577"/>
          <ac:spMkLst>
            <pc:docMk/>
            <pc:sldMk cId="0" sldId="257"/>
            <ac:spMk id="4" creationId="{A7E17C68-9D3A-CD65-565F-CE07853C2291}"/>
          </ac:spMkLst>
        </pc:spChg>
        <pc:spChg chg="del mod">
          <ac:chgData name="Neha Pandey" userId="S::npandey@sandiego.edu::3654f830-70e8-4b57-91af-01788633f9c7" providerId="AD" clId="Web-{DF0515C7-370F-45BB-71B5-482BC4DA1A54}" dt="2024-12-09T05:01:44.432" v="35"/>
          <ac:spMkLst>
            <pc:docMk/>
            <pc:sldMk cId="0" sldId="257"/>
            <ac:spMk id="49" creationId="{00000000-0000-0000-0000-000000000000}"/>
          </ac:spMkLst>
        </pc:spChg>
      </pc:sldChg>
      <pc:sldChg chg="modSp">
        <pc:chgData name="Neha Pandey" userId="S::npandey@sandiego.edu::3654f830-70e8-4b57-91af-01788633f9c7" providerId="AD" clId="Web-{DF0515C7-370F-45BB-71B5-482BC4DA1A54}" dt="2024-12-09T05:08:09.838" v="235" actId="20577"/>
        <pc:sldMkLst>
          <pc:docMk/>
          <pc:sldMk cId="732206570" sldId="260"/>
        </pc:sldMkLst>
        <pc:spChg chg="mod">
          <ac:chgData name="Neha Pandey" userId="S::npandey@sandiego.edu::3654f830-70e8-4b57-91af-01788633f9c7" providerId="AD" clId="Web-{DF0515C7-370F-45BB-71B5-482BC4DA1A54}" dt="2024-12-09T05:06:40.526" v="183" actId="1076"/>
          <ac:spMkLst>
            <pc:docMk/>
            <pc:sldMk cId="732206570" sldId="260"/>
            <ac:spMk id="2" creationId="{600F41B2-1CD4-E130-884E-53B45649E692}"/>
          </ac:spMkLst>
        </pc:spChg>
        <pc:spChg chg="mod">
          <ac:chgData name="Neha Pandey" userId="S::npandey@sandiego.edu::3654f830-70e8-4b57-91af-01788633f9c7" providerId="AD" clId="Web-{DF0515C7-370F-45BB-71B5-482BC4DA1A54}" dt="2024-12-09T05:08:09.838" v="235" actId="20577"/>
          <ac:spMkLst>
            <pc:docMk/>
            <pc:sldMk cId="732206570" sldId="260"/>
            <ac:spMk id="3" creationId="{B3241BF8-1185-F152-0E8E-D96E319F521C}"/>
          </ac:spMkLst>
        </pc:spChg>
      </pc:sldChg>
    </pc:docChg>
  </pc:docChgLst>
  <pc:docChgLst>
    <pc:chgData name="Neha Pandey" userId="S::npandey@sandiego.edu::3654f830-70e8-4b57-91af-01788633f9c7" providerId="AD" clId="Web-{D21772D9-D529-997D-03E6-8751AEE2A962}"/>
    <pc:docChg chg="addSld modSld sldOrd">
      <pc:chgData name="Neha Pandey" userId="S::npandey@sandiego.edu::3654f830-70e8-4b57-91af-01788633f9c7" providerId="AD" clId="Web-{D21772D9-D529-997D-03E6-8751AEE2A962}" dt="2024-12-09T07:04:50.199" v="1469"/>
      <pc:docMkLst>
        <pc:docMk/>
      </pc:docMkLst>
      <pc:sldChg chg="modSp">
        <pc:chgData name="Neha Pandey" userId="S::npandey@sandiego.edu::3654f830-70e8-4b57-91af-01788633f9c7" providerId="AD" clId="Web-{D21772D9-D529-997D-03E6-8751AEE2A962}" dt="2024-12-09T05:54:13.488" v="1185" actId="20577"/>
        <pc:sldMkLst>
          <pc:docMk/>
          <pc:sldMk cId="732206570" sldId="260"/>
        </pc:sldMkLst>
        <pc:spChg chg="mod">
          <ac:chgData name="Neha Pandey" userId="S::npandey@sandiego.edu::3654f830-70e8-4b57-91af-01788633f9c7" providerId="AD" clId="Web-{D21772D9-D529-997D-03E6-8751AEE2A962}" dt="2024-12-09T05:43:22.826" v="709" actId="20577"/>
          <ac:spMkLst>
            <pc:docMk/>
            <pc:sldMk cId="732206570" sldId="260"/>
            <ac:spMk id="2" creationId="{600F41B2-1CD4-E130-884E-53B45649E692}"/>
          </ac:spMkLst>
        </pc:spChg>
        <pc:spChg chg="mod">
          <ac:chgData name="Neha Pandey" userId="S::npandey@sandiego.edu::3654f830-70e8-4b57-91af-01788633f9c7" providerId="AD" clId="Web-{D21772D9-D529-997D-03E6-8751AEE2A962}" dt="2024-12-09T05:54:13.488" v="1185" actId="20577"/>
          <ac:spMkLst>
            <pc:docMk/>
            <pc:sldMk cId="732206570" sldId="260"/>
            <ac:spMk id="3" creationId="{B3241BF8-1185-F152-0E8E-D96E319F521C}"/>
          </ac:spMkLst>
        </pc:spChg>
      </pc:sldChg>
      <pc:sldChg chg="addSp delSp modSp mod modClrScheme chgLayout">
        <pc:chgData name="Neha Pandey" userId="S::npandey@sandiego.edu::3654f830-70e8-4b57-91af-01788633f9c7" providerId="AD" clId="Web-{D21772D9-D529-997D-03E6-8751AEE2A962}" dt="2024-12-09T05:52:45.095" v="1135"/>
        <pc:sldMkLst>
          <pc:docMk/>
          <pc:sldMk cId="2851187058" sldId="262"/>
        </pc:sldMkLst>
        <pc:spChg chg="mod">
          <ac:chgData name="Neha Pandey" userId="S::npandey@sandiego.edu::3654f830-70e8-4b57-91af-01788633f9c7" providerId="AD" clId="Web-{D21772D9-D529-997D-03E6-8751AEE2A962}" dt="2024-12-09T05:41:02.305" v="695" actId="20577"/>
          <ac:spMkLst>
            <pc:docMk/>
            <pc:sldMk cId="2851187058" sldId="262"/>
            <ac:spMk id="2" creationId="{2AB6FEB0-3261-7E6C-56B7-D755146413D5}"/>
          </ac:spMkLst>
        </pc:spChg>
        <pc:spChg chg="add del mod">
          <ac:chgData name="Neha Pandey" userId="S::npandey@sandiego.edu::3654f830-70e8-4b57-91af-01788633f9c7" providerId="AD" clId="Web-{D21772D9-D529-997D-03E6-8751AEE2A962}" dt="2024-12-09T05:29:19.141" v="229"/>
          <ac:spMkLst>
            <pc:docMk/>
            <pc:sldMk cId="2851187058" sldId="262"/>
            <ac:spMk id="3" creationId="{15CC7F96-5BB4-1173-761C-F83F87EA583A}"/>
          </ac:spMkLst>
        </pc:spChg>
        <pc:spChg chg="add mod">
          <ac:chgData name="Neha Pandey" userId="S::npandey@sandiego.edu::3654f830-70e8-4b57-91af-01788633f9c7" providerId="AD" clId="Web-{D21772D9-D529-997D-03E6-8751AEE2A962}" dt="2024-12-09T05:43:14.497" v="697" actId="20577"/>
          <ac:spMkLst>
            <pc:docMk/>
            <pc:sldMk cId="2851187058" sldId="262"/>
            <ac:spMk id="69" creationId="{BF1AB5FF-6098-2676-F72B-19E58A330729}"/>
          </ac:spMkLst>
        </pc:spChg>
        <pc:spChg chg="add del mod">
          <ac:chgData name="Neha Pandey" userId="S::npandey@sandiego.edu::3654f830-70e8-4b57-91af-01788633f9c7" providerId="AD" clId="Web-{D21772D9-D529-997D-03E6-8751AEE2A962}" dt="2024-12-09T05:52:45.095" v="1135"/>
          <ac:spMkLst>
            <pc:docMk/>
            <pc:sldMk cId="2851187058" sldId="262"/>
            <ac:spMk id="71" creationId="{18CC0349-3A8F-9591-832B-61A658F3AF7A}"/>
          </ac:spMkLst>
        </pc:spChg>
        <pc:graphicFrameChg chg="add del">
          <ac:chgData name="Neha Pandey" userId="S::npandey@sandiego.edu::3654f830-70e8-4b57-91af-01788633f9c7" providerId="AD" clId="Web-{D21772D9-D529-997D-03E6-8751AEE2A962}" dt="2024-12-09T05:29:19.110" v="228"/>
          <ac:graphicFrameMkLst>
            <pc:docMk/>
            <pc:sldMk cId="2851187058" sldId="262"/>
            <ac:graphicFrameMk id="5" creationId="{A57DA044-1A6E-ECF9-5211-13C93E913112}"/>
          </ac:graphicFrameMkLst>
        </pc:graphicFrameChg>
        <pc:graphicFrameChg chg="add del mod">
          <ac:chgData name="Neha Pandey" userId="S::npandey@sandiego.edu::3654f830-70e8-4b57-91af-01788633f9c7" providerId="AD" clId="Web-{D21772D9-D529-997D-03E6-8751AEE2A962}" dt="2024-12-09T05:30:41.441" v="237"/>
          <ac:graphicFrameMkLst>
            <pc:docMk/>
            <pc:sldMk cId="2851187058" sldId="262"/>
            <ac:graphicFrameMk id="7" creationId="{BCAABA6F-EBC2-4367-7F51-5B5FDAF83F4F}"/>
          </ac:graphicFrameMkLst>
        </pc:graphicFrameChg>
      </pc:sldChg>
      <pc:sldChg chg="mod modShow">
        <pc:chgData name="Neha Pandey" userId="S::npandey@sandiego.edu::3654f830-70e8-4b57-91af-01788633f9c7" providerId="AD" clId="Web-{D21772D9-D529-997D-03E6-8751AEE2A962}" dt="2024-12-09T07:04:50.199" v="1469"/>
        <pc:sldMkLst>
          <pc:docMk/>
          <pc:sldMk cId="85461987" sldId="276"/>
        </pc:sldMkLst>
      </pc:sldChg>
      <pc:sldChg chg="addSp delSp modSp add replId">
        <pc:chgData name="Neha Pandey" userId="S::npandey@sandiego.edu::3654f830-70e8-4b57-91af-01788633f9c7" providerId="AD" clId="Web-{D21772D9-D529-997D-03E6-8751AEE2A962}" dt="2024-12-09T06:58:31.420" v="1446" actId="20577"/>
        <pc:sldMkLst>
          <pc:docMk/>
          <pc:sldMk cId="1426443835" sldId="277"/>
        </pc:sldMkLst>
        <pc:spChg chg="mod">
          <ac:chgData name="Neha Pandey" userId="S::npandey@sandiego.edu::3654f830-70e8-4b57-91af-01788633f9c7" providerId="AD" clId="Web-{D21772D9-D529-997D-03E6-8751AEE2A962}" dt="2024-12-09T05:31:12.114" v="254" actId="20577"/>
          <ac:spMkLst>
            <pc:docMk/>
            <pc:sldMk cId="1426443835" sldId="277"/>
            <ac:spMk id="2" creationId="{2AB6FEB0-3261-7E6C-56B7-D755146413D5}"/>
          </ac:spMkLst>
        </pc:spChg>
        <pc:spChg chg="add del">
          <ac:chgData name="Neha Pandey" userId="S::npandey@sandiego.edu::3654f830-70e8-4b57-91af-01788633f9c7" providerId="AD" clId="Web-{D21772D9-D529-997D-03E6-8751AEE2A962}" dt="2024-12-09T05:31:27.177" v="256"/>
          <ac:spMkLst>
            <pc:docMk/>
            <pc:sldMk cId="1426443835" sldId="277"/>
            <ac:spMk id="3" creationId="{D0279B66-F467-90C1-F9FA-7B518B26A244}"/>
          </ac:spMkLst>
        </pc:spChg>
        <pc:spChg chg="add mod">
          <ac:chgData name="Neha Pandey" userId="S::npandey@sandiego.edu::3654f830-70e8-4b57-91af-01788633f9c7" providerId="AD" clId="Web-{D21772D9-D529-997D-03E6-8751AEE2A962}" dt="2024-12-09T06:58:31.420" v="1446" actId="20577"/>
          <ac:spMkLst>
            <pc:docMk/>
            <pc:sldMk cId="1426443835" sldId="277"/>
            <ac:spMk id="5" creationId="{BE6685EC-5851-B031-A1AE-33CA09FEAA55}"/>
          </ac:spMkLst>
        </pc:spChg>
      </pc:sldChg>
      <pc:sldChg chg="addSp delSp modSp ord">
        <pc:chgData name="Neha Pandey" userId="S::npandey@sandiego.edu::3654f830-70e8-4b57-91af-01788633f9c7" providerId="AD" clId="Web-{D21772D9-D529-997D-03E6-8751AEE2A962}" dt="2024-12-09T07:02:18.412" v="1468"/>
        <pc:sldMkLst>
          <pc:docMk/>
          <pc:sldMk cId="2972978840" sldId="278"/>
        </pc:sldMkLst>
        <pc:spChg chg="mod">
          <ac:chgData name="Neha Pandey" userId="S::npandey@sandiego.edu::3654f830-70e8-4b57-91af-01788633f9c7" providerId="AD" clId="Web-{D21772D9-D529-997D-03E6-8751AEE2A962}" dt="2024-12-09T07:01:49.896" v="1463" actId="1076"/>
          <ac:spMkLst>
            <pc:docMk/>
            <pc:sldMk cId="2972978840" sldId="278"/>
            <ac:spMk id="2" creationId="{9CDC4372-8ABE-CAD6-37DB-CDAD1CA68995}"/>
          </ac:spMkLst>
        </pc:spChg>
        <pc:spChg chg="del">
          <ac:chgData name="Neha Pandey" userId="S::npandey@sandiego.edu::3654f830-70e8-4b57-91af-01788633f9c7" providerId="AD" clId="Web-{D21772D9-D529-997D-03E6-8751AEE2A962}" dt="2024-12-09T07:01:11.004" v="1456"/>
          <ac:spMkLst>
            <pc:docMk/>
            <pc:sldMk cId="2972978840" sldId="278"/>
            <ac:spMk id="3" creationId="{1EC3B3BC-2A15-7552-BDEE-23436588D3CA}"/>
          </ac:spMkLst>
        </pc:spChg>
        <pc:spChg chg="add mod">
          <ac:chgData name="Neha Pandey" userId="S::npandey@sandiego.edu::3654f830-70e8-4b57-91af-01788633f9c7" providerId="AD" clId="Web-{D21772D9-D529-997D-03E6-8751AEE2A962}" dt="2024-12-09T07:01:52.787" v="1464" actId="1076"/>
          <ac:spMkLst>
            <pc:docMk/>
            <pc:sldMk cId="2972978840" sldId="278"/>
            <ac:spMk id="6" creationId="{7D8E42A4-5E87-5B05-79B8-7ADAB009ABF6}"/>
          </ac:spMkLst>
        </pc:spChg>
        <pc:picChg chg="mod">
          <ac:chgData name="Neha Pandey" userId="S::npandey@sandiego.edu::3654f830-70e8-4b57-91af-01788633f9c7" providerId="AD" clId="Web-{D21772D9-D529-997D-03E6-8751AEE2A962}" dt="2024-12-09T07:01:08.082" v="1455" actId="1076"/>
          <ac:picMkLst>
            <pc:docMk/>
            <pc:sldMk cId="2972978840" sldId="278"/>
            <ac:picMk id="4" creationId="{381B05A0-1026-6BC3-C805-DAD49808D8E2}"/>
          </ac:picMkLst>
        </pc:picChg>
        <pc:picChg chg="add mod">
          <ac:chgData name="Neha Pandey" userId="S::npandey@sandiego.edu::3654f830-70e8-4b57-91af-01788633f9c7" providerId="AD" clId="Web-{D21772D9-D529-997D-03E6-8751AEE2A962}" dt="2024-12-09T07:02:06.537" v="1466" actId="14100"/>
          <ac:picMkLst>
            <pc:docMk/>
            <pc:sldMk cId="2972978840" sldId="278"/>
            <ac:picMk id="8" creationId="{1C7BC003-4784-5251-2B65-F68F0456801C}"/>
          </ac:picMkLst>
        </pc:picChg>
      </pc:sldChg>
      <pc:sldChg chg="modSp ord">
        <pc:chgData name="Neha Pandey" userId="S::npandey@sandiego.edu::3654f830-70e8-4b57-91af-01788633f9c7" providerId="AD" clId="Web-{D21772D9-D529-997D-03E6-8751AEE2A962}" dt="2024-12-09T07:02:18.412" v="1467"/>
        <pc:sldMkLst>
          <pc:docMk/>
          <pc:sldMk cId="3172580751" sldId="280"/>
        </pc:sldMkLst>
        <pc:picChg chg="mod">
          <ac:chgData name="Neha Pandey" userId="S::npandey@sandiego.edu::3654f830-70e8-4b57-91af-01788633f9c7" providerId="AD" clId="Web-{D21772D9-D529-997D-03E6-8751AEE2A962}" dt="2024-12-09T07:01:15.254" v="1457" actId="14100"/>
          <ac:picMkLst>
            <pc:docMk/>
            <pc:sldMk cId="3172580751" sldId="280"/>
            <ac:picMk id="4" creationId="{ACB80F45-6F24-A4C3-8B1E-A19D4832C700}"/>
          </ac:picMkLst>
        </pc:picChg>
      </pc:sldChg>
      <pc:sldChg chg="addSp delSp modSp new">
        <pc:chgData name="Neha Pandey" userId="S::npandey@sandiego.edu::3654f830-70e8-4b57-91af-01788633f9c7" providerId="AD" clId="Web-{D21772D9-D529-997D-03E6-8751AEE2A962}" dt="2024-12-09T06:57:49.856" v="1443" actId="20577"/>
        <pc:sldMkLst>
          <pc:docMk/>
          <pc:sldMk cId="2424057225" sldId="281"/>
        </pc:sldMkLst>
        <pc:spChg chg="mod">
          <ac:chgData name="Neha Pandey" userId="S::npandey@sandiego.edu::3654f830-70e8-4b57-91af-01788633f9c7" providerId="AD" clId="Web-{D21772D9-D529-997D-03E6-8751AEE2A962}" dt="2024-12-09T05:53:23.908" v="1158" actId="20577"/>
          <ac:spMkLst>
            <pc:docMk/>
            <pc:sldMk cId="2424057225" sldId="281"/>
            <ac:spMk id="2" creationId="{9323CF09-10C0-03FE-8F6E-BFBD6DFFF276}"/>
          </ac:spMkLst>
        </pc:spChg>
        <pc:spChg chg="mod">
          <ac:chgData name="Neha Pandey" userId="S::npandey@sandiego.edu::3654f830-70e8-4b57-91af-01788633f9c7" providerId="AD" clId="Web-{D21772D9-D529-997D-03E6-8751AEE2A962}" dt="2024-12-09T06:57:49.856" v="1443" actId="20577"/>
          <ac:spMkLst>
            <pc:docMk/>
            <pc:sldMk cId="2424057225" sldId="281"/>
            <ac:spMk id="3" creationId="{7B2EB494-971F-7DAD-F946-74F06EAF2BCD}"/>
          </ac:spMkLst>
        </pc:spChg>
        <pc:spChg chg="add del mod">
          <ac:chgData name="Neha Pandey" userId="S::npandey@sandiego.edu::3654f830-70e8-4b57-91af-01788633f9c7" providerId="AD" clId="Web-{D21772D9-D529-997D-03E6-8751AEE2A962}" dt="2024-12-09T06:05:09.135" v="1189"/>
          <ac:spMkLst>
            <pc:docMk/>
            <pc:sldMk cId="2424057225" sldId="281"/>
            <ac:spMk id="6" creationId="{9B93CE6C-9930-6E1C-2005-4955693183E0}"/>
          </ac:spMkLst>
        </pc:spChg>
        <pc:graphicFrameChg chg="add del mod">
          <ac:chgData name="Neha Pandey" userId="S::npandey@sandiego.edu::3654f830-70e8-4b57-91af-01788633f9c7" providerId="AD" clId="Web-{D21772D9-D529-997D-03E6-8751AEE2A962}" dt="2024-12-09T06:05:09.135" v="1190"/>
          <ac:graphicFrameMkLst>
            <pc:docMk/>
            <pc:sldMk cId="2424057225" sldId="281"/>
            <ac:graphicFrameMk id="5" creationId="{389C0811-3D15-457A-1DFA-B2AF13DA5E81}"/>
          </ac:graphicFrameMkLst>
        </pc:graphicFrameChg>
      </pc:sldChg>
      <pc:sldChg chg="modSp add replId">
        <pc:chgData name="Neha Pandey" userId="S::npandey@sandiego.edu::3654f830-70e8-4b57-91af-01788633f9c7" providerId="AD" clId="Web-{D21772D9-D529-997D-03E6-8751AEE2A962}" dt="2024-12-09T05:53:33.456" v="1167" actId="20577"/>
        <pc:sldMkLst>
          <pc:docMk/>
          <pc:sldMk cId="2065288247" sldId="282"/>
        </pc:sldMkLst>
        <pc:spChg chg="mod">
          <ac:chgData name="Neha Pandey" userId="S::npandey@sandiego.edu::3654f830-70e8-4b57-91af-01788633f9c7" providerId="AD" clId="Web-{D21772D9-D529-997D-03E6-8751AEE2A962}" dt="2024-12-09T05:53:33.456" v="1167" actId="20577"/>
          <ac:spMkLst>
            <pc:docMk/>
            <pc:sldMk cId="2065288247" sldId="282"/>
            <ac:spMk id="2" creationId="{9323CF09-10C0-03FE-8F6E-BFBD6DFFF276}"/>
          </ac:spMkLst>
        </pc:spChg>
      </pc:sldChg>
      <pc:sldChg chg="addSp modSp add replId">
        <pc:chgData name="Neha Pandey" userId="S::npandey@sandiego.edu::3654f830-70e8-4b57-91af-01788633f9c7" providerId="AD" clId="Web-{D21772D9-D529-997D-03E6-8751AEE2A962}" dt="2024-12-09T06:14:28.826" v="1264"/>
        <pc:sldMkLst>
          <pc:docMk/>
          <pc:sldMk cId="4176541027" sldId="285"/>
        </pc:sldMkLst>
        <pc:spChg chg="mod">
          <ac:chgData name="Neha Pandey" userId="S::npandey@sandiego.edu::3654f830-70e8-4b57-91af-01788633f9c7" providerId="AD" clId="Web-{D21772D9-D529-997D-03E6-8751AEE2A962}" dt="2024-12-09T06:13:44.902" v="1261" actId="20577"/>
          <ac:spMkLst>
            <pc:docMk/>
            <pc:sldMk cId="4176541027" sldId="285"/>
            <ac:spMk id="3" creationId="{7B2EB494-971F-7DAD-F946-74F06EAF2BCD}"/>
          </ac:spMkLst>
        </pc:spChg>
        <pc:graphicFrameChg chg="add mod modGraphic">
          <ac:chgData name="Neha Pandey" userId="S::npandey@sandiego.edu::3654f830-70e8-4b57-91af-01788633f9c7" providerId="AD" clId="Web-{D21772D9-D529-997D-03E6-8751AEE2A962}" dt="2024-12-09T06:14:28.826" v="1264"/>
          <ac:graphicFrameMkLst>
            <pc:docMk/>
            <pc:sldMk cId="4176541027" sldId="285"/>
            <ac:graphicFrameMk id="5" creationId="{EC632683-89A0-83BE-476E-D38E50F5A6FA}"/>
          </ac:graphicFrameMkLst>
        </pc:graphicFrameChg>
      </pc:sldChg>
      <pc:sldChg chg="modSp">
        <pc:chgData name="Neha Pandey" userId="S::npandey@sandiego.edu::3654f830-70e8-4b57-91af-01788633f9c7" providerId="AD" clId="Web-{D21772D9-D529-997D-03E6-8751AEE2A962}" dt="2024-12-09T06:46:52.254" v="1265" actId="14100"/>
        <pc:sldMkLst>
          <pc:docMk/>
          <pc:sldMk cId="2161610216" sldId="286"/>
        </pc:sldMkLst>
        <pc:picChg chg="mod">
          <ac:chgData name="Neha Pandey" userId="S::npandey@sandiego.edu::3654f830-70e8-4b57-91af-01788633f9c7" providerId="AD" clId="Web-{D21772D9-D529-997D-03E6-8751AEE2A962}" dt="2024-12-09T06:46:52.254" v="1265" actId="14100"/>
          <ac:picMkLst>
            <pc:docMk/>
            <pc:sldMk cId="2161610216" sldId="286"/>
            <ac:picMk id="4" creationId="{83B41D16-B6A0-8EB7-3F50-420ECB478C26}"/>
          </ac:picMkLst>
        </pc:picChg>
      </pc:sldChg>
      <pc:sldChg chg="add replId">
        <pc:chgData name="Neha Pandey" userId="S::npandey@sandiego.edu::3654f830-70e8-4b57-91af-01788633f9c7" providerId="AD" clId="Web-{D21772D9-D529-997D-03E6-8751AEE2A962}" dt="2024-12-09T07:00:22.909" v="1447"/>
        <pc:sldMkLst>
          <pc:docMk/>
          <pc:sldMk cId="3461806046"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41" name="Google Shape;41;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 name="Google Shape;4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301abd8dcc3_0_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 name="Google Shape;47;g301abd8dcc3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 - Section Header">
  <p:cSld name="1 - Section Header">
    <p:spTree>
      <p:nvGrpSpPr>
        <p:cNvPr id="1" name="Shape 16"/>
        <p:cNvGrpSpPr/>
        <p:nvPr/>
      </p:nvGrpSpPr>
      <p:grpSpPr>
        <a:xfrm>
          <a:off x="0" y="0"/>
          <a:ext cx="0" cy="0"/>
          <a:chOff x="0" y="0"/>
          <a:chExt cx="0" cy="0"/>
        </a:xfrm>
      </p:grpSpPr>
      <p:sp>
        <p:nvSpPr>
          <p:cNvPr id="17" name="Google Shape;17;p2"/>
          <p:cNvSpPr txBox="1">
            <a:spLocks noGrp="1"/>
          </p:cNvSpPr>
          <p:nvPr>
            <p:ph type="title"/>
          </p:nvPr>
        </p:nvSpPr>
        <p:spPr>
          <a:xfrm>
            <a:off x="685800" y="1600200"/>
            <a:ext cx="7772400" cy="2743200"/>
          </a:xfrm>
          <a:prstGeom prst="rect">
            <a:avLst/>
          </a:prstGeom>
          <a:noFill/>
          <a:ln>
            <a:noFill/>
          </a:ln>
        </p:spPr>
        <p:txBody>
          <a:bodyPr spcFirstLastPara="1" wrap="square" lIns="0" tIns="0" rIns="0" bIns="0" anchor="ctr" anchorCtr="0">
            <a:noAutofit/>
          </a:bodyPr>
          <a:lstStyle>
            <a:lvl1pPr lvl="0" algn="ctr">
              <a:lnSpc>
                <a:spcPct val="104999"/>
              </a:lnSpc>
              <a:spcBef>
                <a:spcPts val="0"/>
              </a:spcBef>
              <a:spcAft>
                <a:spcPts val="0"/>
              </a:spcAft>
              <a:buSzPts val="1400"/>
              <a:buNone/>
              <a:defRPr b="1" i="0"/>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dt" idx="10"/>
          </p:nvPr>
        </p:nvSpPr>
        <p:spPr>
          <a:xfrm>
            <a:off x="228600" y="6629400"/>
            <a:ext cx="2133600" cy="1365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629400"/>
            <a:ext cx="2895600" cy="1365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858000" y="6629400"/>
            <a:ext cx="2133600" cy="1365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 - Title and Content">
  <p:cSld name="2 - Title and Conten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685800" y="685800"/>
            <a:ext cx="77724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576072" y="1947672"/>
            <a:ext cx="7882128" cy="3776472"/>
          </a:xfrm>
          <a:prstGeom prst="rect">
            <a:avLst/>
          </a:prstGeom>
          <a:noFill/>
          <a:ln>
            <a:noFill/>
          </a:ln>
        </p:spPr>
        <p:txBody>
          <a:bodyPr spcFirstLastPara="1" wrap="square" lIns="0" tIns="0" rIns="0" bIns="0" anchor="t" anchorCtr="0">
            <a:noAutofit/>
          </a:bodyPr>
          <a:lstStyle>
            <a:lvl1pPr marL="457200" lvl="0" indent="-257175" algn="l">
              <a:lnSpc>
                <a:spcPct val="177777"/>
              </a:lnSpc>
              <a:spcBef>
                <a:spcPts val="0"/>
              </a:spcBef>
              <a:spcAft>
                <a:spcPts val="0"/>
              </a:spcAft>
              <a:buSzPts val="450"/>
              <a:buChar char=" "/>
              <a:defRPr/>
            </a:lvl1pPr>
            <a:lvl2pPr marL="914400" lvl="1" indent="-342900" algn="l">
              <a:lnSpc>
                <a:spcPct val="177777"/>
              </a:lnSpc>
              <a:spcBef>
                <a:spcPts val="600"/>
              </a:spcBef>
              <a:spcAft>
                <a:spcPts val="0"/>
              </a:spcAft>
              <a:buSzPts val="1800"/>
              <a:buChar char="•"/>
              <a:defRPr/>
            </a:lvl2pPr>
            <a:lvl3pPr marL="1371600" lvl="2" indent="-342900" algn="l">
              <a:lnSpc>
                <a:spcPct val="177777"/>
              </a:lnSpc>
              <a:spcBef>
                <a:spcPts val="600"/>
              </a:spcBef>
              <a:spcAft>
                <a:spcPts val="0"/>
              </a:spcAft>
              <a:buClr>
                <a:srgbClr val="003B70"/>
              </a:buClr>
              <a:buSzPts val="1800"/>
              <a:buChar char="-"/>
              <a:defRPr/>
            </a:lvl3pPr>
            <a:lvl4pPr marL="1828800" lvl="3" indent="-342900" algn="l">
              <a:lnSpc>
                <a:spcPct val="177777"/>
              </a:lnSpc>
              <a:spcBef>
                <a:spcPts val="600"/>
              </a:spcBef>
              <a:spcAft>
                <a:spcPts val="0"/>
              </a:spcAft>
              <a:buClr>
                <a:srgbClr val="003B70"/>
              </a:buClr>
              <a:buSzPts val="1800"/>
              <a:buChar char="-"/>
              <a:defRPr/>
            </a:lvl4pPr>
            <a:lvl5pPr marL="2286000" lvl="4" indent="-342900" algn="l">
              <a:lnSpc>
                <a:spcPct val="177777"/>
              </a:lnSpc>
              <a:spcBef>
                <a:spcPts val="600"/>
              </a:spcBef>
              <a:spcAft>
                <a:spcPts val="0"/>
              </a:spcAft>
              <a:buClr>
                <a:srgbClr val="003B70"/>
              </a:buClr>
              <a:buSzPts val="1800"/>
              <a:buChar char="-"/>
              <a:defRPr/>
            </a:lvl5pPr>
            <a:lvl6pPr marL="2743200" lvl="5" indent="-228600" algn="l">
              <a:spcBef>
                <a:spcPts val="600"/>
              </a:spcBef>
              <a:spcAft>
                <a:spcPts val="0"/>
              </a:spcAft>
              <a:buSzPts val="1400"/>
              <a:buNone/>
              <a:defRPr/>
            </a:lvl6pPr>
            <a:lvl7pPr marL="3200400" lvl="6" indent="-228600" algn="l">
              <a:spcBef>
                <a:spcPts val="360"/>
              </a:spcBef>
              <a:spcAft>
                <a:spcPts val="0"/>
              </a:spcAft>
              <a:buSzPts val="1400"/>
              <a:buNone/>
              <a:defRPr/>
            </a:lvl7pPr>
            <a:lvl8pPr marL="3657600" lvl="7" indent="-228600" algn="l">
              <a:spcBef>
                <a:spcPts val="360"/>
              </a:spcBef>
              <a:spcAft>
                <a:spcPts val="0"/>
              </a:spcAft>
              <a:buSzPts val="1400"/>
              <a:buNone/>
              <a:defRPr/>
            </a:lvl8pPr>
            <a:lvl9pPr marL="4114800" lvl="8" indent="-228600" algn="l">
              <a:spcBef>
                <a:spcPts val="360"/>
              </a:spcBef>
              <a:spcAft>
                <a:spcPts val="0"/>
              </a:spcAft>
              <a:buSzPts val="1400"/>
              <a:buNone/>
              <a:defRPr/>
            </a:lvl9pPr>
          </a:lstStyle>
          <a:p>
            <a:endParaRPr/>
          </a:p>
        </p:txBody>
      </p:sp>
      <p:sp>
        <p:nvSpPr>
          <p:cNvPr id="24" name="Google Shape;24;p3"/>
          <p:cNvSpPr txBox="1">
            <a:spLocks noGrp="1"/>
          </p:cNvSpPr>
          <p:nvPr>
            <p:ph type="dt" idx="10"/>
          </p:nvPr>
        </p:nvSpPr>
        <p:spPr>
          <a:xfrm>
            <a:off x="228600" y="6629400"/>
            <a:ext cx="2133600" cy="1365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3124200" y="6629400"/>
            <a:ext cx="2895600" cy="1365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6858000" y="6629400"/>
            <a:ext cx="2133600" cy="1365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3 - Comparison">
  <p:cSld name="3 - Comparison">
    <p:spTree>
      <p:nvGrpSpPr>
        <p:cNvPr id="1" name="Shape 27"/>
        <p:cNvGrpSpPr/>
        <p:nvPr/>
      </p:nvGrpSpPr>
      <p:grpSpPr>
        <a:xfrm>
          <a:off x="0" y="0"/>
          <a:ext cx="0" cy="0"/>
          <a:chOff x="0" y="0"/>
          <a:chExt cx="0" cy="0"/>
        </a:xfrm>
      </p:grpSpPr>
      <p:sp>
        <p:nvSpPr>
          <p:cNvPr id="28" name="Google Shape;28;p4"/>
          <p:cNvSpPr txBox="1">
            <a:spLocks noGrp="1"/>
          </p:cNvSpPr>
          <p:nvPr>
            <p:ph type="body" idx="1"/>
          </p:nvPr>
        </p:nvSpPr>
        <p:spPr>
          <a:xfrm>
            <a:off x="685800" y="1828800"/>
            <a:ext cx="381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29" name="Google Shape;29;p4"/>
          <p:cNvSpPr txBox="1">
            <a:spLocks noGrp="1"/>
          </p:cNvSpPr>
          <p:nvPr>
            <p:ph type="body" idx="2"/>
          </p:nvPr>
        </p:nvSpPr>
        <p:spPr>
          <a:xfrm>
            <a:off x="608012" y="2533650"/>
            <a:ext cx="3887788"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0" name="Google Shape;30;p4"/>
          <p:cNvSpPr txBox="1">
            <a:spLocks noGrp="1"/>
          </p:cNvSpPr>
          <p:nvPr>
            <p:ph type="title"/>
          </p:nvPr>
        </p:nvSpPr>
        <p:spPr>
          <a:xfrm>
            <a:off x="685800" y="685800"/>
            <a:ext cx="7772400" cy="1143000"/>
          </a:xfrm>
          <a:prstGeom prst="rect">
            <a:avLst/>
          </a:prstGeom>
          <a:noFill/>
          <a:ln>
            <a:noFill/>
          </a:ln>
        </p:spPr>
        <p:txBody>
          <a:bodyPr spcFirstLastPara="1" wrap="square" lIns="0" tIns="0" rIns="0" bIns="0" anchor="ctr" anchorCtr="0">
            <a:noAutofit/>
          </a:bodyPr>
          <a:lstStyle>
            <a:lvl1pPr lvl="0" algn="l">
              <a:lnSpc>
                <a:spcPct val="233333"/>
              </a:lnSpc>
              <a:spcBef>
                <a:spcPts val="0"/>
              </a:spcBef>
              <a:spcAft>
                <a:spcPts val="0"/>
              </a:spcAft>
              <a:buSzPts val="1400"/>
              <a:buNone/>
              <a:defRPr/>
            </a:lvl1pPr>
            <a:lvl2pPr lvl="1" algn="l">
              <a:lnSpc>
                <a:spcPct val="233333"/>
              </a:lnSpc>
              <a:spcBef>
                <a:spcPts val="0"/>
              </a:spcBef>
              <a:spcAft>
                <a:spcPts val="0"/>
              </a:spcAft>
              <a:buSzPts val="1400"/>
              <a:buNone/>
              <a:defRPr/>
            </a:lvl2pPr>
            <a:lvl3pPr lvl="2" algn="l">
              <a:lnSpc>
                <a:spcPct val="233333"/>
              </a:lnSpc>
              <a:spcBef>
                <a:spcPts val="0"/>
              </a:spcBef>
              <a:spcAft>
                <a:spcPts val="0"/>
              </a:spcAft>
              <a:buSzPts val="1400"/>
              <a:buNone/>
              <a:defRPr/>
            </a:lvl3pPr>
            <a:lvl4pPr lvl="3" algn="l">
              <a:lnSpc>
                <a:spcPct val="233333"/>
              </a:lnSpc>
              <a:spcBef>
                <a:spcPts val="0"/>
              </a:spcBef>
              <a:spcAft>
                <a:spcPts val="0"/>
              </a:spcAft>
              <a:buSzPts val="1400"/>
              <a:buNone/>
              <a:defRPr/>
            </a:lvl4pPr>
            <a:lvl5pPr lvl="4" algn="l">
              <a:lnSpc>
                <a:spcPct val="233333"/>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body" idx="3"/>
          </p:nvPr>
        </p:nvSpPr>
        <p:spPr>
          <a:xfrm>
            <a:off x="4648200" y="1828800"/>
            <a:ext cx="3810000" cy="639762"/>
          </a:xfrm>
          <a:prstGeom prst="rect">
            <a:avLst/>
          </a:prstGeom>
          <a:noFill/>
          <a:ln>
            <a:noFill/>
          </a:ln>
        </p:spPr>
        <p:txBody>
          <a:bodyPr spcFirstLastPara="1" wrap="square" lIns="0" tIns="0" rIns="0" bIns="0" anchor="t" anchorCtr="0">
            <a:noAutofit/>
          </a:bodyPr>
          <a:lstStyle>
            <a:lvl1pPr marL="457200" lvl="0" indent="-228600" algn="l">
              <a:lnSpc>
                <a:spcPct val="116666"/>
              </a:lnSpc>
              <a:spcBef>
                <a:spcPts val="0"/>
              </a:spcBef>
              <a:spcAft>
                <a:spcPts val="0"/>
              </a:spcAft>
              <a:buSzPts val="600"/>
              <a:buNone/>
              <a:defRPr sz="2400" b="1"/>
            </a:lvl1pPr>
            <a:lvl2pPr marL="914400" lvl="1" indent="-228600" algn="l">
              <a:lnSpc>
                <a:spcPct val="160000"/>
              </a:lnSpc>
              <a:spcBef>
                <a:spcPts val="600"/>
              </a:spcBef>
              <a:spcAft>
                <a:spcPts val="0"/>
              </a:spcAft>
              <a:buSzPts val="2000"/>
              <a:buNone/>
              <a:defRPr sz="2000" b="1"/>
            </a:lvl2pPr>
            <a:lvl3pPr marL="1371600" lvl="2" indent="-228600" algn="l">
              <a:lnSpc>
                <a:spcPct val="177777"/>
              </a:lnSpc>
              <a:spcBef>
                <a:spcPts val="600"/>
              </a:spcBef>
              <a:spcAft>
                <a:spcPts val="0"/>
              </a:spcAft>
              <a:buClr>
                <a:srgbClr val="003B70"/>
              </a:buClr>
              <a:buSzPts val="1800"/>
              <a:buNone/>
              <a:defRPr sz="1800" b="1"/>
            </a:lvl3pPr>
            <a:lvl4pPr marL="1828800" lvl="3" indent="-228600" algn="l">
              <a:lnSpc>
                <a:spcPct val="200000"/>
              </a:lnSpc>
              <a:spcBef>
                <a:spcPts val="600"/>
              </a:spcBef>
              <a:spcAft>
                <a:spcPts val="0"/>
              </a:spcAft>
              <a:buClr>
                <a:srgbClr val="003B70"/>
              </a:buClr>
              <a:buSzPts val="1600"/>
              <a:buNone/>
              <a:defRPr sz="1600" b="1"/>
            </a:lvl4pPr>
            <a:lvl5pPr marL="2286000" lvl="4" indent="-228600" algn="l">
              <a:lnSpc>
                <a:spcPct val="200000"/>
              </a:lnSpc>
              <a:spcBef>
                <a:spcPts val="600"/>
              </a:spcBef>
              <a:spcAft>
                <a:spcPts val="0"/>
              </a:spcAft>
              <a:buClr>
                <a:srgbClr val="003B70"/>
              </a:buClr>
              <a:buSzPts val="1600"/>
              <a:buNone/>
              <a:defRPr sz="1600" b="1"/>
            </a:lvl5pPr>
            <a:lvl6pPr marL="2743200" lvl="5" indent="-228600" algn="l">
              <a:spcBef>
                <a:spcPts val="600"/>
              </a:spcBef>
              <a:spcAft>
                <a:spcPts val="0"/>
              </a:spcAft>
              <a:buClr>
                <a:schemeClr val="dk1"/>
              </a:buClr>
              <a:buSzPts val="1600"/>
              <a:buFont typeface="Arial"/>
              <a:buNone/>
              <a:defRPr sz="1600" b="1"/>
            </a:lvl6pPr>
            <a:lvl7pPr marL="3200400" lvl="6" indent="-228600" algn="l">
              <a:spcBef>
                <a:spcPts val="320"/>
              </a:spcBef>
              <a:spcAft>
                <a:spcPts val="0"/>
              </a:spcAft>
              <a:buClr>
                <a:schemeClr val="dk1"/>
              </a:buClr>
              <a:buSzPts val="1600"/>
              <a:buFont typeface="Arial"/>
              <a:buNone/>
              <a:defRPr sz="1600" b="1"/>
            </a:lvl7pPr>
            <a:lvl8pPr marL="3657600" lvl="7" indent="-228600" algn="l">
              <a:spcBef>
                <a:spcPts val="320"/>
              </a:spcBef>
              <a:spcAft>
                <a:spcPts val="0"/>
              </a:spcAft>
              <a:buClr>
                <a:schemeClr val="dk1"/>
              </a:buClr>
              <a:buSzPts val="1600"/>
              <a:buFont typeface="Arial"/>
              <a:buNone/>
              <a:defRPr sz="1600" b="1"/>
            </a:lvl8pPr>
            <a:lvl9pPr marL="4114800" lvl="8" indent="-228600" algn="l">
              <a:spcBef>
                <a:spcPts val="320"/>
              </a:spcBef>
              <a:spcAft>
                <a:spcPts val="0"/>
              </a:spcAft>
              <a:buClr>
                <a:schemeClr val="dk1"/>
              </a:buClr>
              <a:buSzPts val="1600"/>
              <a:buFont typeface="Arial"/>
              <a:buNone/>
              <a:defRPr sz="1600" b="1"/>
            </a:lvl9pPr>
          </a:lstStyle>
          <a:p>
            <a:endParaRPr/>
          </a:p>
        </p:txBody>
      </p:sp>
      <p:sp>
        <p:nvSpPr>
          <p:cNvPr id="32" name="Google Shape;32;p4"/>
          <p:cNvSpPr txBox="1">
            <a:spLocks noGrp="1"/>
          </p:cNvSpPr>
          <p:nvPr>
            <p:ph type="body" idx="4"/>
          </p:nvPr>
        </p:nvSpPr>
        <p:spPr>
          <a:xfrm>
            <a:off x="4570412" y="2533650"/>
            <a:ext cx="3887788" cy="3276600"/>
          </a:xfrm>
          <a:prstGeom prst="rect">
            <a:avLst/>
          </a:prstGeom>
          <a:noFill/>
          <a:ln>
            <a:noFill/>
          </a:ln>
        </p:spPr>
        <p:txBody>
          <a:bodyPr spcFirstLastPara="1" wrap="square" lIns="0" tIns="0" rIns="0" bIns="0" anchor="t" anchorCtr="0">
            <a:noAutofit/>
          </a:bodyPr>
          <a:lstStyle>
            <a:lvl1pPr marL="457200" lvl="0" indent="-266700" algn="l">
              <a:lnSpc>
                <a:spcPct val="116666"/>
              </a:lnSpc>
              <a:spcBef>
                <a:spcPts val="0"/>
              </a:spcBef>
              <a:spcAft>
                <a:spcPts val="0"/>
              </a:spcAft>
              <a:buSzPts val="600"/>
              <a:buChar char=" "/>
              <a:defRPr sz="2400">
                <a:latin typeface="Arial"/>
                <a:ea typeface="Arial"/>
                <a:cs typeface="Arial"/>
                <a:sym typeface="Arial"/>
              </a:defRPr>
            </a:lvl1pPr>
            <a:lvl2pPr marL="914400" lvl="1" indent="-381000" algn="l">
              <a:lnSpc>
                <a:spcPct val="116666"/>
              </a:lnSpc>
              <a:spcBef>
                <a:spcPts val="600"/>
              </a:spcBef>
              <a:spcAft>
                <a:spcPts val="0"/>
              </a:spcAft>
              <a:buSzPts val="2400"/>
              <a:buChar char="•"/>
              <a:defRPr sz="2400">
                <a:latin typeface="Arial"/>
                <a:ea typeface="Arial"/>
                <a:cs typeface="Arial"/>
                <a:sym typeface="Arial"/>
              </a:defRPr>
            </a:lvl2pPr>
            <a:lvl3pPr marL="1371600" lvl="2" indent="-381000" algn="l">
              <a:lnSpc>
                <a:spcPct val="116666"/>
              </a:lnSpc>
              <a:spcBef>
                <a:spcPts val="600"/>
              </a:spcBef>
              <a:spcAft>
                <a:spcPts val="0"/>
              </a:spcAft>
              <a:buClr>
                <a:srgbClr val="003B70"/>
              </a:buClr>
              <a:buSzPts val="2400"/>
              <a:buChar char="-"/>
              <a:defRPr sz="2400">
                <a:latin typeface="Arial"/>
                <a:ea typeface="Arial"/>
                <a:cs typeface="Arial"/>
                <a:sym typeface="Arial"/>
              </a:defRPr>
            </a:lvl3pPr>
            <a:lvl4pPr marL="1828800" lvl="3" indent="-381000" algn="l">
              <a:lnSpc>
                <a:spcPct val="116666"/>
              </a:lnSpc>
              <a:spcBef>
                <a:spcPts val="600"/>
              </a:spcBef>
              <a:spcAft>
                <a:spcPts val="0"/>
              </a:spcAft>
              <a:buClr>
                <a:srgbClr val="003B70"/>
              </a:buClr>
              <a:buSzPts val="2400"/>
              <a:buChar char="-"/>
              <a:defRPr sz="2400">
                <a:latin typeface="Arial"/>
                <a:ea typeface="Arial"/>
                <a:cs typeface="Arial"/>
                <a:sym typeface="Arial"/>
              </a:defRPr>
            </a:lvl4pPr>
            <a:lvl5pPr marL="2286000" lvl="4" indent="-381000" algn="l">
              <a:lnSpc>
                <a:spcPct val="116666"/>
              </a:lnSpc>
              <a:spcBef>
                <a:spcPts val="600"/>
              </a:spcBef>
              <a:spcAft>
                <a:spcPts val="0"/>
              </a:spcAft>
              <a:buClr>
                <a:srgbClr val="003B70"/>
              </a:buClr>
              <a:buSzPts val="2400"/>
              <a:buChar char="-"/>
              <a:defRPr sz="2400">
                <a:latin typeface="Arial"/>
                <a:ea typeface="Arial"/>
                <a:cs typeface="Arial"/>
                <a:sym typeface="Arial"/>
              </a:defRPr>
            </a:lvl5pPr>
            <a:lvl6pPr marL="2743200" lvl="5" indent="-228600" algn="l">
              <a:spcBef>
                <a:spcPts val="600"/>
              </a:spcBef>
              <a:spcAft>
                <a:spcPts val="0"/>
              </a:spcAft>
              <a:buSzPts val="1400"/>
              <a:buNone/>
              <a:defRPr sz="1600"/>
            </a:lvl6pPr>
            <a:lvl7pPr marL="3200400" lvl="6" indent="-228600" algn="l">
              <a:spcBef>
                <a:spcPts val="320"/>
              </a:spcBef>
              <a:spcAft>
                <a:spcPts val="0"/>
              </a:spcAft>
              <a:buSzPts val="1400"/>
              <a:buNone/>
              <a:defRPr sz="1600"/>
            </a:lvl7pPr>
            <a:lvl8pPr marL="3657600" lvl="7" indent="-228600" algn="l">
              <a:spcBef>
                <a:spcPts val="320"/>
              </a:spcBef>
              <a:spcAft>
                <a:spcPts val="0"/>
              </a:spcAft>
              <a:buSzPts val="1400"/>
              <a:buNone/>
              <a:defRPr sz="1600"/>
            </a:lvl8pPr>
            <a:lvl9pPr marL="4114800" lvl="8" indent="-228600" algn="l">
              <a:spcBef>
                <a:spcPts val="320"/>
              </a:spcBef>
              <a:spcAft>
                <a:spcPts val="0"/>
              </a:spcAft>
              <a:buSzPts val="1400"/>
              <a:buNone/>
              <a:defRPr sz="1600"/>
            </a:lvl9pPr>
          </a:lstStyle>
          <a:p>
            <a:endParaRPr/>
          </a:p>
        </p:txBody>
      </p:sp>
      <p:sp>
        <p:nvSpPr>
          <p:cNvPr id="33" name="Google Shape;33;p4"/>
          <p:cNvSpPr txBox="1">
            <a:spLocks noGrp="1"/>
          </p:cNvSpPr>
          <p:nvPr>
            <p:ph type="dt" idx="10"/>
          </p:nvPr>
        </p:nvSpPr>
        <p:spPr>
          <a:xfrm>
            <a:off x="228600" y="6629400"/>
            <a:ext cx="2133600" cy="1365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
          <p:cNvSpPr txBox="1">
            <a:spLocks noGrp="1"/>
          </p:cNvSpPr>
          <p:nvPr>
            <p:ph type="ftr" idx="11"/>
          </p:nvPr>
        </p:nvSpPr>
        <p:spPr>
          <a:xfrm>
            <a:off x="3124200" y="6629400"/>
            <a:ext cx="2895600" cy="1365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sldNum" idx="12"/>
          </p:nvPr>
        </p:nvSpPr>
        <p:spPr>
          <a:xfrm>
            <a:off x="6858000" y="6629400"/>
            <a:ext cx="2133600" cy="1365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4- Blank">
  <p:cSld name="4- Blank">
    <p:spTree>
      <p:nvGrpSpPr>
        <p:cNvPr id="1" name="Shape 36"/>
        <p:cNvGrpSpPr/>
        <p:nvPr/>
      </p:nvGrpSpPr>
      <p:grpSpPr>
        <a:xfrm>
          <a:off x="0" y="0"/>
          <a:ext cx="0" cy="0"/>
          <a:chOff x="0" y="0"/>
          <a:chExt cx="0" cy="0"/>
        </a:xfrm>
      </p:grpSpPr>
      <p:sp>
        <p:nvSpPr>
          <p:cNvPr id="37" name="Google Shape;37;p5"/>
          <p:cNvSpPr txBox="1">
            <a:spLocks noGrp="1"/>
          </p:cNvSpPr>
          <p:nvPr>
            <p:ph type="dt" idx="10"/>
          </p:nvPr>
        </p:nvSpPr>
        <p:spPr>
          <a:xfrm>
            <a:off x="228600" y="6629400"/>
            <a:ext cx="2133600" cy="1365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sz="10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3124200" y="6629400"/>
            <a:ext cx="2895600" cy="136525"/>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6858000" y="6629400"/>
            <a:ext cx="2133600" cy="136525"/>
          </a:xfrm>
          <a:prstGeom prst="rect">
            <a:avLst/>
          </a:prstGeom>
          <a:noFill/>
          <a:ln>
            <a:noFill/>
          </a:ln>
        </p:spPr>
        <p:txBody>
          <a:bodyPr spcFirstLastPara="1" wrap="square" lIns="0" tIns="0" rIns="0" bIns="0" anchor="ctr" anchorCtr="0">
            <a:noAutofit/>
          </a:bodyPr>
          <a:lstStyle>
            <a:lvl1pPr marL="0" marR="0" lvl="0"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1pPr>
            <a:lvl2pPr marL="0" marR="0" lvl="1"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2pPr>
            <a:lvl3pPr marL="0" marR="0" lvl="2"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3pPr>
            <a:lvl4pPr marL="0" marR="0" lvl="3"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4pPr>
            <a:lvl5pPr marL="0" marR="0" lvl="4"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5pPr>
            <a:lvl6pPr marL="0" marR="0" lvl="5"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6pPr>
            <a:lvl7pPr marL="0" marR="0" lvl="6"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7pPr>
            <a:lvl8pPr marL="0" marR="0" lvl="7"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8pPr>
            <a:lvl9pPr marL="0" marR="0" lvl="8" indent="0" algn="r">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 descr="USD-footer.png"/>
          <p:cNvPicPr preferRelativeResize="0"/>
          <p:nvPr/>
        </p:nvPicPr>
        <p:blipFill rotWithShape="1">
          <a:blip r:embed="rId6">
            <a:alphaModFix/>
          </a:blip>
          <a:srcRect/>
          <a:stretch/>
        </p:blipFill>
        <p:spPr>
          <a:xfrm>
            <a:off x="0" y="5943600"/>
            <a:ext cx="9144000" cy="914400"/>
          </a:xfrm>
          <a:prstGeom prst="rect">
            <a:avLst/>
          </a:prstGeom>
          <a:noFill/>
          <a:ln>
            <a:noFill/>
          </a:ln>
        </p:spPr>
      </p:pic>
      <p:sp>
        <p:nvSpPr>
          <p:cNvPr id="11" name="Google Shape;11;p1"/>
          <p:cNvSpPr txBox="1">
            <a:spLocks noGrp="1"/>
          </p:cNvSpPr>
          <p:nvPr>
            <p:ph type="body" idx="1"/>
          </p:nvPr>
        </p:nvSpPr>
        <p:spPr>
          <a:xfrm>
            <a:off x="576262" y="1947862"/>
            <a:ext cx="7881937" cy="3810000"/>
          </a:xfrm>
          <a:prstGeom prst="rect">
            <a:avLst/>
          </a:prstGeom>
          <a:noFill/>
          <a:ln>
            <a:noFill/>
          </a:ln>
        </p:spPr>
        <p:txBody>
          <a:bodyPr spcFirstLastPara="1" wrap="square" lIns="0" tIns="0" rIns="0" bIns="0" anchor="t" anchorCtr="0">
            <a:noAutofit/>
          </a:bodyPr>
          <a:lstStyle>
            <a:lvl1pPr marL="457200" marR="0" lvl="0" indent="-273050" algn="l" rtl="0">
              <a:lnSpc>
                <a:spcPct val="114285"/>
              </a:lnSpc>
              <a:spcBef>
                <a:spcPts val="0"/>
              </a:spcBef>
              <a:spcAft>
                <a:spcPts val="0"/>
              </a:spcAft>
              <a:buClr>
                <a:srgbClr val="173063"/>
              </a:buClr>
              <a:buSzPts val="700"/>
              <a:buFont typeface="Merriweather Sans"/>
              <a:buChar char=" "/>
              <a:defRPr sz="2800" b="0" i="0" u="none" strike="noStrike" cap="none">
                <a:solidFill>
                  <a:srgbClr val="003B70"/>
                </a:solidFill>
                <a:latin typeface="Arial"/>
                <a:ea typeface="Arial"/>
                <a:cs typeface="Arial"/>
                <a:sym typeface="Arial"/>
              </a:defRPr>
            </a:lvl1pPr>
            <a:lvl2pPr marL="914400" marR="0" lvl="1" indent="-406400" algn="l" rtl="0">
              <a:lnSpc>
                <a:spcPct val="114285"/>
              </a:lnSpc>
              <a:spcBef>
                <a:spcPts val="600"/>
              </a:spcBef>
              <a:spcAft>
                <a:spcPts val="0"/>
              </a:spcAft>
              <a:buClr>
                <a:srgbClr val="173063"/>
              </a:buClr>
              <a:buSzPts val="2800"/>
              <a:buFont typeface="Arial"/>
              <a:buChar char="•"/>
              <a:defRPr sz="2800" b="0" i="0" u="none" strike="noStrike" cap="none">
                <a:solidFill>
                  <a:srgbClr val="003B70"/>
                </a:solidFill>
                <a:latin typeface="Arial"/>
                <a:ea typeface="Arial"/>
                <a:cs typeface="Arial"/>
                <a:sym typeface="Arial"/>
              </a:defRPr>
            </a:lvl2pPr>
            <a:lvl3pPr marL="1371600" marR="0" lvl="2"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3pPr>
            <a:lvl4pPr marL="1828800" marR="0" lvl="3"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4pPr>
            <a:lvl5pPr marL="2286000" marR="0" lvl="4" indent="-406400" algn="l" rtl="0">
              <a:lnSpc>
                <a:spcPct val="114285"/>
              </a:lnSpc>
              <a:spcBef>
                <a:spcPts val="600"/>
              </a:spcBef>
              <a:spcAft>
                <a:spcPts val="0"/>
              </a:spcAft>
              <a:buClr>
                <a:srgbClr val="003B70"/>
              </a:buClr>
              <a:buSzPts val="2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spcBef>
                <a:spcPts val="600"/>
              </a:spcBef>
              <a:spcAft>
                <a:spcPts val="0"/>
              </a:spcAft>
              <a:buSzPts val="1400"/>
              <a:buNone/>
              <a:defRPr sz="2200" b="0" i="0" u="none" strike="noStrike" cap="none">
                <a:solidFill>
                  <a:schemeClr val="dk1"/>
                </a:solidFill>
                <a:latin typeface="Arial"/>
                <a:ea typeface="Arial"/>
                <a:cs typeface="Arial"/>
                <a:sym typeface="Arial"/>
              </a:defRPr>
            </a:lvl6pPr>
            <a:lvl7pPr marL="3200400" marR="0" lvl="6"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7pPr>
            <a:lvl8pPr marL="3657600" marR="0" lvl="7"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8pPr>
            <a:lvl9pPr marL="4114800" marR="0" lvl="8" indent="-228600" algn="l" rtl="0">
              <a:spcBef>
                <a:spcPts val="440"/>
              </a:spcBef>
              <a:spcAft>
                <a:spcPts val="0"/>
              </a:spcAft>
              <a:buSzPts val="1400"/>
              <a:buNone/>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title"/>
          </p:nvPr>
        </p:nvSpPr>
        <p:spPr>
          <a:xfrm>
            <a:off x="685800" y="685800"/>
            <a:ext cx="7772400" cy="1143000"/>
          </a:xfrm>
          <a:prstGeom prst="rect">
            <a:avLst/>
          </a:prstGeom>
          <a:noFill/>
          <a:ln>
            <a:noFill/>
          </a:ln>
        </p:spPr>
        <p:txBody>
          <a:bodyPr spcFirstLastPara="1" wrap="square" lIns="0" tIns="0" rIns="0" bIns="0" anchor="ctr" anchorCtr="0">
            <a:noAutofit/>
          </a:bodyPr>
          <a:lstStyle>
            <a:lvl1pPr marR="0" lvl="0"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1pPr>
            <a:lvl2pPr marR="0" lvl="1"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2pPr>
            <a:lvl3pPr marR="0" lvl="2"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3pPr>
            <a:lvl4pPr marR="0" lvl="3"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4pPr>
            <a:lvl5pPr marR="0" lvl="4" algn="l" rtl="0">
              <a:lnSpc>
                <a:spcPct val="104999"/>
              </a:lnSpc>
              <a:spcBef>
                <a:spcPts val="0"/>
              </a:spcBef>
              <a:spcAft>
                <a:spcPts val="0"/>
              </a:spcAft>
              <a:buSzPts val="1400"/>
              <a:buNone/>
              <a:defRPr sz="4000" b="0" i="0" u="none" strike="noStrike" cap="none">
                <a:solidFill>
                  <a:srgbClr val="003B7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6pPr>
            <a:lvl7pPr marR="0" lvl="6"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7pPr>
            <a:lvl8pPr marR="0" lvl="7"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8pPr>
            <a:lvl9pPr marR="0" lvl="8" algn="l" rtl="0">
              <a:spcBef>
                <a:spcPts val="0"/>
              </a:spcBef>
              <a:spcAft>
                <a:spcPts val="0"/>
              </a:spcAft>
              <a:buSzPts val="1400"/>
              <a:buNone/>
              <a:defRPr sz="3200" b="1" i="0" u="none" strike="noStrike" cap="none">
                <a:solidFill>
                  <a:srgbClr val="71BEFF"/>
                </a:solidFill>
                <a:latin typeface="Palatino"/>
                <a:ea typeface="Palatino"/>
                <a:cs typeface="Palatino"/>
                <a:sym typeface="Palatino"/>
              </a:defRPr>
            </a:lvl9pPr>
          </a:lstStyle>
          <a:p>
            <a:endParaRPr/>
          </a:p>
        </p:txBody>
      </p:sp>
      <p:sp>
        <p:nvSpPr>
          <p:cNvPr id="13" name="Google Shape;13;p1"/>
          <p:cNvSpPr txBox="1">
            <a:spLocks noGrp="1"/>
          </p:cNvSpPr>
          <p:nvPr>
            <p:ph type="dt" idx="10"/>
          </p:nvPr>
        </p:nvSpPr>
        <p:spPr>
          <a:xfrm>
            <a:off x="228600" y="6629400"/>
            <a:ext cx="2133600" cy="1365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SzPts val="1400"/>
              <a:buNone/>
              <a:defRPr sz="1000" b="0"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ftr" idx="11"/>
          </p:nvPr>
        </p:nvSpPr>
        <p:spPr>
          <a:xfrm>
            <a:off x="3124200" y="6629400"/>
            <a:ext cx="2895600" cy="136525"/>
          </a:xfrm>
          <a:prstGeom prst="rect">
            <a:avLst/>
          </a:prstGeom>
          <a:noFill/>
          <a:ln>
            <a:noFill/>
          </a:ln>
        </p:spPr>
        <p:txBody>
          <a:bodyPr spcFirstLastPara="1" wrap="square" lIns="0" tIns="0" rIns="0" bIns="0" anchor="ctr" anchorCtr="0">
            <a:noAutofit/>
          </a:bodyPr>
          <a:lstStyle>
            <a:lvl1pPr marR="0" lvl="0"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5" name="Google Shape;15;p1"/>
          <p:cNvSpPr txBox="1">
            <a:spLocks noGrp="1"/>
          </p:cNvSpPr>
          <p:nvPr>
            <p:ph type="sldNum" idx="12"/>
          </p:nvPr>
        </p:nvSpPr>
        <p:spPr>
          <a:xfrm>
            <a:off x="6858000" y="6629400"/>
            <a:ext cx="2133600" cy="136525"/>
          </a:xfrm>
          <a:prstGeom prst="rect">
            <a:avLst/>
          </a:prstGeom>
          <a:noFill/>
          <a:ln>
            <a:noFill/>
          </a:ln>
        </p:spPr>
        <p:txBody>
          <a:bodyPr spcFirstLastPara="1" wrap="square" lIns="0" tIns="0" rIns="0" bIns="0" anchor="ctr" anchorCtr="0">
            <a:noAutofit/>
          </a:bodyPr>
          <a:lstStyle>
            <a:lvl1pPr marL="0" marR="0" lvl="0"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1pPr>
            <a:lvl2pPr marL="0" marR="0" lvl="1"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2pPr>
            <a:lvl3pPr marL="0" marR="0" lvl="2"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3pPr>
            <a:lvl4pPr marL="0" marR="0" lvl="3"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4pPr>
            <a:lvl5pPr marL="0" marR="0" lvl="4"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5pPr>
            <a:lvl6pPr marL="0" marR="0" lvl="5"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6pPr>
            <a:lvl7pPr marL="0" marR="0" lvl="6"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7pPr>
            <a:lvl8pPr marL="0" marR="0" lvl="7"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8pPr>
            <a:lvl9pPr marL="0" marR="0" lvl="8" indent="0" algn="r" rtl="0">
              <a:lnSpc>
                <a:spcPct val="100000"/>
              </a:lnSpc>
              <a:spcBef>
                <a:spcPts val="0"/>
              </a:spcBef>
              <a:spcAft>
                <a:spcPts val="0"/>
              </a:spcAft>
              <a:buClr>
                <a:srgbClr val="898989"/>
              </a:buClr>
              <a:buSzPts val="1000"/>
              <a:buFont typeface="Arial"/>
              <a:buNone/>
              <a:defRPr sz="1000" b="0" i="0" u="none" strike="noStrike" cap="none">
                <a:solidFill>
                  <a:srgbClr val="89898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doi.org/10.24432/C5CG6D"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3"/>
        <p:cNvGrpSpPr/>
        <p:nvPr/>
      </p:nvGrpSpPr>
      <p:grpSpPr>
        <a:xfrm>
          <a:off x="0" y="0"/>
          <a:ext cx="0" cy="0"/>
          <a:chOff x="0" y="0"/>
          <a:chExt cx="0" cy="0"/>
        </a:xfrm>
      </p:grpSpPr>
      <p:sp>
        <p:nvSpPr>
          <p:cNvPr id="3" name="Google Shape;44;p6">
            <a:extLst>
              <a:ext uri="{FF2B5EF4-FFF2-40B4-BE49-F238E27FC236}">
                <a16:creationId xmlns:a16="http://schemas.microsoft.com/office/drawing/2014/main" id="{04002B25-1B03-1A1C-5CA6-57C5ABEF10DC}"/>
              </a:ext>
            </a:extLst>
          </p:cNvPr>
          <p:cNvSpPr txBox="1">
            <a:spLocks/>
          </p:cNvSpPr>
          <p:nvPr/>
        </p:nvSpPr>
        <p:spPr>
          <a:xfrm>
            <a:off x="685071" y="811949"/>
            <a:ext cx="7772400" cy="2743200"/>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ctr" rtl="0">
              <a:lnSpc>
                <a:spcPct val="104999"/>
              </a:lnSpc>
              <a:spcBef>
                <a:spcPts val="0"/>
              </a:spcBef>
              <a:spcAft>
                <a:spcPts val="0"/>
              </a:spcAft>
              <a:buClr>
                <a:srgbClr val="000000"/>
              </a:buClr>
              <a:buSzPts val="1400"/>
              <a:buFont typeface="Arial"/>
              <a:buNone/>
              <a:defRPr sz="4000" b="1" i="0" u="none" strike="noStrike" cap="none">
                <a:solidFill>
                  <a:srgbClr val="003B70"/>
                </a:solidFill>
                <a:latin typeface="Arial"/>
                <a:ea typeface="Arial"/>
                <a:cs typeface="Arial"/>
                <a:sym typeface="Arial"/>
              </a:defRPr>
            </a:lvl1pPr>
            <a:lvl2pPr marR="0" lvl="1"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2pPr>
            <a:lvl3pPr marR="0" lvl="2"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3pPr>
            <a:lvl4pPr marR="0" lvl="3"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4pPr>
            <a:lvl5pPr marR="0" lvl="4" algn="l" rtl="0">
              <a:lnSpc>
                <a:spcPct val="233333"/>
              </a:lnSpc>
              <a:spcBef>
                <a:spcPts val="0"/>
              </a:spcBef>
              <a:spcAft>
                <a:spcPts val="0"/>
              </a:spcAft>
              <a:buClr>
                <a:srgbClr val="000000"/>
              </a:buClr>
              <a:buSzPts val="1400"/>
              <a:buFont typeface="Arial"/>
              <a:buNone/>
              <a:defRPr sz="4000" b="0" i="0" u="none" strike="noStrike" cap="none">
                <a:solidFill>
                  <a:srgbClr val="003B7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6pPr>
            <a:lvl7pPr marR="0" lvl="6"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7pPr>
            <a:lvl8pPr marR="0" lvl="7"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8pPr>
            <a:lvl9pPr marR="0" lvl="8" algn="l" rtl="0">
              <a:lnSpc>
                <a:spcPct val="100000"/>
              </a:lnSpc>
              <a:spcBef>
                <a:spcPts val="0"/>
              </a:spcBef>
              <a:spcAft>
                <a:spcPts val="0"/>
              </a:spcAft>
              <a:buClr>
                <a:srgbClr val="000000"/>
              </a:buClr>
              <a:buSzPts val="1400"/>
              <a:buFont typeface="Arial"/>
              <a:buNone/>
              <a:defRPr sz="3200" b="1" i="0" u="none" strike="noStrike" cap="none">
                <a:solidFill>
                  <a:srgbClr val="71BEFF"/>
                </a:solidFill>
                <a:latin typeface="Palatino"/>
                <a:ea typeface="Palatino"/>
                <a:cs typeface="Palatino"/>
                <a:sym typeface="Palatino"/>
              </a:defRPr>
            </a:lvl9pPr>
          </a:lstStyle>
          <a:p>
            <a:r>
              <a:rPr lang="en-US" sz="4800" b="0" cap="all">
                <a:solidFill>
                  <a:schemeClr val="accent2">
                    <a:lumMod val="90000"/>
                    <a:lumOff val="10000"/>
                  </a:schemeClr>
                </a:solidFill>
                <a:latin typeface="TW Cen MT"/>
              </a:rPr>
              <a:t>ONLINE </a:t>
            </a:r>
            <a:r>
              <a:rPr lang="en-US" sz="4800" b="0" cap="all" err="1">
                <a:solidFill>
                  <a:schemeClr val="accent2">
                    <a:lumMod val="90000"/>
                    <a:lumOff val="10000"/>
                  </a:schemeClr>
                </a:solidFill>
                <a:latin typeface="TW Cen MT"/>
              </a:rPr>
              <a:t>rETAILER</a:t>
            </a:r>
            <a:r>
              <a:rPr lang="en-US" sz="4800" b="0" cap="all">
                <a:solidFill>
                  <a:schemeClr val="accent2">
                    <a:lumMod val="90000"/>
                    <a:lumOff val="10000"/>
                  </a:schemeClr>
                </a:solidFill>
                <a:latin typeface="TW Cen MT"/>
              </a:rPr>
              <a:t> – ml APPROACH TO </a:t>
            </a:r>
            <a:r>
              <a:rPr lang="en-US" sz="4800" b="0" cap="all" err="1">
                <a:solidFill>
                  <a:schemeClr val="accent2">
                    <a:lumMod val="90000"/>
                    <a:lumOff val="10000"/>
                  </a:schemeClr>
                </a:solidFill>
                <a:latin typeface="TW Cen MT"/>
              </a:rPr>
              <a:t>cUSTOMERS</a:t>
            </a:r>
            <a:r>
              <a:rPr lang="en-US" sz="4800" b="0" cap="all">
                <a:solidFill>
                  <a:schemeClr val="accent2">
                    <a:lumMod val="90000"/>
                    <a:lumOff val="10000"/>
                  </a:schemeClr>
                </a:solidFill>
                <a:latin typeface="TW Cen MT"/>
              </a:rPr>
              <a:t> &amp; INSIGHTS</a:t>
            </a:r>
            <a:endParaRPr lang="en-US">
              <a:solidFill>
                <a:schemeClr val="accent2">
                  <a:lumMod val="90000"/>
                  <a:lumOff val="10000"/>
                </a:schemeClr>
              </a:solidFill>
            </a:endParaRPr>
          </a:p>
        </p:txBody>
      </p:sp>
      <p:sp>
        <p:nvSpPr>
          <p:cNvPr id="5" name="TextBox 4">
            <a:extLst>
              <a:ext uri="{FF2B5EF4-FFF2-40B4-BE49-F238E27FC236}">
                <a16:creationId xmlns:a16="http://schemas.microsoft.com/office/drawing/2014/main" id="{59EB3AB7-C744-8CEE-CBDA-D1D1EDC81EA4}"/>
              </a:ext>
            </a:extLst>
          </p:cNvPr>
          <p:cNvSpPr txBox="1"/>
          <p:nvPr/>
        </p:nvSpPr>
        <p:spPr>
          <a:xfrm>
            <a:off x="350997" y="4985228"/>
            <a:ext cx="232975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002060"/>
                </a:solidFill>
              </a:rPr>
              <a:t>Arunkumar </a:t>
            </a:r>
            <a:r>
              <a:rPr lang="en-US" err="1">
                <a:solidFill>
                  <a:srgbClr val="002060"/>
                </a:solidFill>
              </a:rPr>
              <a:t>Rajaganpathy</a:t>
            </a:r>
            <a:endParaRPr lang="en-US">
              <a:solidFill>
                <a:srgbClr val="002060"/>
              </a:solidFill>
            </a:endParaRPr>
          </a:p>
          <a:p>
            <a:r>
              <a:rPr lang="en-US">
                <a:solidFill>
                  <a:srgbClr val="002060"/>
                </a:solidFill>
              </a:rPr>
              <a:t>Neha Pandey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F09-10C0-03FE-8F6E-BFBD6DFFF276}"/>
              </a:ext>
            </a:extLst>
          </p:cNvPr>
          <p:cNvSpPr>
            <a:spLocks noGrp="1"/>
          </p:cNvSpPr>
          <p:nvPr>
            <p:ph type="title"/>
          </p:nvPr>
        </p:nvSpPr>
        <p:spPr>
          <a:xfrm>
            <a:off x="348439" y="293051"/>
            <a:ext cx="8331311" cy="1143000"/>
          </a:xfrm>
        </p:spPr>
        <p:txBody>
          <a:bodyPr/>
          <a:lstStyle/>
          <a:p>
            <a:r>
              <a:rPr lang="en-US"/>
              <a:t>Classification</a:t>
            </a:r>
          </a:p>
        </p:txBody>
      </p:sp>
      <p:sp>
        <p:nvSpPr>
          <p:cNvPr id="3" name="Text Placeholder 2">
            <a:extLst>
              <a:ext uri="{FF2B5EF4-FFF2-40B4-BE49-F238E27FC236}">
                <a16:creationId xmlns:a16="http://schemas.microsoft.com/office/drawing/2014/main" id="{7B2EB494-971F-7DAD-F946-74F06EAF2BCD}"/>
              </a:ext>
            </a:extLst>
          </p:cNvPr>
          <p:cNvSpPr>
            <a:spLocks noGrp="1"/>
          </p:cNvSpPr>
          <p:nvPr>
            <p:ph type="body" idx="1"/>
          </p:nvPr>
        </p:nvSpPr>
        <p:spPr>
          <a:xfrm>
            <a:off x="425015" y="1539817"/>
            <a:ext cx="7947586" cy="4300137"/>
          </a:xfrm>
        </p:spPr>
        <p:txBody>
          <a:bodyPr/>
          <a:lstStyle/>
          <a:p>
            <a:pPr marL="0">
              <a:lnSpc>
                <a:spcPct val="100000"/>
              </a:lnSpc>
            </a:pPr>
            <a:r>
              <a:rPr lang="en-US" sz="1200">
                <a:latin typeface="Century Gothic"/>
              </a:rPr>
              <a:t>This project aimed to classify high-value orders from an online retail dataset based on features like product quantity, price, and customer location. Five machine learning models were trained and evaluated to determine the best-performing algorithm</a:t>
            </a:r>
            <a:r>
              <a:rPr lang="en-US" sz="1200"/>
              <a:t>. </a:t>
            </a:r>
            <a:r>
              <a:rPr lang="en-US" sz="1200">
                <a:latin typeface="Century Gothic"/>
              </a:rPr>
              <a:t>We filtered customers based on recency , frequency and monetary basis and executed following classification models </a:t>
            </a:r>
          </a:p>
          <a:p>
            <a:pPr marL="0" indent="0">
              <a:lnSpc>
                <a:spcPct val="100000"/>
              </a:lnSpc>
              <a:buNone/>
            </a:pPr>
            <a:endParaRPr lang="en-US" sz="1200">
              <a:latin typeface="Century Gothic"/>
            </a:endParaRPr>
          </a:p>
          <a:p>
            <a:pPr marL="0" indent="0">
              <a:lnSpc>
                <a:spcPct val="100000"/>
              </a:lnSpc>
              <a:buNone/>
            </a:pPr>
            <a:r>
              <a:rPr lang="en-US" sz="1400"/>
              <a:t>Customer Segmentation :</a:t>
            </a:r>
            <a:endParaRPr lang="en-US" sz="1200">
              <a:solidFill>
                <a:srgbClr val="000000"/>
              </a:solidFill>
              <a:latin typeface="Century Gothic"/>
            </a:endParaRPr>
          </a:p>
          <a:p>
            <a:pPr marL="0">
              <a:lnSpc>
                <a:spcPct val="100000"/>
              </a:lnSpc>
            </a:pPr>
            <a:r>
              <a:rPr lang="en-US" sz="1200">
                <a:latin typeface="Century Gothic"/>
              </a:rPr>
              <a:t>Based on the above inference., on the Heatmap, restricting the dataset with Country ='United Kingdom'</a:t>
            </a:r>
            <a:endParaRPr lang="en-US" sz="1200">
              <a:solidFill>
                <a:srgbClr val="000000"/>
              </a:solidFill>
              <a:latin typeface="Century Gothic"/>
            </a:endParaRPr>
          </a:p>
          <a:p>
            <a:pPr marL="200025" indent="0">
              <a:lnSpc>
                <a:spcPct val="100000"/>
              </a:lnSpc>
              <a:buNone/>
            </a:pPr>
            <a:r>
              <a:rPr lang="en-US" sz="1200">
                <a:latin typeface="Century Gothic"/>
              </a:rPr>
              <a:t>Metrics</a:t>
            </a:r>
            <a:endParaRPr lang="en-US" sz="1200">
              <a:solidFill>
                <a:srgbClr val="000000"/>
              </a:solidFill>
              <a:latin typeface="Century Gothic"/>
            </a:endParaRPr>
          </a:p>
          <a:p>
            <a:pPr lvl="1">
              <a:lnSpc>
                <a:spcPct val="100000"/>
              </a:lnSpc>
              <a:buFont typeface="Arial,Sans-Serif"/>
              <a:buChar char="•"/>
            </a:pPr>
            <a:r>
              <a:rPr lang="en-US" sz="1200" b="1">
                <a:latin typeface="Century Gothic"/>
              </a:rPr>
              <a:t>Recency (days since last purchase)'</a:t>
            </a:r>
            <a:endParaRPr lang="en-US" sz="1200" b="1">
              <a:solidFill>
                <a:srgbClr val="000000"/>
              </a:solidFill>
              <a:latin typeface="Century Gothic"/>
            </a:endParaRPr>
          </a:p>
          <a:p>
            <a:pPr lvl="1">
              <a:lnSpc>
                <a:spcPct val="100000"/>
              </a:lnSpc>
              <a:buFont typeface="Arial,Sans-Serif"/>
              <a:buChar char="•"/>
            </a:pPr>
            <a:r>
              <a:rPr lang="en-US" sz="1200" b="1">
                <a:latin typeface="Century Gothic"/>
              </a:rPr>
              <a:t>'Frequency (number of purchases)'</a:t>
            </a:r>
            <a:endParaRPr lang="en-US" sz="1200" b="1">
              <a:solidFill>
                <a:srgbClr val="000000"/>
              </a:solidFill>
              <a:latin typeface="Century Gothic"/>
            </a:endParaRPr>
          </a:p>
          <a:p>
            <a:pPr lvl="1">
              <a:lnSpc>
                <a:spcPct val="100000"/>
              </a:lnSpc>
              <a:buFont typeface="Arial,Sans-Serif"/>
              <a:buChar char="•"/>
            </a:pPr>
            <a:r>
              <a:rPr lang="en-US" sz="1200" b="1">
                <a:latin typeface="Century Gothic"/>
              </a:rPr>
              <a:t>Monetary (total spent in $ /Pound)</a:t>
            </a:r>
            <a:endParaRPr lang="en-US" sz="1200" b="1"/>
          </a:p>
          <a:p>
            <a:pPr marL="0">
              <a:lnSpc>
                <a:spcPct val="100000"/>
              </a:lnSpc>
            </a:pPr>
            <a:endParaRPr lang="en-US" sz="1200"/>
          </a:p>
          <a:p>
            <a:pPr marL="0">
              <a:lnSpc>
                <a:spcPct val="100000"/>
              </a:lnSpc>
            </a:pPr>
            <a:endParaRPr lang="en-US" sz="1200"/>
          </a:p>
          <a:p>
            <a:pPr>
              <a:lnSpc>
                <a:spcPct val="100000"/>
              </a:lnSpc>
            </a:pPr>
            <a:r>
              <a:rPr lang="en-US" sz="1050" b="1"/>
              <a:t>Random Forest Classifier</a:t>
            </a:r>
            <a:r>
              <a:rPr lang="en-US" sz="1050"/>
              <a:t>:</a:t>
            </a:r>
          </a:p>
          <a:p>
            <a:pPr lvl="1">
              <a:lnSpc>
                <a:spcPct val="100000"/>
              </a:lnSpc>
            </a:pPr>
            <a:r>
              <a:rPr lang="en-US" sz="1050"/>
              <a:t>Ensemble method combining decision trees for robust performance.</a:t>
            </a:r>
          </a:p>
          <a:p>
            <a:pPr lvl="1">
              <a:lnSpc>
                <a:spcPct val="100000"/>
              </a:lnSpc>
            </a:pPr>
            <a:r>
              <a:rPr lang="en-US" sz="1050"/>
              <a:t>Strength: Handles high-dimensional data and provides feature importance.</a:t>
            </a:r>
          </a:p>
          <a:p>
            <a:pPr lvl="1">
              <a:lnSpc>
                <a:spcPct val="100000"/>
              </a:lnSpc>
            </a:pPr>
            <a:r>
              <a:rPr lang="en-US" sz="1050"/>
              <a:t>Accuracy: </a:t>
            </a:r>
            <a:r>
              <a:rPr lang="en-US" sz="1050" b="1"/>
              <a:t>99%</a:t>
            </a:r>
            <a:endParaRPr lang="en-US" sz="1050"/>
          </a:p>
          <a:p>
            <a:pPr lvl="1">
              <a:lnSpc>
                <a:spcPct val="100000"/>
              </a:lnSpc>
            </a:pPr>
            <a:endParaRPr lang="en-US" sz="1050" b="1"/>
          </a:p>
          <a:p>
            <a:pPr>
              <a:lnSpc>
                <a:spcPct val="100000"/>
              </a:lnSpc>
            </a:pPr>
            <a:endParaRPr lang="en-US"/>
          </a:p>
          <a:p>
            <a:pPr marL="0">
              <a:lnSpc>
                <a:spcPct val="100000"/>
              </a:lnSpc>
            </a:pPr>
            <a:endParaRPr lang="en-US"/>
          </a:p>
          <a:p>
            <a:endParaRPr lang="en-US"/>
          </a:p>
        </p:txBody>
      </p:sp>
    </p:spTree>
    <p:extLst>
      <p:ext uri="{BB962C8B-B14F-4D97-AF65-F5344CB8AC3E}">
        <p14:creationId xmlns:p14="http://schemas.microsoft.com/office/powerpoint/2010/main" val="2424057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C4372-8ABE-CAD6-37DB-CDAD1CA68995}"/>
              </a:ext>
            </a:extLst>
          </p:cNvPr>
          <p:cNvSpPr>
            <a:spLocks noGrp="1"/>
          </p:cNvSpPr>
          <p:nvPr>
            <p:ph type="title"/>
          </p:nvPr>
        </p:nvSpPr>
        <p:spPr>
          <a:xfrm>
            <a:off x="1007" y="1007"/>
            <a:ext cx="7772400" cy="1143000"/>
          </a:xfrm>
        </p:spPr>
        <p:txBody>
          <a:bodyPr/>
          <a:lstStyle/>
          <a:p>
            <a:r>
              <a:rPr lang="en-US"/>
              <a:t>Customer Segmentation</a:t>
            </a:r>
            <a:endParaRPr lang="en-US">
              <a:solidFill>
                <a:srgbClr val="000000"/>
              </a:solidFill>
            </a:endParaRPr>
          </a:p>
        </p:txBody>
      </p:sp>
      <p:pic>
        <p:nvPicPr>
          <p:cNvPr id="4" name="Picture 3">
            <a:extLst>
              <a:ext uri="{FF2B5EF4-FFF2-40B4-BE49-F238E27FC236}">
                <a16:creationId xmlns:a16="http://schemas.microsoft.com/office/drawing/2014/main" id="{381B05A0-1026-6BC3-C805-DAD49808D8E2}"/>
              </a:ext>
            </a:extLst>
          </p:cNvPr>
          <p:cNvPicPr>
            <a:picLocks noChangeAspect="1"/>
          </p:cNvPicPr>
          <p:nvPr/>
        </p:nvPicPr>
        <p:blipFill>
          <a:blip r:embed="rId2"/>
          <a:stretch>
            <a:fillRect/>
          </a:stretch>
        </p:blipFill>
        <p:spPr>
          <a:xfrm>
            <a:off x="424558" y="2147764"/>
            <a:ext cx="3498520" cy="2564760"/>
          </a:xfrm>
          <a:prstGeom prst="rect">
            <a:avLst/>
          </a:prstGeom>
        </p:spPr>
      </p:pic>
      <p:sp>
        <p:nvSpPr>
          <p:cNvPr id="6" name="Text Placeholder 5">
            <a:extLst>
              <a:ext uri="{FF2B5EF4-FFF2-40B4-BE49-F238E27FC236}">
                <a16:creationId xmlns:a16="http://schemas.microsoft.com/office/drawing/2014/main" id="{7D8E42A4-5E87-5B05-79B8-7ADAB009ABF6}"/>
              </a:ext>
            </a:extLst>
          </p:cNvPr>
          <p:cNvSpPr>
            <a:spLocks noGrp="1"/>
          </p:cNvSpPr>
          <p:nvPr>
            <p:ph type="body" idx="1"/>
          </p:nvPr>
        </p:nvSpPr>
        <p:spPr>
          <a:xfrm>
            <a:off x="258852" y="1247773"/>
            <a:ext cx="8179207" cy="4008093"/>
          </a:xfrm>
        </p:spPr>
        <p:txBody>
          <a:bodyPr/>
          <a:lstStyle/>
          <a:p>
            <a:endParaRPr lang="en-US"/>
          </a:p>
        </p:txBody>
      </p:sp>
      <p:pic>
        <p:nvPicPr>
          <p:cNvPr id="8" name="Picture 7" descr="A screenshot of a graph&#10;&#10;Description automatically generated">
            <a:extLst>
              <a:ext uri="{FF2B5EF4-FFF2-40B4-BE49-F238E27FC236}">
                <a16:creationId xmlns:a16="http://schemas.microsoft.com/office/drawing/2014/main" id="{1C7BC003-4784-5251-2B65-F68F0456801C}"/>
              </a:ext>
            </a:extLst>
          </p:cNvPr>
          <p:cNvPicPr>
            <a:picLocks noChangeAspect="1"/>
          </p:cNvPicPr>
          <p:nvPr/>
        </p:nvPicPr>
        <p:blipFill>
          <a:blip r:embed="rId3"/>
          <a:stretch>
            <a:fillRect/>
          </a:stretch>
        </p:blipFill>
        <p:spPr>
          <a:xfrm>
            <a:off x="4115228" y="2148264"/>
            <a:ext cx="4139179" cy="2474611"/>
          </a:xfrm>
          <a:prstGeom prst="rect">
            <a:avLst/>
          </a:prstGeom>
        </p:spPr>
      </p:pic>
    </p:spTree>
    <p:extLst>
      <p:ext uri="{BB962C8B-B14F-4D97-AF65-F5344CB8AC3E}">
        <p14:creationId xmlns:p14="http://schemas.microsoft.com/office/powerpoint/2010/main" val="2972978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F09-10C0-03FE-8F6E-BFBD6DFFF276}"/>
              </a:ext>
            </a:extLst>
          </p:cNvPr>
          <p:cNvSpPr>
            <a:spLocks noGrp="1"/>
          </p:cNvSpPr>
          <p:nvPr>
            <p:ph type="title"/>
          </p:nvPr>
        </p:nvSpPr>
        <p:spPr>
          <a:xfrm>
            <a:off x="92605" y="-243962"/>
            <a:ext cx="8331311" cy="1143000"/>
          </a:xfrm>
        </p:spPr>
        <p:txBody>
          <a:bodyPr/>
          <a:lstStyle/>
          <a:p>
            <a:r>
              <a:rPr lang="en-US"/>
              <a:t>Classification</a:t>
            </a:r>
          </a:p>
        </p:txBody>
      </p:sp>
      <p:sp>
        <p:nvSpPr>
          <p:cNvPr id="3" name="Text Placeholder 2">
            <a:extLst>
              <a:ext uri="{FF2B5EF4-FFF2-40B4-BE49-F238E27FC236}">
                <a16:creationId xmlns:a16="http://schemas.microsoft.com/office/drawing/2014/main" id="{7B2EB494-971F-7DAD-F946-74F06EAF2BCD}"/>
              </a:ext>
            </a:extLst>
          </p:cNvPr>
          <p:cNvSpPr>
            <a:spLocks noGrp="1"/>
          </p:cNvSpPr>
          <p:nvPr>
            <p:ph type="body" idx="1"/>
          </p:nvPr>
        </p:nvSpPr>
        <p:spPr>
          <a:xfrm>
            <a:off x="425015" y="1025740"/>
            <a:ext cx="8226499" cy="4978280"/>
          </a:xfrm>
        </p:spPr>
        <p:txBody>
          <a:bodyPr/>
          <a:lstStyle/>
          <a:p>
            <a:pPr>
              <a:lnSpc>
                <a:spcPct val="100000"/>
              </a:lnSpc>
            </a:pPr>
            <a:endParaRPr lang="en-US" sz="1100" b="1"/>
          </a:p>
          <a:p>
            <a:pPr>
              <a:lnSpc>
                <a:spcPct val="100000"/>
              </a:lnSpc>
            </a:pPr>
            <a:r>
              <a:rPr lang="en-US" sz="1100" b="1"/>
              <a:t>Support Vector Machine (SVM)</a:t>
            </a:r>
            <a:r>
              <a:rPr lang="en-US" sz="1100"/>
              <a:t>:</a:t>
            </a:r>
            <a:endParaRPr lang="en-US" sz="1100">
              <a:solidFill>
                <a:srgbClr val="000000"/>
              </a:solidFill>
            </a:endParaRPr>
          </a:p>
          <a:p>
            <a:pPr lvl="1">
              <a:lnSpc>
                <a:spcPct val="100000"/>
              </a:lnSpc>
            </a:pPr>
            <a:r>
              <a:rPr lang="en-US" sz="1100"/>
              <a:t>Finds the optimal hyperplane for classification.</a:t>
            </a:r>
            <a:endParaRPr lang="en-US" sz="1100">
              <a:solidFill>
                <a:srgbClr val="000000"/>
              </a:solidFill>
            </a:endParaRPr>
          </a:p>
          <a:p>
            <a:pPr lvl="1">
              <a:lnSpc>
                <a:spcPct val="100000"/>
              </a:lnSpc>
            </a:pPr>
            <a:r>
              <a:rPr lang="en-US" sz="1100"/>
              <a:t>Strength: Effective for smaller datasets with a clear margin of separation.</a:t>
            </a:r>
            <a:endParaRPr lang="en-US" sz="1100">
              <a:solidFill>
                <a:srgbClr val="000000"/>
              </a:solidFill>
            </a:endParaRPr>
          </a:p>
          <a:p>
            <a:pPr lvl="1">
              <a:lnSpc>
                <a:spcPct val="100000"/>
              </a:lnSpc>
            </a:pPr>
            <a:r>
              <a:rPr lang="en-US" sz="1100"/>
              <a:t>Accuracy: 97.1</a:t>
            </a:r>
            <a:r>
              <a:rPr lang="en-US" sz="1100" b="1"/>
              <a:t>%</a:t>
            </a:r>
            <a:endParaRPr lang="en-US" sz="1100">
              <a:solidFill>
                <a:srgbClr val="000000"/>
              </a:solidFill>
            </a:endParaRPr>
          </a:p>
          <a:p>
            <a:pPr>
              <a:lnSpc>
                <a:spcPct val="100000"/>
              </a:lnSpc>
            </a:pPr>
            <a:endParaRPr lang="en-US" sz="1100">
              <a:solidFill>
                <a:srgbClr val="000000"/>
              </a:solidFill>
            </a:endParaRPr>
          </a:p>
          <a:p>
            <a:pPr>
              <a:lnSpc>
                <a:spcPct val="100000"/>
              </a:lnSpc>
            </a:pPr>
            <a:r>
              <a:rPr lang="en-US" sz="1100" b="1"/>
              <a:t>Gradient Boosting Classifier</a:t>
            </a:r>
            <a:r>
              <a:rPr lang="en-US" sz="1100"/>
              <a:t>:</a:t>
            </a:r>
            <a:endParaRPr lang="en-US" sz="1100">
              <a:solidFill>
                <a:srgbClr val="000000"/>
              </a:solidFill>
            </a:endParaRPr>
          </a:p>
          <a:p>
            <a:pPr lvl="1">
              <a:lnSpc>
                <a:spcPct val="100000"/>
              </a:lnSpc>
            </a:pPr>
            <a:r>
              <a:rPr lang="en-US" sz="1100"/>
              <a:t>Boosting technique focusing on minimizing errors iteratively.</a:t>
            </a:r>
            <a:endParaRPr lang="en-US" sz="1100">
              <a:solidFill>
                <a:srgbClr val="000000"/>
              </a:solidFill>
            </a:endParaRPr>
          </a:p>
          <a:p>
            <a:pPr lvl="1">
              <a:lnSpc>
                <a:spcPct val="100000"/>
              </a:lnSpc>
            </a:pPr>
            <a:r>
              <a:rPr lang="en-US" sz="1100"/>
              <a:t>Strength: Highly accurate and efficient for structured data.</a:t>
            </a:r>
            <a:endParaRPr lang="en-US" sz="1100">
              <a:solidFill>
                <a:srgbClr val="000000"/>
              </a:solidFill>
            </a:endParaRPr>
          </a:p>
          <a:p>
            <a:pPr lvl="1">
              <a:lnSpc>
                <a:spcPct val="100000"/>
              </a:lnSpc>
            </a:pPr>
            <a:r>
              <a:rPr lang="en-US" sz="1100"/>
              <a:t>Accuracy: </a:t>
            </a:r>
            <a:r>
              <a:rPr lang="en-US" sz="1100" b="1"/>
              <a:t>99.6%</a:t>
            </a:r>
            <a:endParaRPr lang="en-US" sz="1100">
              <a:solidFill>
                <a:srgbClr val="000000"/>
              </a:solidFill>
            </a:endParaRPr>
          </a:p>
          <a:p>
            <a:pPr>
              <a:lnSpc>
                <a:spcPct val="100000"/>
              </a:lnSpc>
            </a:pPr>
            <a:endParaRPr lang="en-US" sz="1100" b="1"/>
          </a:p>
          <a:p>
            <a:pPr>
              <a:lnSpc>
                <a:spcPct val="100000"/>
              </a:lnSpc>
            </a:pPr>
            <a:r>
              <a:rPr lang="en-US" sz="1100" b="1"/>
              <a:t>K-Nearest Neighbors (KNN)</a:t>
            </a:r>
            <a:r>
              <a:rPr lang="en-US" sz="1100"/>
              <a:t>:</a:t>
            </a:r>
            <a:endParaRPr lang="en-US" sz="1100">
              <a:solidFill>
                <a:srgbClr val="000000"/>
              </a:solidFill>
            </a:endParaRPr>
          </a:p>
          <a:p>
            <a:pPr lvl="1">
              <a:lnSpc>
                <a:spcPct val="100000"/>
              </a:lnSpc>
            </a:pPr>
            <a:r>
              <a:rPr lang="en-US" sz="1100"/>
              <a:t>Classifies based on the majority vote of nearest neighbors.</a:t>
            </a:r>
            <a:endParaRPr lang="en-US" sz="1100">
              <a:solidFill>
                <a:srgbClr val="000000"/>
              </a:solidFill>
            </a:endParaRPr>
          </a:p>
          <a:p>
            <a:pPr lvl="1">
              <a:lnSpc>
                <a:spcPct val="100000"/>
              </a:lnSpc>
            </a:pPr>
            <a:r>
              <a:rPr lang="en-US" sz="1100"/>
              <a:t>Strength: Simple and intuitive.</a:t>
            </a:r>
            <a:endParaRPr lang="en-US" sz="1100">
              <a:solidFill>
                <a:srgbClr val="000000"/>
              </a:solidFill>
            </a:endParaRPr>
          </a:p>
          <a:p>
            <a:pPr lvl="1">
              <a:lnSpc>
                <a:spcPct val="100000"/>
              </a:lnSpc>
            </a:pPr>
            <a:r>
              <a:rPr lang="en-US" sz="1100"/>
              <a:t>Accuracy: 97.6</a:t>
            </a:r>
            <a:r>
              <a:rPr lang="en-US" sz="1100" b="1"/>
              <a:t>%</a:t>
            </a:r>
          </a:p>
          <a:p>
            <a:pPr lvl="1">
              <a:lnSpc>
                <a:spcPct val="100000"/>
              </a:lnSpc>
            </a:pPr>
            <a:endParaRPr lang="en-US" sz="1100" b="1"/>
          </a:p>
          <a:p>
            <a:pPr>
              <a:lnSpc>
                <a:spcPct val="100000"/>
              </a:lnSpc>
            </a:pPr>
            <a:r>
              <a:rPr lang="en-US" sz="1100" b="1"/>
              <a:t>Logistic Regression</a:t>
            </a:r>
            <a:r>
              <a:rPr lang="en-US" sz="1100"/>
              <a:t>:</a:t>
            </a:r>
            <a:endParaRPr lang="en-US" sz="1100">
              <a:solidFill>
                <a:srgbClr val="000000"/>
              </a:solidFill>
            </a:endParaRPr>
          </a:p>
          <a:p>
            <a:pPr lvl="1">
              <a:lnSpc>
                <a:spcPct val="100000"/>
              </a:lnSpc>
            </a:pPr>
            <a:r>
              <a:rPr lang="en-US" sz="1100"/>
              <a:t>Linear model for binary classification.</a:t>
            </a:r>
            <a:endParaRPr lang="en-US" sz="1100">
              <a:solidFill>
                <a:srgbClr val="000000"/>
              </a:solidFill>
            </a:endParaRPr>
          </a:p>
          <a:p>
            <a:pPr lvl="1">
              <a:lnSpc>
                <a:spcPct val="100000"/>
              </a:lnSpc>
            </a:pPr>
            <a:r>
              <a:rPr lang="en-US" sz="1100"/>
              <a:t>Strength: Easy to interpret and suitable for smaller feature sets.</a:t>
            </a:r>
            <a:endParaRPr lang="en-US" sz="1100">
              <a:solidFill>
                <a:srgbClr val="000000"/>
              </a:solidFill>
            </a:endParaRPr>
          </a:p>
          <a:p>
            <a:pPr lvl="1">
              <a:lnSpc>
                <a:spcPct val="100000"/>
              </a:lnSpc>
            </a:pPr>
            <a:r>
              <a:rPr lang="en-US" sz="1100"/>
              <a:t>Accuracy: </a:t>
            </a:r>
            <a:r>
              <a:rPr lang="en-US" sz="1100" b="1"/>
              <a:t>96.4%</a:t>
            </a:r>
            <a:endParaRPr lang="en-US" sz="1100">
              <a:solidFill>
                <a:srgbClr val="000000"/>
              </a:solidFill>
            </a:endParaRPr>
          </a:p>
          <a:p>
            <a:pPr lvl="1"/>
            <a:endParaRPr lang="en-US">
              <a:solidFill>
                <a:srgbClr val="000000"/>
              </a:solidFill>
            </a:endParaRPr>
          </a:p>
          <a:p>
            <a:pPr>
              <a:lnSpc>
                <a:spcPct val="100000"/>
              </a:lnSpc>
              <a:buSzPts val="450"/>
            </a:pPr>
            <a:endParaRPr lang="en-US"/>
          </a:p>
          <a:p>
            <a:pPr marL="0">
              <a:lnSpc>
                <a:spcPct val="100000"/>
              </a:lnSpc>
            </a:pPr>
            <a:endParaRPr lang="en-US"/>
          </a:p>
          <a:p>
            <a:pPr marL="0">
              <a:lnSpc>
                <a:spcPct val="100000"/>
              </a:lnSpc>
            </a:pPr>
            <a:endParaRPr lang="en-US"/>
          </a:p>
          <a:p>
            <a:endParaRPr lang="en-US"/>
          </a:p>
        </p:txBody>
      </p:sp>
    </p:spTree>
    <p:extLst>
      <p:ext uri="{BB962C8B-B14F-4D97-AF65-F5344CB8AC3E}">
        <p14:creationId xmlns:p14="http://schemas.microsoft.com/office/powerpoint/2010/main" val="4176541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F09-10C0-03FE-8F6E-BFBD6DFFF276}"/>
              </a:ext>
            </a:extLst>
          </p:cNvPr>
          <p:cNvSpPr>
            <a:spLocks noGrp="1"/>
          </p:cNvSpPr>
          <p:nvPr>
            <p:ph type="title"/>
          </p:nvPr>
        </p:nvSpPr>
        <p:spPr>
          <a:xfrm>
            <a:off x="122817" y="98435"/>
            <a:ext cx="8331311" cy="1143000"/>
          </a:xfrm>
        </p:spPr>
        <p:txBody>
          <a:bodyPr/>
          <a:lstStyle/>
          <a:p>
            <a:r>
              <a:rPr lang="en-US"/>
              <a:t>Classification</a:t>
            </a:r>
          </a:p>
        </p:txBody>
      </p:sp>
      <p:sp>
        <p:nvSpPr>
          <p:cNvPr id="3" name="Text Placeholder 2">
            <a:extLst>
              <a:ext uri="{FF2B5EF4-FFF2-40B4-BE49-F238E27FC236}">
                <a16:creationId xmlns:a16="http://schemas.microsoft.com/office/drawing/2014/main" id="{7B2EB494-971F-7DAD-F946-74F06EAF2BCD}"/>
              </a:ext>
            </a:extLst>
          </p:cNvPr>
          <p:cNvSpPr>
            <a:spLocks noGrp="1"/>
          </p:cNvSpPr>
          <p:nvPr>
            <p:ph type="body" idx="1"/>
          </p:nvPr>
        </p:nvSpPr>
        <p:spPr>
          <a:xfrm>
            <a:off x="460261" y="834401"/>
            <a:ext cx="8226499" cy="4978280"/>
          </a:xfrm>
        </p:spPr>
        <p:txBody>
          <a:bodyPr/>
          <a:lstStyle/>
          <a:p>
            <a:pPr>
              <a:lnSpc>
                <a:spcPct val="100000"/>
              </a:lnSpc>
            </a:pPr>
            <a:endParaRPr lang="en-US" sz="1100" b="1"/>
          </a:p>
          <a:p>
            <a:pPr>
              <a:lnSpc>
                <a:spcPct val="100000"/>
              </a:lnSpc>
            </a:pPr>
            <a:endParaRPr lang="en-US" sz="1100" b="1"/>
          </a:p>
          <a:p>
            <a:pPr>
              <a:lnSpc>
                <a:spcPct val="100000"/>
              </a:lnSpc>
            </a:pPr>
            <a:endParaRPr lang="en-US" sz="1100" b="1"/>
          </a:p>
          <a:p>
            <a:endParaRPr lang="en-US"/>
          </a:p>
        </p:txBody>
      </p:sp>
      <p:graphicFrame>
        <p:nvGraphicFramePr>
          <p:cNvPr id="6" name="Table 5">
            <a:extLst>
              <a:ext uri="{FF2B5EF4-FFF2-40B4-BE49-F238E27FC236}">
                <a16:creationId xmlns:a16="http://schemas.microsoft.com/office/drawing/2014/main" id="{FA31EAB3-E075-A024-0B05-5CCDF7D95793}"/>
              </a:ext>
            </a:extLst>
          </p:cNvPr>
          <p:cNvGraphicFramePr>
            <a:graphicFrameLocks noGrp="1"/>
          </p:cNvGraphicFramePr>
          <p:nvPr>
            <p:extLst>
              <p:ext uri="{D42A27DB-BD31-4B8C-83A1-F6EECF244321}">
                <p14:modId xmlns:p14="http://schemas.microsoft.com/office/powerpoint/2010/main" val="2914648472"/>
              </p:ext>
            </p:extLst>
          </p:nvPr>
        </p:nvGraphicFramePr>
        <p:xfrm>
          <a:off x="708411" y="1489060"/>
          <a:ext cx="6758981" cy="2045070"/>
        </p:xfrm>
        <a:graphic>
          <a:graphicData uri="http://schemas.openxmlformats.org/drawingml/2006/table">
            <a:tbl>
              <a:tblPr bandRow="1">
                <a:tableStyleId>{5C22544A-7EE6-4342-B048-85BDC9FD1C3A}</a:tableStyleId>
              </a:tblPr>
              <a:tblGrid>
                <a:gridCol w="409954">
                  <a:extLst>
                    <a:ext uri="{9D8B030D-6E8A-4147-A177-3AD203B41FA5}">
                      <a16:colId xmlns:a16="http://schemas.microsoft.com/office/drawing/2014/main" val="292091704"/>
                    </a:ext>
                  </a:extLst>
                </a:gridCol>
                <a:gridCol w="1461118">
                  <a:extLst>
                    <a:ext uri="{9D8B030D-6E8A-4147-A177-3AD203B41FA5}">
                      <a16:colId xmlns:a16="http://schemas.microsoft.com/office/drawing/2014/main" val="3868811162"/>
                    </a:ext>
                  </a:extLst>
                </a:gridCol>
                <a:gridCol w="872466">
                  <a:extLst>
                    <a:ext uri="{9D8B030D-6E8A-4147-A177-3AD203B41FA5}">
                      <a16:colId xmlns:a16="http://schemas.microsoft.com/office/drawing/2014/main" val="2536595283"/>
                    </a:ext>
                  </a:extLst>
                </a:gridCol>
                <a:gridCol w="767349">
                  <a:extLst>
                    <a:ext uri="{9D8B030D-6E8A-4147-A177-3AD203B41FA5}">
                      <a16:colId xmlns:a16="http://schemas.microsoft.com/office/drawing/2014/main" val="2045023761"/>
                    </a:ext>
                  </a:extLst>
                </a:gridCol>
                <a:gridCol w="767349">
                  <a:extLst>
                    <a:ext uri="{9D8B030D-6E8A-4147-A177-3AD203B41FA5}">
                      <a16:colId xmlns:a16="http://schemas.microsoft.com/office/drawing/2014/main" val="3847465065"/>
                    </a:ext>
                  </a:extLst>
                </a:gridCol>
                <a:gridCol w="767349">
                  <a:extLst>
                    <a:ext uri="{9D8B030D-6E8A-4147-A177-3AD203B41FA5}">
                      <a16:colId xmlns:a16="http://schemas.microsoft.com/office/drawing/2014/main" val="1560815596"/>
                    </a:ext>
                  </a:extLst>
                </a:gridCol>
                <a:gridCol w="767349">
                  <a:extLst>
                    <a:ext uri="{9D8B030D-6E8A-4147-A177-3AD203B41FA5}">
                      <a16:colId xmlns:a16="http://schemas.microsoft.com/office/drawing/2014/main" val="3766513060"/>
                    </a:ext>
                  </a:extLst>
                </a:gridCol>
                <a:gridCol w="946047">
                  <a:extLst>
                    <a:ext uri="{9D8B030D-6E8A-4147-A177-3AD203B41FA5}">
                      <a16:colId xmlns:a16="http://schemas.microsoft.com/office/drawing/2014/main" val="1757452737"/>
                    </a:ext>
                  </a:extLst>
                </a:gridCol>
              </a:tblGrid>
              <a:tr h="227230">
                <a:tc>
                  <a:txBody>
                    <a:bodyPr/>
                    <a:lstStyle/>
                    <a:p>
                      <a:pPr algn="ctr" fontAlgn="base">
                        <a:lnSpc>
                          <a:spcPts val="1350"/>
                        </a:lnSpc>
                      </a:pPr>
                      <a:r>
                        <a:rPr lang="en-US" sz="1100" b="1" i="0" u="none" strike="noStrike">
                          <a:solidFill>
                            <a:srgbClr val="000000"/>
                          </a:solidFill>
                          <a:effectLst/>
                          <a:latin typeface="Calibri" panose="020F0502020204030204" pitchFamily="34" charset="0"/>
                        </a:rPr>
                        <a:t>S.No</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Model</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Accuracy</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MCC</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F1 Score</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TP Rate</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TN Rate</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tc>
                  <a:txBody>
                    <a:bodyPr/>
                    <a:lstStyle/>
                    <a:p>
                      <a:pPr algn="ctr" fontAlgn="base">
                        <a:lnSpc>
                          <a:spcPts val="1350"/>
                        </a:lnSpc>
                      </a:pPr>
                      <a:r>
                        <a:rPr lang="en-US" sz="1100" b="1" i="0" u="none" strike="noStrike">
                          <a:solidFill>
                            <a:srgbClr val="000000"/>
                          </a:solidFill>
                          <a:effectLst/>
                          <a:latin typeface="Calibri" panose="020F0502020204030204" pitchFamily="34" charset="0"/>
                        </a:rPr>
                        <a:t>ROC AUC</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30511373"/>
                  </a:ext>
                </a:extLst>
              </a:tr>
              <a:tr h="227230">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highlight>
                            <a:srgbClr val="FFFF00"/>
                          </a:highlight>
                          <a:latin typeface="Calibri" panose="020F0502020204030204" pitchFamily="34" charset="0"/>
                        </a:rPr>
                        <a:t>Random Forest</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0.996571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0.992791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0.995595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0.994135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0.998127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highlight>
                            <a:srgbClr val="FFFF00"/>
                          </a:highlight>
                          <a:latin typeface="Calibri" panose="020F0502020204030204" pitchFamily="34" charset="0"/>
                        </a:rPr>
                        <a:t>0.999967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1714370"/>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Decision Tree</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0.994286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0.988032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0.992701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0.997067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0.992509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0.994788</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75900374"/>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3</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Gradient Boosting</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0.996571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0.992807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0.995582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0.991202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0.999995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91367872"/>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4</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Logistic Regression</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0.964571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0.925381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0.953938</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0.941349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0.979401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0.993410</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03645818"/>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Naive Bayes</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0.881143</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0.759503</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0.822526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0.706745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0.992509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0.988467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91722268"/>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SVM (Radial)</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0.969143</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0.935025</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0.960118</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0.953079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0.979401</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0.994964</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72431440"/>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SVM (Linear)</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0.971429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0.939906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0.963289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0.961877</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0.977528</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0.993904</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8569963"/>
                  </a:ext>
                </a:extLst>
              </a:tr>
              <a:tr h="227230">
                <a:tc>
                  <a:txBody>
                    <a:bodyPr/>
                    <a:lstStyle/>
                    <a:p>
                      <a:pPr algn="ctr" fontAlgn="base">
                        <a:lnSpc>
                          <a:spcPts val="1350"/>
                        </a:lnSpc>
                      </a:pPr>
                      <a:r>
                        <a:rPr lang="en-US" sz="1100" b="0" i="0" u="none" strike="noStrike">
                          <a:solidFill>
                            <a:srgbClr val="000000"/>
                          </a:solidFill>
                          <a:effectLst/>
                          <a:latin typeface="Calibri" panose="020F0502020204030204" pitchFamily="34" charset="0"/>
                        </a:rPr>
                        <a:t>8</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l" fontAlgn="base">
                        <a:lnSpc>
                          <a:spcPts val="1350"/>
                        </a:lnSpc>
                      </a:pPr>
                      <a:r>
                        <a:rPr lang="en-US" sz="1100" b="1" i="0" u="none" strike="noStrike">
                          <a:solidFill>
                            <a:srgbClr val="000000"/>
                          </a:solidFill>
                          <a:effectLst/>
                          <a:latin typeface="Calibri" panose="020F0502020204030204" pitchFamily="34" charset="0"/>
                        </a:rPr>
                        <a:t>K-Nearest Neighbors</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0.976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0.94949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0.969072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0.964809</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0.983146</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fontAlgn="base">
                        <a:lnSpc>
                          <a:spcPts val="1350"/>
                        </a:lnSpc>
                      </a:pPr>
                      <a:r>
                        <a:rPr lang="en-US" sz="1100" b="0" i="0" u="none" strike="noStrike">
                          <a:solidFill>
                            <a:srgbClr val="000000"/>
                          </a:solidFill>
                          <a:effectLst/>
                          <a:latin typeface="Calibri" panose="020F0502020204030204" pitchFamily="34" charset="0"/>
                        </a:rPr>
                        <a:t>0.998622</a:t>
                      </a:r>
                      <a:endParaRPr lang="en-US" b="0" i="0">
                        <a:solidFill>
                          <a:srgbClr val="000000"/>
                        </a:solidFill>
                        <a:effectLst/>
                      </a:endParaRPr>
                    </a:p>
                  </a:txBody>
                  <a:tcPr marL="9525" marR="9525" marT="952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7724716"/>
                  </a:ext>
                </a:extLst>
              </a:tr>
            </a:tbl>
          </a:graphicData>
        </a:graphic>
      </p:graphicFrame>
    </p:spTree>
    <p:extLst>
      <p:ext uri="{BB962C8B-B14F-4D97-AF65-F5344CB8AC3E}">
        <p14:creationId xmlns:p14="http://schemas.microsoft.com/office/powerpoint/2010/main" val="3100164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BFA12-9666-3E5E-B3AD-F09D83B3ED53}"/>
              </a:ext>
            </a:extLst>
          </p:cNvPr>
          <p:cNvSpPr>
            <a:spLocks noGrp="1"/>
          </p:cNvSpPr>
          <p:nvPr>
            <p:ph type="title"/>
          </p:nvPr>
        </p:nvSpPr>
        <p:spPr/>
        <p:txBody>
          <a:bodyPr/>
          <a:lstStyle/>
          <a:p>
            <a:r>
              <a:rPr lang="en-US"/>
              <a:t>Customer Segmentation</a:t>
            </a:r>
          </a:p>
        </p:txBody>
      </p:sp>
      <p:sp>
        <p:nvSpPr>
          <p:cNvPr id="3" name="Text Placeholder 2">
            <a:extLst>
              <a:ext uri="{FF2B5EF4-FFF2-40B4-BE49-F238E27FC236}">
                <a16:creationId xmlns:a16="http://schemas.microsoft.com/office/drawing/2014/main" id="{07E19C01-5B6B-E000-2494-826550CF82BC}"/>
              </a:ext>
            </a:extLst>
          </p:cNvPr>
          <p:cNvSpPr>
            <a:spLocks noGrp="1"/>
          </p:cNvSpPr>
          <p:nvPr>
            <p:ph type="body" idx="1"/>
          </p:nvPr>
        </p:nvSpPr>
        <p:spPr>
          <a:xfrm>
            <a:off x="6203148" y="1947672"/>
            <a:ext cx="2255052" cy="3776472"/>
          </a:xfrm>
        </p:spPr>
        <p:txBody>
          <a:bodyPr/>
          <a:lstStyle/>
          <a:p>
            <a:pPr>
              <a:buFont typeface="Arial"/>
              <a:buChar char="•"/>
            </a:pPr>
            <a:r>
              <a:rPr lang="en-US" sz="1200"/>
              <a:t>Please utilize the Py script for 3-D Analysis</a:t>
            </a:r>
          </a:p>
        </p:txBody>
      </p:sp>
      <p:pic>
        <p:nvPicPr>
          <p:cNvPr id="4" name="Picture 3" descr="A screenshot of a graph&#10;&#10;Description automatically generated">
            <a:extLst>
              <a:ext uri="{FF2B5EF4-FFF2-40B4-BE49-F238E27FC236}">
                <a16:creationId xmlns:a16="http://schemas.microsoft.com/office/drawing/2014/main" id="{ACB80F45-6F24-A4C3-8B1E-A19D4832C700}"/>
              </a:ext>
            </a:extLst>
          </p:cNvPr>
          <p:cNvPicPr>
            <a:picLocks noChangeAspect="1"/>
          </p:cNvPicPr>
          <p:nvPr/>
        </p:nvPicPr>
        <p:blipFill>
          <a:blip r:embed="rId2"/>
          <a:stretch>
            <a:fillRect/>
          </a:stretch>
        </p:blipFill>
        <p:spPr>
          <a:xfrm>
            <a:off x="92069" y="2097911"/>
            <a:ext cx="4058616" cy="2263132"/>
          </a:xfrm>
          <a:prstGeom prst="rect">
            <a:avLst/>
          </a:prstGeom>
        </p:spPr>
      </p:pic>
    </p:spTree>
    <p:extLst>
      <p:ext uri="{BB962C8B-B14F-4D97-AF65-F5344CB8AC3E}">
        <p14:creationId xmlns:p14="http://schemas.microsoft.com/office/powerpoint/2010/main" val="3172580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D2067-19D5-AC25-1903-0DDE5623559F}"/>
              </a:ext>
            </a:extLst>
          </p:cNvPr>
          <p:cNvSpPr>
            <a:spLocks noGrp="1"/>
          </p:cNvSpPr>
          <p:nvPr>
            <p:ph type="title"/>
          </p:nvPr>
        </p:nvSpPr>
        <p:spPr>
          <a:xfrm>
            <a:off x="160786" y="-90784"/>
            <a:ext cx="7772400" cy="1143000"/>
          </a:xfrm>
        </p:spPr>
        <p:txBody>
          <a:bodyPr/>
          <a:lstStyle/>
          <a:p>
            <a:r>
              <a:rPr lang="en-US" sz="2800"/>
              <a:t>Classification - Feature Ranking</a:t>
            </a:r>
            <a:endParaRPr lang="en-US"/>
          </a:p>
        </p:txBody>
      </p:sp>
      <p:pic>
        <p:nvPicPr>
          <p:cNvPr id="5" name="Picture 4" descr="A graph of different colored lines&#10;&#10;Description automatically generated">
            <a:extLst>
              <a:ext uri="{FF2B5EF4-FFF2-40B4-BE49-F238E27FC236}">
                <a16:creationId xmlns:a16="http://schemas.microsoft.com/office/drawing/2014/main" id="{CA3EDF7F-4358-AAC8-E3FA-D3E52C43E8AF}"/>
              </a:ext>
            </a:extLst>
          </p:cNvPr>
          <p:cNvPicPr>
            <a:picLocks noChangeAspect="1"/>
          </p:cNvPicPr>
          <p:nvPr/>
        </p:nvPicPr>
        <p:blipFill>
          <a:blip r:embed="rId2"/>
          <a:stretch>
            <a:fillRect/>
          </a:stretch>
        </p:blipFill>
        <p:spPr>
          <a:xfrm>
            <a:off x="378616" y="1049500"/>
            <a:ext cx="7774252" cy="4364400"/>
          </a:xfrm>
          <a:prstGeom prst="rect">
            <a:avLst/>
          </a:prstGeom>
        </p:spPr>
      </p:pic>
    </p:spTree>
    <p:extLst>
      <p:ext uri="{BB962C8B-B14F-4D97-AF65-F5344CB8AC3E}">
        <p14:creationId xmlns:p14="http://schemas.microsoft.com/office/powerpoint/2010/main" val="2557631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E4D1-B46B-458A-323E-FDFF89A1DD84}"/>
              </a:ext>
            </a:extLst>
          </p:cNvPr>
          <p:cNvSpPr>
            <a:spLocks noGrp="1"/>
          </p:cNvSpPr>
          <p:nvPr>
            <p:ph type="title"/>
          </p:nvPr>
        </p:nvSpPr>
        <p:spPr>
          <a:xfrm>
            <a:off x="368604" y="2188"/>
            <a:ext cx="7772400" cy="1143000"/>
          </a:xfrm>
        </p:spPr>
        <p:txBody>
          <a:bodyPr/>
          <a:lstStyle/>
          <a:p>
            <a:r>
              <a:rPr lang="en-US" sz="2800"/>
              <a:t>Feature Co-relation Map</a:t>
            </a:r>
          </a:p>
        </p:txBody>
      </p:sp>
      <p:sp>
        <p:nvSpPr>
          <p:cNvPr id="3" name="Text Placeholder 2">
            <a:extLst>
              <a:ext uri="{FF2B5EF4-FFF2-40B4-BE49-F238E27FC236}">
                <a16:creationId xmlns:a16="http://schemas.microsoft.com/office/drawing/2014/main" id="{DD4915A4-F90C-B46C-12C3-9B32EFA34102}"/>
              </a:ext>
            </a:extLst>
          </p:cNvPr>
          <p:cNvSpPr>
            <a:spLocks noGrp="1"/>
          </p:cNvSpPr>
          <p:nvPr>
            <p:ph type="body" idx="1"/>
          </p:nvPr>
        </p:nvSpPr>
        <p:spPr>
          <a:xfrm>
            <a:off x="258876" y="1143744"/>
            <a:ext cx="7882128" cy="3776472"/>
          </a:xfrm>
        </p:spPr>
        <p:txBody>
          <a:bodyPr/>
          <a:lstStyle/>
          <a:p>
            <a:endParaRPr lang="en-US"/>
          </a:p>
        </p:txBody>
      </p:sp>
      <p:pic>
        <p:nvPicPr>
          <p:cNvPr id="4" name="Picture 3" descr="A screenshot of a graph&#10;&#10;Description automatically generated">
            <a:extLst>
              <a:ext uri="{FF2B5EF4-FFF2-40B4-BE49-F238E27FC236}">
                <a16:creationId xmlns:a16="http://schemas.microsoft.com/office/drawing/2014/main" id="{FE9A2961-3C24-5187-6C23-68B4DE8E9666}"/>
              </a:ext>
            </a:extLst>
          </p:cNvPr>
          <p:cNvPicPr>
            <a:picLocks noChangeAspect="1"/>
          </p:cNvPicPr>
          <p:nvPr/>
        </p:nvPicPr>
        <p:blipFill>
          <a:blip r:embed="rId2"/>
          <a:stretch>
            <a:fillRect/>
          </a:stretch>
        </p:blipFill>
        <p:spPr>
          <a:xfrm>
            <a:off x="922073" y="1145579"/>
            <a:ext cx="4245682" cy="3776798"/>
          </a:xfrm>
          <a:prstGeom prst="rect">
            <a:avLst/>
          </a:prstGeom>
        </p:spPr>
      </p:pic>
    </p:spTree>
    <p:extLst>
      <p:ext uri="{BB962C8B-B14F-4D97-AF65-F5344CB8AC3E}">
        <p14:creationId xmlns:p14="http://schemas.microsoft.com/office/powerpoint/2010/main" val="4662129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F83D-8ADB-EB83-C247-230F83744962}"/>
              </a:ext>
            </a:extLst>
          </p:cNvPr>
          <p:cNvSpPr>
            <a:spLocks noGrp="1"/>
          </p:cNvSpPr>
          <p:nvPr>
            <p:ph type="title"/>
          </p:nvPr>
        </p:nvSpPr>
        <p:spPr>
          <a:xfrm>
            <a:off x="390479" y="95159"/>
            <a:ext cx="7772400" cy="1143000"/>
          </a:xfrm>
        </p:spPr>
        <p:txBody>
          <a:bodyPr/>
          <a:lstStyle/>
          <a:p>
            <a:r>
              <a:rPr lang="en-US" sz="2800"/>
              <a:t>Classification – Analysis &amp; Next Steps</a:t>
            </a:r>
          </a:p>
        </p:txBody>
      </p:sp>
      <p:sp>
        <p:nvSpPr>
          <p:cNvPr id="3" name="Text Placeholder 2">
            <a:extLst>
              <a:ext uri="{FF2B5EF4-FFF2-40B4-BE49-F238E27FC236}">
                <a16:creationId xmlns:a16="http://schemas.microsoft.com/office/drawing/2014/main" id="{7940C487-0344-59DE-2FF1-CA3BE65AA2EE}"/>
              </a:ext>
            </a:extLst>
          </p:cNvPr>
          <p:cNvSpPr>
            <a:spLocks noGrp="1"/>
          </p:cNvSpPr>
          <p:nvPr>
            <p:ph type="body" idx="1"/>
          </p:nvPr>
        </p:nvSpPr>
        <p:spPr>
          <a:xfrm>
            <a:off x="280751" y="1236715"/>
            <a:ext cx="7882128" cy="3776472"/>
          </a:xfrm>
        </p:spPr>
        <p:txBody>
          <a:bodyPr/>
          <a:lstStyle/>
          <a:p>
            <a:pPr marL="200025" indent="0">
              <a:buNone/>
            </a:pPr>
            <a:r>
              <a:rPr lang="en-US" sz="2000"/>
              <a:t>Based on classification performed  we can classify</a:t>
            </a:r>
          </a:p>
          <a:p>
            <a:pPr>
              <a:buFont typeface="Arial"/>
              <a:buChar char="•"/>
            </a:pPr>
            <a:r>
              <a:rPr lang="en-US" sz="1600"/>
              <a:t> High value customers </a:t>
            </a:r>
          </a:p>
          <a:p>
            <a:pPr>
              <a:buFont typeface="Arial"/>
              <a:buChar char="•"/>
            </a:pPr>
            <a:r>
              <a:rPr lang="en-US" sz="1600"/>
              <a:t>Identify high and low selling regions</a:t>
            </a:r>
          </a:p>
          <a:p>
            <a:pPr>
              <a:buFont typeface="Arial"/>
              <a:buChar char="•"/>
            </a:pPr>
            <a:r>
              <a:rPr lang="en-US" sz="1600"/>
              <a:t>Extend the model to identify potential churners </a:t>
            </a:r>
          </a:p>
          <a:p>
            <a:pPr>
              <a:buFont typeface="Arial"/>
              <a:buChar char="•"/>
            </a:pPr>
            <a:r>
              <a:rPr lang="en-US" sz="1600"/>
              <a:t>Classify seasonal sales</a:t>
            </a:r>
          </a:p>
          <a:p>
            <a:pPr>
              <a:buFont typeface="Arial"/>
              <a:buChar char="•"/>
            </a:pPr>
            <a:endParaRPr lang="en-US" sz="900"/>
          </a:p>
        </p:txBody>
      </p:sp>
    </p:spTree>
    <p:extLst>
      <p:ext uri="{BB962C8B-B14F-4D97-AF65-F5344CB8AC3E}">
        <p14:creationId xmlns:p14="http://schemas.microsoft.com/office/powerpoint/2010/main" val="3118135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CF09-10C0-03FE-8F6E-BFBD6DFFF276}"/>
              </a:ext>
            </a:extLst>
          </p:cNvPr>
          <p:cNvSpPr>
            <a:spLocks noGrp="1"/>
          </p:cNvSpPr>
          <p:nvPr>
            <p:ph type="title"/>
          </p:nvPr>
        </p:nvSpPr>
        <p:spPr>
          <a:xfrm>
            <a:off x="262840" y="96677"/>
            <a:ext cx="8331311" cy="1143000"/>
          </a:xfrm>
        </p:spPr>
        <p:txBody>
          <a:bodyPr/>
          <a:lstStyle/>
          <a:p>
            <a:r>
              <a:rPr lang="en-US"/>
              <a:t>Clustering</a:t>
            </a:r>
          </a:p>
        </p:txBody>
      </p:sp>
      <p:sp>
        <p:nvSpPr>
          <p:cNvPr id="3" name="Text Placeholder 2">
            <a:extLst>
              <a:ext uri="{FF2B5EF4-FFF2-40B4-BE49-F238E27FC236}">
                <a16:creationId xmlns:a16="http://schemas.microsoft.com/office/drawing/2014/main" id="{7B2EB494-971F-7DAD-F946-74F06EAF2BCD}"/>
              </a:ext>
            </a:extLst>
          </p:cNvPr>
          <p:cNvSpPr>
            <a:spLocks noGrp="1"/>
          </p:cNvSpPr>
          <p:nvPr>
            <p:ph type="body" idx="1"/>
          </p:nvPr>
        </p:nvSpPr>
        <p:spPr>
          <a:xfrm>
            <a:off x="138006" y="1237704"/>
            <a:ext cx="8430968" cy="4763378"/>
          </a:xfrm>
        </p:spPr>
        <p:txBody>
          <a:bodyPr/>
          <a:lstStyle/>
          <a:p>
            <a:pPr marL="200025" indent="0">
              <a:lnSpc>
                <a:spcPct val="100000"/>
              </a:lnSpc>
              <a:buNone/>
            </a:pPr>
            <a:endParaRPr lang="en-US" sz="1800"/>
          </a:p>
          <a:p>
            <a:pPr marL="200025" indent="0">
              <a:lnSpc>
                <a:spcPct val="100000"/>
              </a:lnSpc>
              <a:buNone/>
            </a:pPr>
            <a:r>
              <a:rPr lang="en-US" sz="1800"/>
              <a:t>Unsupervised learning </a:t>
            </a:r>
            <a:endParaRPr lang="en-US" sz="1800">
              <a:solidFill>
                <a:srgbClr val="000000"/>
              </a:solidFill>
            </a:endParaRPr>
          </a:p>
          <a:p>
            <a:pPr marL="200025" indent="0">
              <a:lnSpc>
                <a:spcPct val="100000"/>
              </a:lnSpc>
              <a:buNone/>
            </a:pPr>
            <a:r>
              <a:rPr lang="en-US" sz="1400">
                <a:solidFill>
                  <a:srgbClr val="002060"/>
                </a:solidFill>
                <a:latin typeface="Century Gothic"/>
              </a:rPr>
              <a:t>Clustering enables unsupervised learning .In the current problem statement we are leveraging clustering to enable the model for following</a:t>
            </a:r>
            <a:endParaRPr lang="en-US" sz="1800">
              <a:solidFill>
                <a:srgbClr val="000000"/>
              </a:solidFill>
            </a:endParaRPr>
          </a:p>
          <a:p>
            <a:pPr marL="285750" indent="-285750">
              <a:lnSpc>
                <a:spcPct val="100000"/>
              </a:lnSpc>
            </a:pPr>
            <a:endParaRPr lang="en-US" sz="1200" b="1">
              <a:latin typeface="Century Gothic"/>
            </a:endParaRPr>
          </a:p>
          <a:p>
            <a:pPr marL="285750" indent="-285750">
              <a:lnSpc>
                <a:spcPct val="100000"/>
              </a:lnSpc>
            </a:pPr>
            <a:r>
              <a:rPr lang="en-US" sz="1200" b="1">
                <a:latin typeface="Century Gothic"/>
              </a:rPr>
              <a:t>Customer Segmentation</a:t>
            </a:r>
            <a:r>
              <a:rPr lang="en-US" sz="1200">
                <a:latin typeface="Century Gothic"/>
              </a:rPr>
              <a:t>:</a:t>
            </a:r>
            <a:endParaRPr lang="en-US" sz="1200">
              <a:solidFill>
                <a:srgbClr val="000000"/>
              </a:solidFill>
              <a:latin typeface="Century Gothic"/>
            </a:endParaRPr>
          </a:p>
          <a:p>
            <a:pPr marL="742950" lvl="1">
              <a:lnSpc>
                <a:spcPct val="100000"/>
              </a:lnSpc>
              <a:buSzPts val="450"/>
              <a:buFont typeface="Courier New,monospace"/>
              <a:buChar char="o"/>
            </a:pPr>
            <a:r>
              <a:rPr lang="en-US" sz="1200">
                <a:latin typeface="Century Gothic"/>
              </a:rPr>
              <a:t>Group customers by behavior (e.g., purchase patterns, demographics).</a:t>
            </a:r>
            <a:endParaRPr lang="en-US" sz="1200">
              <a:solidFill>
                <a:srgbClr val="000000"/>
              </a:solidFill>
              <a:latin typeface="Century Gothic"/>
            </a:endParaRPr>
          </a:p>
          <a:p>
            <a:pPr marL="742950" lvl="1">
              <a:lnSpc>
                <a:spcPct val="100000"/>
              </a:lnSpc>
              <a:buSzPts val="450"/>
              <a:buFont typeface="Courier New,monospace"/>
              <a:buChar char="o"/>
            </a:pPr>
            <a:r>
              <a:rPr lang="en-US" sz="1200">
                <a:latin typeface="Century Gothic"/>
              </a:rPr>
              <a:t>Example: Identify high-value customers.</a:t>
            </a:r>
          </a:p>
          <a:p>
            <a:pPr marL="285750" indent="-285750">
              <a:lnSpc>
                <a:spcPct val="100000"/>
              </a:lnSpc>
            </a:pPr>
            <a:r>
              <a:rPr lang="en-US" sz="1200">
                <a:latin typeface="Century Gothic"/>
              </a:rPr>
              <a:t>Stock Prediction</a:t>
            </a:r>
          </a:p>
          <a:p>
            <a:pPr marL="742950" lvl="1">
              <a:lnSpc>
                <a:spcPct val="100000"/>
              </a:lnSpc>
              <a:buSzPts val="450"/>
              <a:buFont typeface="Courier New,monospace"/>
              <a:buChar char="o"/>
            </a:pPr>
            <a:r>
              <a:rPr lang="en-US" sz="1200">
                <a:latin typeface="Century Gothic"/>
              </a:rPr>
              <a:t>Divide stocks into clusters for actionable steps</a:t>
            </a:r>
            <a:endParaRPr lang="en-US" sz="1200"/>
          </a:p>
          <a:p>
            <a:pPr marL="285750" indent="-285750">
              <a:lnSpc>
                <a:spcPct val="100000"/>
              </a:lnSpc>
              <a:buSzPts val="450"/>
            </a:pPr>
            <a:r>
              <a:rPr lang="en-US" sz="1400" b="1">
                <a:latin typeface="Century Gothic"/>
              </a:rPr>
              <a:t>Types of clustering</a:t>
            </a:r>
          </a:p>
          <a:p>
            <a:pPr marL="285750" indent="-285750">
              <a:lnSpc>
                <a:spcPct val="100000"/>
              </a:lnSpc>
            </a:pPr>
            <a:endParaRPr lang="en-US" sz="1400" b="1">
              <a:latin typeface="Century Gothic"/>
            </a:endParaRPr>
          </a:p>
          <a:p>
            <a:pPr indent="-285750">
              <a:lnSpc>
                <a:spcPct val="100000"/>
              </a:lnSpc>
              <a:buSzPts val="1800"/>
            </a:pPr>
            <a:r>
              <a:rPr lang="en-US" sz="1200"/>
              <a:t>K-NN</a:t>
            </a:r>
            <a:endParaRPr lang="en-US" sz="1200">
              <a:solidFill>
                <a:srgbClr val="000000"/>
              </a:solidFill>
            </a:endParaRPr>
          </a:p>
          <a:p>
            <a:pPr lvl="1">
              <a:lnSpc>
                <a:spcPct val="100000"/>
              </a:lnSpc>
              <a:buFont typeface="Courier New,monospace"/>
              <a:buChar char="o"/>
            </a:pPr>
            <a:r>
              <a:rPr lang="en-US" sz="1200"/>
              <a:t>Assign each record to the nearest cluster mean as measured by squared distance.</a:t>
            </a:r>
            <a:endParaRPr lang="en-US" sz="1200">
              <a:solidFill>
                <a:srgbClr val="000000"/>
              </a:solidFill>
            </a:endParaRPr>
          </a:p>
          <a:p>
            <a:pPr lvl="1">
              <a:lnSpc>
                <a:spcPct val="100000"/>
              </a:lnSpc>
              <a:buFont typeface="Courier New,monospace"/>
              <a:buChar char="o"/>
            </a:pPr>
            <a:r>
              <a:rPr lang="en-US" sz="1200"/>
              <a:t>Compute the new cluster means based on the assignment of records.</a:t>
            </a:r>
            <a:endParaRPr lang="en-US" sz="1200">
              <a:solidFill>
                <a:srgbClr val="000000"/>
              </a:solidFill>
            </a:endParaRPr>
          </a:p>
          <a:p>
            <a:pPr indent="-285750">
              <a:lnSpc>
                <a:spcPct val="100000"/>
              </a:lnSpc>
              <a:buSzPts val="1800"/>
            </a:pPr>
            <a:r>
              <a:rPr lang="en-US" sz="1200"/>
              <a:t>Key components</a:t>
            </a:r>
            <a:endParaRPr lang="en-US" sz="1200">
              <a:solidFill>
                <a:srgbClr val="000000"/>
              </a:solidFill>
            </a:endParaRPr>
          </a:p>
          <a:p>
            <a:pPr lvl="1">
              <a:lnSpc>
                <a:spcPct val="100000"/>
              </a:lnSpc>
              <a:buFont typeface="Courier New,monospace"/>
              <a:buChar char="o"/>
            </a:pPr>
            <a:r>
              <a:rPr lang="en-US" sz="1200"/>
              <a:t>PCA (Principal Components)</a:t>
            </a:r>
            <a:endParaRPr lang="en-US" sz="1200">
              <a:solidFill>
                <a:srgbClr val="000000"/>
              </a:solidFill>
            </a:endParaRPr>
          </a:p>
          <a:p>
            <a:pPr indent="-285750">
              <a:lnSpc>
                <a:spcPct val="100000"/>
              </a:lnSpc>
              <a:buSzPts val="1800"/>
            </a:pPr>
            <a:r>
              <a:rPr lang="en-US" sz="1200"/>
              <a:t>Cluster analysis</a:t>
            </a:r>
            <a:endParaRPr lang="en-US" sz="1200">
              <a:solidFill>
                <a:srgbClr val="000000"/>
              </a:solidFill>
            </a:endParaRPr>
          </a:p>
          <a:p>
            <a:pPr lvl="1">
              <a:lnSpc>
                <a:spcPct val="100000"/>
              </a:lnSpc>
              <a:buFont typeface="Courier New,monospace"/>
              <a:buChar char="o"/>
            </a:pPr>
            <a:r>
              <a:rPr lang="en-US" sz="1200"/>
              <a:t>Finds groups of records located near one another.</a:t>
            </a:r>
            <a:endParaRPr lang="en-US" sz="1200">
              <a:solidFill>
                <a:srgbClr val="000000"/>
              </a:solidFill>
            </a:endParaRPr>
          </a:p>
          <a:p>
            <a:pPr lvl="1">
              <a:lnSpc>
                <a:spcPct val="100000"/>
              </a:lnSpc>
              <a:buFont typeface="Courier New,monospace"/>
              <a:buChar char="o"/>
            </a:pPr>
            <a:r>
              <a:rPr lang="en-US" sz="1200"/>
              <a:t>Elbow Method – Clusters with most variance of data</a:t>
            </a:r>
            <a:endParaRPr lang="en-US"/>
          </a:p>
          <a:p>
            <a:pPr>
              <a:lnSpc>
                <a:spcPct val="100000"/>
              </a:lnSpc>
            </a:pPr>
            <a:endParaRPr lang="en-US" sz="1600" b="1">
              <a:latin typeface="Century Gothic"/>
            </a:endParaRPr>
          </a:p>
          <a:p>
            <a:pPr>
              <a:lnSpc>
                <a:spcPct val="100000"/>
              </a:lnSpc>
            </a:pPr>
            <a:endParaRPr lang="en-US" sz="1200">
              <a:latin typeface="Century Gothic"/>
            </a:endParaRPr>
          </a:p>
          <a:p>
            <a:pPr>
              <a:lnSpc>
                <a:spcPct val="100000"/>
              </a:lnSpc>
            </a:pPr>
            <a:endParaRPr lang="en-US"/>
          </a:p>
        </p:txBody>
      </p:sp>
    </p:spTree>
    <p:extLst>
      <p:ext uri="{BB962C8B-B14F-4D97-AF65-F5344CB8AC3E}">
        <p14:creationId xmlns:p14="http://schemas.microsoft.com/office/powerpoint/2010/main" val="2065288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C67C-FF7D-FB90-5F65-620FD63D49E6}"/>
              </a:ext>
            </a:extLst>
          </p:cNvPr>
          <p:cNvSpPr>
            <a:spLocks noGrp="1"/>
          </p:cNvSpPr>
          <p:nvPr>
            <p:ph type="title"/>
          </p:nvPr>
        </p:nvSpPr>
        <p:spPr>
          <a:xfrm>
            <a:off x="2188" y="-243913"/>
            <a:ext cx="7772400" cy="1143000"/>
          </a:xfrm>
        </p:spPr>
        <p:txBody>
          <a:bodyPr/>
          <a:lstStyle/>
          <a:p>
            <a:r>
              <a:rPr lang="en-US" sz="2800"/>
              <a:t>Clustering - Elbow Method for Optimal Clusters</a:t>
            </a:r>
          </a:p>
        </p:txBody>
      </p:sp>
      <p:pic>
        <p:nvPicPr>
          <p:cNvPr id="4" name="Picture 3" descr="A graph of a number of clusters&#10;&#10;Description automatically generated">
            <a:extLst>
              <a:ext uri="{FF2B5EF4-FFF2-40B4-BE49-F238E27FC236}">
                <a16:creationId xmlns:a16="http://schemas.microsoft.com/office/drawing/2014/main" id="{742EC7BF-30BE-4B6E-A108-15BCDD15C995}"/>
              </a:ext>
            </a:extLst>
          </p:cNvPr>
          <p:cNvPicPr>
            <a:picLocks noChangeAspect="1"/>
          </p:cNvPicPr>
          <p:nvPr/>
        </p:nvPicPr>
        <p:blipFill>
          <a:blip r:embed="rId2"/>
          <a:stretch>
            <a:fillRect/>
          </a:stretch>
        </p:blipFill>
        <p:spPr>
          <a:xfrm>
            <a:off x="420894" y="1166319"/>
            <a:ext cx="6455405" cy="4171989"/>
          </a:xfrm>
          <a:prstGeom prst="rect">
            <a:avLst/>
          </a:prstGeom>
        </p:spPr>
      </p:pic>
    </p:spTree>
    <p:extLst>
      <p:ext uri="{BB962C8B-B14F-4D97-AF65-F5344CB8AC3E}">
        <p14:creationId xmlns:p14="http://schemas.microsoft.com/office/powerpoint/2010/main" val="18948210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3" name="Title 2">
            <a:extLst>
              <a:ext uri="{FF2B5EF4-FFF2-40B4-BE49-F238E27FC236}">
                <a16:creationId xmlns:a16="http://schemas.microsoft.com/office/drawing/2014/main" id="{52A548B7-C5CC-38F6-4D38-50C8676CE932}"/>
              </a:ext>
            </a:extLst>
          </p:cNvPr>
          <p:cNvSpPr>
            <a:spLocks noGrp="1"/>
          </p:cNvSpPr>
          <p:nvPr>
            <p:ph type="title"/>
          </p:nvPr>
        </p:nvSpPr>
        <p:spPr/>
        <p:txBody>
          <a:bodyPr/>
          <a:lstStyle/>
          <a:p>
            <a:br>
              <a:rPr lang="en-US"/>
            </a:br>
            <a:br>
              <a:rPr lang="en-US"/>
            </a:br>
            <a:endParaRPr lang="en-US"/>
          </a:p>
        </p:txBody>
      </p:sp>
      <p:sp>
        <p:nvSpPr>
          <p:cNvPr id="4" name="TextBox 3">
            <a:extLst>
              <a:ext uri="{FF2B5EF4-FFF2-40B4-BE49-F238E27FC236}">
                <a16:creationId xmlns:a16="http://schemas.microsoft.com/office/drawing/2014/main" id="{A7E17C68-9D3A-CD65-565F-CE07853C2291}"/>
              </a:ext>
            </a:extLst>
          </p:cNvPr>
          <p:cNvSpPr txBox="1"/>
          <p:nvPr/>
        </p:nvSpPr>
        <p:spPr>
          <a:xfrm>
            <a:off x="687814" y="874118"/>
            <a:ext cx="6786499" cy="57554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a:solidFill>
                  <a:srgbClr val="003B70"/>
                </a:solidFill>
              </a:rPr>
              <a:t>AGENDA</a:t>
            </a:r>
            <a:endParaRPr lang="en-US"/>
          </a:p>
          <a:p>
            <a:pPr marL="457200" indent="-457200">
              <a:buFont typeface="Wingdings"/>
              <a:buChar char="Ø"/>
            </a:pPr>
            <a:endParaRPr lang="en-US" sz="2800" b="1">
              <a:solidFill>
                <a:srgbClr val="003B70"/>
              </a:solidFill>
            </a:endParaRPr>
          </a:p>
          <a:p>
            <a:pPr marL="457200" indent="-457200">
              <a:buFont typeface="Wingdings"/>
              <a:buChar char="Ø"/>
            </a:pPr>
            <a:r>
              <a:rPr lang="en-US" sz="2800" b="1">
                <a:solidFill>
                  <a:srgbClr val="003B70"/>
                </a:solidFill>
              </a:rPr>
              <a:t>Introduction</a:t>
            </a:r>
          </a:p>
          <a:p>
            <a:pPr marL="457200" indent="-457200">
              <a:buFont typeface="Wingdings"/>
              <a:buChar char="Ø"/>
            </a:pPr>
            <a:r>
              <a:rPr lang="en-US" sz="2800" b="1">
                <a:solidFill>
                  <a:srgbClr val="003B70"/>
                </a:solidFill>
              </a:rPr>
              <a:t>Problem Statement</a:t>
            </a:r>
          </a:p>
          <a:p>
            <a:pPr marL="457200" indent="-457200">
              <a:buFont typeface="Wingdings"/>
              <a:buChar char="Ø"/>
            </a:pPr>
            <a:r>
              <a:rPr lang="en-US" sz="2800" b="1">
                <a:solidFill>
                  <a:srgbClr val="003B70"/>
                </a:solidFill>
              </a:rPr>
              <a:t>Data Preprocessing</a:t>
            </a:r>
          </a:p>
          <a:p>
            <a:pPr marL="457200" indent="-457200">
              <a:buFont typeface="Wingdings"/>
              <a:buChar char="Ø"/>
            </a:pPr>
            <a:r>
              <a:rPr lang="en-US" sz="2800" b="1">
                <a:solidFill>
                  <a:srgbClr val="003B70"/>
                </a:solidFill>
              </a:rPr>
              <a:t>Classification and Clustering</a:t>
            </a:r>
          </a:p>
          <a:p>
            <a:pPr marL="457200" indent="-457200">
              <a:buFont typeface="Wingdings"/>
              <a:buChar char="Ø"/>
            </a:pPr>
            <a:r>
              <a:rPr lang="en-US" sz="2800" b="1">
                <a:solidFill>
                  <a:srgbClr val="003B70"/>
                </a:solidFill>
              </a:rPr>
              <a:t>Conclusion</a:t>
            </a:r>
          </a:p>
          <a:p>
            <a:endParaRPr lang="en-US" sz="4000" b="1">
              <a:solidFill>
                <a:srgbClr val="003B70"/>
              </a:solidFill>
            </a:endParaRPr>
          </a:p>
          <a:p>
            <a:endParaRPr lang="en-US" sz="4000" b="1">
              <a:solidFill>
                <a:srgbClr val="003B70"/>
              </a:solidFill>
            </a:endParaRPr>
          </a:p>
          <a:p>
            <a:endParaRPr lang="en-US" sz="4000" b="1">
              <a:solidFill>
                <a:srgbClr val="003B70"/>
              </a:solidFill>
            </a:endParaRPr>
          </a:p>
          <a:p>
            <a:endParaRPr lang="en-US" sz="4000" b="1">
              <a:solidFill>
                <a:srgbClr val="003B7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7212-BA3D-E8C7-81B2-DAB1567F4F53}"/>
              </a:ext>
            </a:extLst>
          </p:cNvPr>
          <p:cNvSpPr>
            <a:spLocks noGrp="1"/>
          </p:cNvSpPr>
          <p:nvPr>
            <p:ph type="title"/>
          </p:nvPr>
        </p:nvSpPr>
        <p:spPr>
          <a:xfrm>
            <a:off x="78752" y="2188"/>
            <a:ext cx="7772400" cy="1143000"/>
          </a:xfrm>
        </p:spPr>
        <p:txBody>
          <a:bodyPr/>
          <a:lstStyle/>
          <a:p>
            <a:r>
              <a:rPr lang="en-US" sz="2800"/>
              <a:t>Clustering - Observations</a:t>
            </a:r>
          </a:p>
        </p:txBody>
      </p:sp>
      <p:pic>
        <p:nvPicPr>
          <p:cNvPr id="4" name="Picture 3">
            <a:extLst>
              <a:ext uri="{FF2B5EF4-FFF2-40B4-BE49-F238E27FC236}">
                <a16:creationId xmlns:a16="http://schemas.microsoft.com/office/drawing/2014/main" id="{85A2A719-4F9C-64C9-39F6-A8B4708B303C}"/>
              </a:ext>
            </a:extLst>
          </p:cNvPr>
          <p:cNvPicPr>
            <a:picLocks noChangeAspect="1"/>
          </p:cNvPicPr>
          <p:nvPr/>
        </p:nvPicPr>
        <p:blipFill>
          <a:blip r:embed="rId2"/>
          <a:stretch>
            <a:fillRect/>
          </a:stretch>
        </p:blipFill>
        <p:spPr>
          <a:xfrm>
            <a:off x="81194" y="1322124"/>
            <a:ext cx="4706623" cy="2742195"/>
          </a:xfrm>
          <a:prstGeom prst="rect">
            <a:avLst/>
          </a:prstGeom>
        </p:spPr>
      </p:pic>
      <p:pic>
        <p:nvPicPr>
          <p:cNvPr id="5" name="Picture 4" descr="A graph with numbers and a bar&#10;&#10;Description automatically generated">
            <a:extLst>
              <a:ext uri="{FF2B5EF4-FFF2-40B4-BE49-F238E27FC236}">
                <a16:creationId xmlns:a16="http://schemas.microsoft.com/office/drawing/2014/main" id="{0DA5BD45-DAEB-0193-6F46-45CEADE28173}"/>
              </a:ext>
            </a:extLst>
          </p:cNvPr>
          <p:cNvPicPr>
            <a:picLocks noChangeAspect="1"/>
          </p:cNvPicPr>
          <p:nvPr/>
        </p:nvPicPr>
        <p:blipFill>
          <a:blip r:embed="rId3"/>
          <a:stretch>
            <a:fillRect/>
          </a:stretch>
        </p:blipFill>
        <p:spPr>
          <a:xfrm>
            <a:off x="4864929" y="1322409"/>
            <a:ext cx="4225091" cy="2657911"/>
          </a:xfrm>
          <a:prstGeom prst="rect">
            <a:avLst/>
          </a:prstGeom>
        </p:spPr>
      </p:pic>
    </p:spTree>
    <p:extLst>
      <p:ext uri="{BB962C8B-B14F-4D97-AF65-F5344CB8AC3E}">
        <p14:creationId xmlns:p14="http://schemas.microsoft.com/office/powerpoint/2010/main" val="61847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0DDE-619A-87C1-F6C3-41A880D1D0E1}"/>
              </a:ext>
            </a:extLst>
          </p:cNvPr>
          <p:cNvSpPr>
            <a:spLocks noGrp="1"/>
          </p:cNvSpPr>
          <p:nvPr>
            <p:ph type="title"/>
          </p:nvPr>
        </p:nvSpPr>
        <p:spPr/>
        <p:txBody>
          <a:bodyPr/>
          <a:lstStyle/>
          <a:p>
            <a:r>
              <a:rPr lang="en-US" sz="2800"/>
              <a:t>Clustering - Observations</a:t>
            </a:r>
            <a:endParaRPr lang="en-US"/>
          </a:p>
        </p:txBody>
      </p:sp>
      <p:sp>
        <p:nvSpPr>
          <p:cNvPr id="3" name="Text Placeholder 2">
            <a:extLst>
              <a:ext uri="{FF2B5EF4-FFF2-40B4-BE49-F238E27FC236}">
                <a16:creationId xmlns:a16="http://schemas.microsoft.com/office/drawing/2014/main" id="{4E8F3E6F-90BC-5AF9-F2DF-24AEC733BFE8}"/>
              </a:ext>
            </a:extLst>
          </p:cNvPr>
          <p:cNvSpPr>
            <a:spLocks noGrp="1"/>
          </p:cNvSpPr>
          <p:nvPr>
            <p:ph type="body" idx="1"/>
          </p:nvPr>
        </p:nvSpPr>
        <p:spPr/>
        <p:txBody>
          <a:bodyPr/>
          <a:lstStyle/>
          <a:p>
            <a:endParaRPr lang="en-US"/>
          </a:p>
        </p:txBody>
      </p:sp>
      <p:pic>
        <p:nvPicPr>
          <p:cNvPr id="4" name="Picture 3" descr="A graph with numbers and a bar&#10;&#10;Description automatically generated">
            <a:extLst>
              <a:ext uri="{FF2B5EF4-FFF2-40B4-BE49-F238E27FC236}">
                <a16:creationId xmlns:a16="http://schemas.microsoft.com/office/drawing/2014/main" id="{DF774616-06E2-3B10-A486-EE80FF36FA26}"/>
              </a:ext>
            </a:extLst>
          </p:cNvPr>
          <p:cNvPicPr>
            <a:picLocks noChangeAspect="1"/>
          </p:cNvPicPr>
          <p:nvPr/>
        </p:nvPicPr>
        <p:blipFill>
          <a:blip r:embed="rId2"/>
          <a:stretch>
            <a:fillRect/>
          </a:stretch>
        </p:blipFill>
        <p:spPr>
          <a:xfrm>
            <a:off x="960135" y="1951333"/>
            <a:ext cx="4755574" cy="2980576"/>
          </a:xfrm>
          <a:prstGeom prst="rect">
            <a:avLst/>
          </a:prstGeom>
        </p:spPr>
      </p:pic>
    </p:spTree>
    <p:extLst>
      <p:ext uri="{BB962C8B-B14F-4D97-AF65-F5344CB8AC3E}">
        <p14:creationId xmlns:p14="http://schemas.microsoft.com/office/powerpoint/2010/main" val="6110306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F83D-8ADB-EB83-C247-230F83744962}"/>
              </a:ext>
            </a:extLst>
          </p:cNvPr>
          <p:cNvSpPr>
            <a:spLocks noGrp="1"/>
          </p:cNvSpPr>
          <p:nvPr>
            <p:ph type="title"/>
          </p:nvPr>
        </p:nvSpPr>
        <p:spPr>
          <a:xfrm>
            <a:off x="313915" y="84221"/>
            <a:ext cx="7772400" cy="1143000"/>
          </a:xfrm>
        </p:spPr>
        <p:txBody>
          <a:bodyPr/>
          <a:lstStyle/>
          <a:p>
            <a:r>
              <a:rPr lang="en-US" sz="2800"/>
              <a:t>Clustering – Analysis &amp; Next Steps</a:t>
            </a:r>
          </a:p>
        </p:txBody>
      </p:sp>
      <p:sp>
        <p:nvSpPr>
          <p:cNvPr id="3" name="Text Placeholder 2">
            <a:extLst>
              <a:ext uri="{FF2B5EF4-FFF2-40B4-BE49-F238E27FC236}">
                <a16:creationId xmlns:a16="http://schemas.microsoft.com/office/drawing/2014/main" id="{7940C487-0344-59DE-2FF1-CA3BE65AA2EE}"/>
              </a:ext>
            </a:extLst>
          </p:cNvPr>
          <p:cNvSpPr>
            <a:spLocks noGrp="1"/>
          </p:cNvSpPr>
          <p:nvPr>
            <p:ph type="body" idx="1"/>
          </p:nvPr>
        </p:nvSpPr>
        <p:spPr/>
        <p:txBody>
          <a:bodyPr/>
          <a:lstStyle/>
          <a:p>
            <a:pPr>
              <a:buFont typeface="Arial"/>
              <a:buChar char="•"/>
            </a:pPr>
            <a:r>
              <a:rPr lang="en-US" sz="1400" b="1"/>
              <a:t>These Observations indicate the Stock Code can be clustered based on different segments </a:t>
            </a:r>
          </a:p>
          <a:p>
            <a:pPr lvl="1">
              <a:buSzPts val="450"/>
              <a:buFont typeface="Courier New"/>
              <a:buChar char="o"/>
            </a:pPr>
            <a:r>
              <a:rPr lang="en-US" sz="1400" b="1"/>
              <a:t>Seasonality and the Quantities</a:t>
            </a:r>
          </a:p>
          <a:p>
            <a:pPr lvl="2">
              <a:buSzPts val="450"/>
              <a:buFont typeface="Wingdings"/>
              <a:buChar char="§"/>
            </a:pPr>
            <a:r>
              <a:rPr lang="en-US" sz="1400" b="1"/>
              <a:t>Top products to be stocked in-terms of </a:t>
            </a:r>
          </a:p>
          <a:p>
            <a:pPr lvl="3">
              <a:buSzPts val="450"/>
              <a:buFont typeface="Arial"/>
              <a:buChar char="•"/>
            </a:pPr>
            <a:r>
              <a:rPr lang="en-US" sz="1400" b="1"/>
              <a:t>Inventory management</a:t>
            </a:r>
          </a:p>
          <a:p>
            <a:pPr lvl="3">
              <a:buSzPts val="450"/>
              <a:buFont typeface="Arial"/>
              <a:buChar char="•"/>
            </a:pPr>
            <a:r>
              <a:rPr lang="en-US" sz="1400" b="1"/>
              <a:t>Demand prediction</a:t>
            </a:r>
          </a:p>
          <a:p>
            <a:pPr lvl="3">
              <a:buSzPts val="450"/>
              <a:buFont typeface="Arial"/>
              <a:buChar char="•"/>
            </a:pPr>
            <a:r>
              <a:rPr lang="en-US" sz="1400" b="1"/>
              <a:t>Efficient marketing campaign &amp; </a:t>
            </a:r>
          </a:p>
          <a:p>
            <a:pPr lvl="3">
              <a:buSzPts val="450"/>
              <a:buFont typeface="Arial"/>
              <a:buChar char="•"/>
            </a:pPr>
            <a:r>
              <a:rPr lang="en-US" sz="1400" b="1"/>
              <a:t>Promotion Planning</a:t>
            </a:r>
          </a:p>
          <a:p>
            <a:pPr lvl="3">
              <a:buSzPts val="450"/>
              <a:buFont typeface="Arial"/>
              <a:buChar char="•"/>
            </a:pPr>
            <a:endParaRPr lang="en-US" sz="1600"/>
          </a:p>
        </p:txBody>
      </p:sp>
    </p:spTree>
    <p:extLst>
      <p:ext uri="{BB962C8B-B14F-4D97-AF65-F5344CB8AC3E}">
        <p14:creationId xmlns:p14="http://schemas.microsoft.com/office/powerpoint/2010/main" val="3572738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5E815-0656-2534-B281-9654712CF080}"/>
              </a:ext>
            </a:extLst>
          </p:cNvPr>
          <p:cNvSpPr>
            <a:spLocks noGrp="1"/>
          </p:cNvSpPr>
          <p:nvPr>
            <p:ph type="title"/>
          </p:nvPr>
        </p:nvSpPr>
        <p:spPr/>
        <p:txBody>
          <a:bodyPr/>
          <a:lstStyle/>
          <a:p>
            <a:r>
              <a:rPr lang="en-US"/>
              <a:t>Appendix</a:t>
            </a:r>
          </a:p>
        </p:txBody>
      </p:sp>
      <p:sp>
        <p:nvSpPr>
          <p:cNvPr id="3" name="Text Placeholder 2">
            <a:extLst>
              <a:ext uri="{FF2B5EF4-FFF2-40B4-BE49-F238E27FC236}">
                <a16:creationId xmlns:a16="http://schemas.microsoft.com/office/drawing/2014/main" id="{E1343C05-B100-796E-984A-555E95F1337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21299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FE4D1-B46B-458A-323E-FDFF89A1DD84}"/>
              </a:ext>
            </a:extLst>
          </p:cNvPr>
          <p:cNvSpPr>
            <a:spLocks noGrp="1"/>
          </p:cNvSpPr>
          <p:nvPr>
            <p:ph type="title"/>
          </p:nvPr>
        </p:nvSpPr>
        <p:spPr/>
        <p:txBody>
          <a:bodyPr/>
          <a:lstStyle/>
          <a:p>
            <a:r>
              <a:rPr lang="en-US" sz="2800"/>
              <a:t>Classification - Feature Ranking</a:t>
            </a:r>
          </a:p>
        </p:txBody>
      </p:sp>
      <p:sp>
        <p:nvSpPr>
          <p:cNvPr id="3" name="Text Placeholder 2">
            <a:extLst>
              <a:ext uri="{FF2B5EF4-FFF2-40B4-BE49-F238E27FC236}">
                <a16:creationId xmlns:a16="http://schemas.microsoft.com/office/drawing/2014/main" id="{DD4915A4-F90C-B46C-12C3-9B32EFA34102}"/>
              </a:ext>
            </a:extLst>
          </p:cNvPr>
          <p:cNvSpPr>
            <a:spLocks noGrp="1"/>
          </p:cNvSpPr>
          <p:nvPr>
            <p:ph type="body" idx="1"/>
          </p:nvPr>
        </p:nvSpPr>
        <p:spPr>
          <a:xfrm>
            <a:off x="576072" y="4576108"/>
            <a:ext cx="7678517" cy="1148036"/>
          </a:xfrm>
        </p:spPr>
        <p:txBody>
          <a:bodyPr/>
          <a:lstStyle/>
          <a:p>
            <a:r>
              <a:rPr lang="en-US" sz="1600"/>
              <a:t>Above Feature Ranking scores indicate that Random Forest Method has better accuracy, please refer Appendix for detailed descriptions on the insights of the Metrics</a:t>
            </a:r>
          </a:p>
        </p:txBody>
      </p:sp>
      <p:graphicFrame>
        <p:nvGraphicFramePr>
          <p:cNvPr id="6" name="Table 5">
            <a:extLst>
              <a:ext uri="{FF2B5EF4-FFF2-40B4-BE49-F238E27FC236}">
                <a16:creationId xmlns:a16="http://schemas.microsoft.com/office/drawing/2014/main" id="{D3223A6A-A92F-C2C2-CC70-6CC5DCC68CBE}"/>
              </a:ext>
            </a:extLst>
          </p:cNvPr>
          <p:cNvGraphicFramePr>
            <a:graphicFrameLocks noGrp="1"/>
          </p:cNvGraphicFramePr>
          <p:nvPr>
            <p:extLst>
              <p:ext uri="{D42A27DB-BD31-4B8C-83A1-F6EECF244321}">
                <p14:modId xmlns:p14="http://schemas.microsoft.com/office/powerpoint/2010/main" val="3004131553"/>
              </p:ext>
            </p:extLst>
          </p:nvPr>
        </p:nvGraphicFramePr>
        <p:xfrm>
          <a:off x="906739" y="2054276"/>
          <a:ext cx="6158988" cy="1643272"/>
        </p:xfrm>
        <a:graphic>
          <a:graphicData uri="http://schemas.openxmlformats.org/drawingml/2006/table">
            <a:tbl>
              <a:tblPr bandRow="1">
                <a:tableStyleId>{5C22544A-7EE6-4342-B048-85BDC9FD1C3A}</a:tableStyleId>
              </a:tblPr>
              <a:tblGrid>
                <a:gridCol w="372403">
                  <a:extLst>
                    <a:ext uri="{9D8B030D-6E8A-4147-A177-3AD203B41FA5}">
                      <a16:colId xmlns:a16="http://schemas.microsoft.com/office/drawing/2014/main" val="3266095579"/>
                    </a:ext>
                  </a:extLst>
                </a:gridCol>
                <a:gridCol w="1325070">
                  <a:extLst>
                    <a:ext uri="{9D8B030D-6E8A-4147-A177-3AD203B41FA5}">
                      <a16:colId xmlns:a16="http://schemas.microsoft.com/office/drawing/2014/main" val="556156702"/>
                    </a:ext>
                  </a:extLst>
                </a:gridCol>
                <a:gridCol w="794769">
                  <a:extLst>
                    <a:ext uri="{9D8B030D-6E8A-4147-A177-3AD203B41FA5}">
                      <a16:colId xmlns:a16="http://schemas.microsoft.com/office/drawing/2014/main" val="4278390301"/>
                    </a:ext>
                  </a:extLst>
                </a:gridCol>
                <a:gridCol w="701838">
                  <a:extLst>
                    <a:ext uri="{9D8B030D-6E8A-4147-A177-3AD203B41FA5}">
                      <a16:colId xmlns:a16="http://schemas.microsoft.com/office/drawing/2014/main" val="2089915488"/>
                    </a:ext>
                  </a:extLst>
                </a:gridCol>
                <a:gridCol w="701838">
                  <a:extLst>
                    <a:ext uri="{9D8B030D-6E8A-4147-A177-3AD203B41FA5}">
                      <a16:colId xmlns:a16="http://schemas.microsoft.com/office/drawing/2014/main" val="3174580146"/>
                    </a:ext>
                  </a:extLst>
                </a:gridCol>
                <a:gridCol w="701838">
                  <a:extLst>
                    <a:ext uri="{9D8B030D-6E8A-4147-A177-3AD203B41FA5}">
                      <a16:colId xmlns:a16="http://schemas.microsoft.com/office/drawing/2014/main" val="1356216814"/>
                    </a:ext>
                  </a:extLst>
                </a:gridCol>
                <a:gridCol w="701838">
                  <a:extLst>
                    <a:ext uri="{9D8B030D-6E8A-4147-A177-3AD203B41FA5}">
                      <a16:colId xmlns:a16="http://schemas.microsoft.com/office/drawing/2014/main" val="1027051730"/>
                    </a:ext>
                  </a:extLst>
                </a:gridCol>
                <a:gridCol w="859394">
                  <a:extLst>
                    <a:ext uri="{9D8B030D-6E8A-4147-A177-3AD203B41FA5}">
                      <a16:colId xmlns:a16="http://schemas.microsoft.com/office/drawing/2014/main" val="408576205"/>
                    </a:ext>
                  </a:extLst>
                </a:gridCol>
              </a:tblGrid>
              <a:tr h="205409">
                <a:tc>
                  <a:txBody>
                    <a:bodyPr/>
                    <a:lstStyle/>
                    <a:p>
                      <a:pPr algn="ctr" fontAlgn="ctr"/>
                      <a:r>
                        <a:rPr lang="en-US" sz="1100" b="1" i="0" u="none" strike="noStrike" err="1">
                          <a:solidFill>
                            <a:srgbClr val="000000"/>
                          </a:solidFill>
                          <a:effectLst/>
                          <a:latin typeface="Calibri"/>
                        </a:rPr>
                        <a:t>S.No</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l" fontAlgn="ctr"/>
                      <a:r>
                        <a:rPr lang="en-US" sz="1100" b="1" i="0" u="none" strike="noStrike">
                          <a:solidFill>
                            <a:srgbClr val="000000"/>
                          </a:solidFill>
                          <a:effectLst/>
                          <a:latin typeface="Calibri"/>
                        </a:rPr>
                        <a:t>Model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Accuracy</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MCC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F1 Score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TP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TN Rate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1100" b="1" i="0" u="none" strike="noStrike">
                          <a:solidFill>
                            <a:srgbClr val="000000"/>
                          </a:solidFill>
                          <a:effectLst/>
                          <a:latin typeface="Calibri"/>
                        </a:rPr>
                        <a:t>ROC AUC</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975274034"/>
                  </a:ext>
                </a:extLst>
              </a:tr>
              <a:tr h="205409">
                <a:tc>
                  <a:txBody>
                    <a:bodyPr/>
                    <a:lstStyle/>
                    <a:p>
                      <a:pPr algn="ctr" fontAlgn="ctr"/>
                      <a:r>
                        <a:rPr lang="en-US" sz="1100" b="0" i="0" u="none" strike="noStrike">
                          <a:solidFill>
                            <a:srgbClr val="000000"/>
                          </a:solidFill>
                          <a:effectLst/>
                          <a:highlight>
                            <a:srgbClr val="FFFF00"/>
                          </a:highligh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highlight>
                            <a:srgbClr val="FFFF00"/>
                          </a:highlight>
                          <a:latin typeface="Calibri"/>
                        </a:rPr>
                        <a:t>Random Forest</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0.996571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0.992791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0.995595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0.994135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0.998127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highlight>
                            <a:srgbClr val="FFFF00"/>
                          </a:highlight>
                          <a:latin typeface="Calibri"/>
                        </a:rPr>
                        <a:t>0.999967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9199643"/>
                  </a:ext>
                </a:extLst>
              </a:tr>
              <a:tr h="205409">
                <a:tc>
                  <a:txBody>
                    <a:bodyPr/>
                    <a:lstStyle/>
                    <a:p>
                      <a:pPr algn="ctr" fontAlgn="ctr"/>
                      <a:r>
                        <a:rPr lang="en-US" sz="1100" b="0" i="0" u="none" strike="noStrike">
                          <a:solidFill>
                            <a:srgbClr val="000000"/>
                          </a:solidFill>
                          <a:effectLst/>
                          <a:latin typeface="Calibri"/>
                        </a:rPr>
                        <a:t>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Decision Tree</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0.994286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0.988032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0.992701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0.997067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0.992509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0.994788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4640712"/>
                  </a:ext>
                </a:extLst>
              </a:tr>
              <a:tr h="205409">
                <a:tc>
                  <a:txBody>
                    <a:bodyPr/>
                    <a:lstStyle/>
                    <a:p>
                      <a:pPr algn="ctr" fontAlgn="ctr"/>
                      <a:r>
                        <a:rPr lang="en-US" sz="1100" b="0" i="0" u="none" strike="noStrike">
                          <a:solidFill>
                            <a:srgbClr val="000000"/>
                          </a:solidFill>
                          <a:effectLst/>
                          <a:latin typeface="Calibri"/>
                        </a:rPr>
                        <a:t>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Gradient Boosting</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0.996571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0.992807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0.995582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0.991202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0.999995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40025792"/>
                  </a:ext>
                </a:extLst>
              </a:tr>
              <a:tr h="205409">
                <a:tc>
                  <a:txBody>
                    <a:bodyPr/>
                    <a:lstStyle/>
                    <a:p>
                      <a:pPr algn="ctr" fontAlgn="ctr"/>
                      <a:r>
                        <a:rPr lang="en-US" sz="1100" b="0" i="0" u="none" strike="noStrike">
                          <a:solidFill>
                            <a:srgbClr val="000000"/>
                          </a:solidFill>
                          <a:effectLst/>
                          <a:latin typeface="Calibri"/>
                        </a:rPr>
                        <a:t>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Logistic Regression</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0.964571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0.925381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0.953938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0.941349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0.979401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0.993410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8059135"/>
                  </a:ext>
                </a:extLst>
              </a:tr>
              <a:tr h="205409">
                <a:tc>
                  <a:txBody>
                    <a:bodyPr/>
                    <a:lstStyle/>
                    <a:p>
                      <a:pPr algn="ctr" fontAlgn="ctr"/>
                      <a:r>
                        <a:rPr lang="en-US" sz="1100" b="0" i="0" u="none" strike="noStrike">
                          <a:solidFill>
                            <a:srgbClr val="000000"/>
                          </a:solidFill>
                          <a:effectLst/>
                          <a:latin typeface="Calibri"/>
                        </a:rPr>
                        <a:t>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Naive Bayes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0.881143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0.759503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0.822526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0.706745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0.992509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0.988467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0742558"/>
                  </a:ext>
                </a:extLst>
              </a:tr>
              <a:tr h="205409">
                <a:tc>
                  <a:txBody>
                    <a:bodyPr/>
                    <a:lstStyle/>
                    <a:p>
                      <a:pPr algn="ctr" fontAlgn="ctr"/>
                      <a:r>
                        <a:rPr lang="en-US" sz="1100" b="0" i="0" u="none" strike="noStrike">
                          <a:solidFill>
                            <a:srgbClr val="000000"/>
                          </a:solidFill>
                          <a:effectLst/>
                          <a:latin typeface="Calibri"/>
                        </a:rPr>
                        <a:t>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SVM (Linear)</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0.971429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0.939906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0.963289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0.961877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0.977528</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0.993904 </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24213859"/>
                  </a:ext>
                </a:extLst>
              </a:tr>
              <a:tr h="205409">
                <a:tc>
                  <a:txBody>
                    <a:bodyPr/>
                    <a:lstStyle/>
                    <a:p>
                      <a:pPr algn="ctr" fontAlgn="ctr"/>
                      <a:r>
                        <a:rPr lang="en-US" sz="1100" b="0" i="0" u="none" strike="noStrike">
                          <a:solidFill>
                            <a:srgbClr val="000000"/>
                          </a:solidFill>
                          <a:effectLst/>
                          <a:latin typeface="Calibri"/>
                        </a:rPr>
                        <a:t>7</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a:solidFill>
                            <a:srgbClr val="000000"/>
                          </a:solidFill>
                          <a:effectLst/>
                          <a:latin typeface="Calibri"/>
                        </a:rPr>
                        <a:t>K-Nearest Neighbors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0.976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0.94949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0.969072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0.964809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0.983146</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Calibri"/>
                        </a:rPr>
                        <a:t>0.998622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2053112"/>
                  </a:ext>
                </a:extLst>
              </a:tr>
            </a:tbl>
          </a:graphicData>
        </a:graphic>
      </p:graphicFrame>
    </p:spTree>
    <p:extLst>
      <p:ext uri="{BB962C8B-B14F-4D97-AF65-F5344CB8AC3E}">
        <p14:creationId xmlns:p14="http://schemas.microsoft.com/office/powerpoint/2010/main" val="854619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5170E-1097-9F7E-B4EC-520DCC84CB77}"/>
              </a:ext>
            </a:extLst>
          </p:cNvPr>
          <p:cNvSpPr>
            <a:spLocks noGrp="1"/>
          </p:cNvSpPr>
          <p:nvPr>
            <p:ph type="title"/>
          </p:nvPr>
        </p:nvSpPr>
        <p:spPr/>
        <p:txBody>
          <a:bodyPr/>
          <a:lstStyle/>
          <a:p>
            <a:r>
              <a:rPr lang="en-US"/>
              <a:t>EDA  (Exploratory Data Analysis)</a:t>
            </a:r>
          </a:p>
        </p:txBody>
      </p:sp>
      <p:sp>
        <p:nvSpPr>
          <p:cNvPr id="3" name="Text Placeholder 2">
            <a:extLst>
              <a:ext uri="{FF2B5EF4-FFF2-40B4-BE49-F238E27FC236}">
                <a16:creationId xmlns:a16="http://schemas.microsoft.com/office/drawing/2014/main" id="{ACA0CECA-D1EF-E060-3E17-846AA9A80154}"/>
              </a:ext>
            </a:extLst>
          </p:cNvPr>
          <p:cNvSpPr>
            <a:spLocks noGrp="1"/>
          </p:cNvSpPr>
          <p:nvPr>
            <p:ph type="body" idx="1"/>
          </p:nvPr>
        </p:nvSpPr>
        <p:spPr/>
        <p:txBody>
          <a:bodyPr/>
          <a:lstStyle/>
          <a:p>
            <a:pPr>
              <a:buFont typeface="Arial"/>
              <a:buChar char="•"/>
            </a:pPr>
            <a:r>
              <a:rPr lang="en-US"/>
              <a:t>Data split based on the Total price by Country</a:t>
            </a:r>
          </a:p>
        </p:txBody>
      </p:sp>
      <p:pic>
        <p:nvPicPr>
          <p:cNvPr id="4" name="Picture 3" descr="A graph of the country&#10;&#10;Description automatically generated">
            <a:extLst>
              <a:ext uri="{FF2B5EF4-FFF2-40B4-BE49-F238E27FC236}">
                <a16:creationId xmlns:a16="http://schemas.microsoft.com/office/drawing/2014/main" id="{DF34E6E1-168B-403F-B44C-D2DC702E5B3B}"/>
              </a:ext>
            </a:extLst>
          </p:cNvPr>
          <p:cNvPicPr>
            <a:picLocks noChangeAspect="1"/>
          </p:cNvPicPr>
          <p:nvPr/>
        </p:nvPicPr>
        <p:blipFill>
          <a:blip r:embed="rId2"/>
          <a:stretch>
            <a:fillRect/>
          </a:stretch>
        </p:blipFill>
        <p:spPr>
          <a:xfrm>
            <a:off x="2598619" y="2563648"/>
            <a:ext cx="3956017" cy="3341080"/>
          </a:xfrm>
          <a:prstGeom prst="rect">
            <a:avLst/>
          </a:prstGeom>
        </p:spPr>
      </p:pic>
      <p:sp>
        <p:nvSpPr>
          <p:cNvPr id="6" name="Text Placeholder 2">
            <a:extLst>
              <a:ext uri="{FF2B5EF4-FFF2-40B4-BE49-F238E27FC236}">
                <a16:creationId xmlns:a16="http://schemas.microsoft.com/office/drawing/2014/main" id="{97C4C4E6-02AE-B80E-79F0-FB0CA9297C9E}"/>
              </a:ext>
            </a:extLst>
          </p:cNvPr>
          <p:cNvSpPr txBox="1">
            <a:spLocks/>
          </p:cNvSpPr>
          <p:nvPr/>
        </p:nvSpPr>
        <p:spPr>
          <a:xfrm>
            <a:off x="6545585" y="3067534"/>
            <a:ext cx="1912615" cy="284171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257175" algn="l" rtl="0">
              <a:lnSpc>
                <a:spcPct val="177777"/>
              </a:lnSpc>
              <a:spcBef>
                <a:spcPts val="0"/>
              </a:spcBef>
              <a:spcAft>
                <a:spcPts val="0"/>
              </a:spcAft>
              <a:buClr>
                <a:srgbClr val="173063"/>
              </a:buClr>
              <a:buSzPts val="450"/>
              <a:buFont typeface="Merriweather Sans"/>
              <a:buChar char=" "/>
              <a:defRPr sz="2800" b="0" i="0" u="none" strike="noStrike" cap="none">
                <a:solidFill>
                  <a:srgbClr val="003B70"/>
                </a:solidFill>
                <a:latin typeface="Arial"/>
                <a:ea typeface="Arial"/>
                <a:cs typeface="Arial"/>
                <a:sym typeface="Arial"/>
              </a:defRPr>
            </a:lvl1pPr>
            <a:lvl2pPr marL="914400" marR="0" lvl="1" indent="-342900" algn="l" rtl="0">
              <a:lnSpc>
                <a:spcPct val="177777"/>
              </a:lnSpc>
              <a:spcBef>
                <a:spcPts val="600"/>
              </a:spcBef>
              <a:spcAft>
                <a:spcPts val="0"/>
              </a:spcAft>
              <a:buClr>
                <a:srgbClr val="173063"/>
              </a:buClr>
              <a:buSzPts val="1800"/>
              <a:buFont typeface="Arial"/>
              <a:buChar char="•"/>
              <a:defRPr sz="2800" b="0" i="0" u="none" strike="noStrike" cap="none">
                <a:solidFill>
                  <a:srgbClr val="003B70"/>
                </a:solidFill>
                <a:latin typeface="Arial"/>
                <a:ea typeface="Arial"/>
                <a:cs typeface="Arial"/>
                <a:sym typeface="Arial"/>
              </a:defRPr>
            </a:lvl2pPr>
            <a:lvl3pPr marL="1371600" marR="0" lvl="2"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3pPr>
            <a:lvl4pPr marL="1828800" marR="0" lvl="3"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4pPr>
            <a:lvl5pPr marL="2286000" marR="0" lvl="4" indent="-342900" algn="l" rtl="0">
              <a:lnSpc>
                <a:spcPct val="177777"/>
              </a:lnSpc>
              <a:spcBef>
                <a:spcPts val="600"/>
              </a:spcBef>
              <a:spcAft>
                <a:spcPts val="0"/>
              </a:spcAft>
              <a:buClr>
                <a:srgbClr val="003B70"/>
              </a:buClr>
              <a:buSzPts val="1800"/>
              <a:buFont typeface="Merriweather Sans"/>
              <a:buChar char="-"/>
              <a:defRPr sz="2800" b="0" i="0" u="none" strike="noStrike" cap="none">
                <a:solidFill>
                  <a:srgbClr val="003B70"/>
                </a:solidFill>
                <a:latin typeface="Arial"/>
                <a:ea typeface="Arial"/>
                <a:cs typeface="Arial"/>
                <a:sym typeface="Arial"/>
              </a:defRPr>
            </a:lvl5pPr>
            <a:lvl6pPr marL="2743200" marR="0" lvl="5" indent="-228600" algn="l" rtl="0">
              <a:lnSpc>
                <a:spcPct val="100000"/>
              </a:lnSpc>
              <a:spcBef>
                <a:spcPts val="60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6pPr>
            <a:lvl7pPr marL="3200400" marR="0" lvl="6"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7pPr>
            <a:lvl8pPr marL="3657600" marR="0" lvl="7"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8pPr>
            <a:lvl9pPr marL="4114800" marR="0" lvl="8" indent="-228600" algn="l" rtl="0">
              <a:lnSpc>
                <a:spcPct val="100000"/>
              </a:lnSpc>
              <a:spcBef>
                <a:spcPts val="360"/>
              </a:spcBef>
              <a:spcAft>
                <a:spcPts val="0"/>
              </a:spcAft>
              <a:buClr>
                <a:srgbClr val="000000"/>
              </a:buClr>
              <a:buSzPts val="1400"/>
              <a:buFont typeface="Arial"/>
              <a:buNone/>
              <a:defRPr sz="2200" b="0" i="0" u="none" strike="noStrike" cap="none">
                <a:solidFill>
                  <a:schemeClr val="dk1"/>
                </a:solidFill>
                <a:latin typeface="Arial"/>
                <a:ea typeface="Arial"/>
                <a:cs typeface="Arial"/>
                <a:sym typeface="Arial"/>
              </a:defRPr>
            </a:lvl9pPr>
          </a:lstStyle>
          <a:p>
            <a:pPr>
              <a:buFont typeface="Arial"/>
              <a:buChar char="•"/>
            </a:pPr>
            <a:r>
              <a:rPr lang="en-US" sz="1400"/>
              <a:t>Total Price = Quantity * Price</a:t>
            </a:r>
          </a:p>
        </p:txBody>
      </p:sp>
    </p:spTree>
    <p:extLst>
      <p:ext uri="{BB962C8B-B14F-4D97-AF65-F5344CB8AC3E}">
        <p14:creationId xmlns:p14="http://schemas.microsoft.com/office/powerpoint/2010/main" val="3773158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887D-0BA9-9980-3A1B-5C7DE46910FE}"/>
              </a:ext>
            </a:extLst>
          </p:cNvPr>
          <p:cNvSpPr>
            <a:spLocks noGrp="1"/>
          </p:cNvSpPr>
          <p:nvPr>
            <p:ph type="title"/>
          </p:nvPr>
        </p:nvSpPr>
        <p:spPr/>
        <p:txBody>
          <a:bodyPr/>
          <a:lstStyle/>
          <a:p>
            <a:r>
              <a:rPr lang="en-US"/>
              <a:t>Heatmap of EDA by Total Price</a:t>
            </a:r>
          </a:p>
        </p:txBody>
      </p:sp>
      <p:sp>
        <p:nvSpPr>
          <p:cNvPr id="3" name="Text Placeholder 2">
            <a:extLst>
              <a:ext uri="{FF2B5EF4-FFF2-40B4-BE49-F238E27FC236}">
                <a16:creationId xmlns:a16="http://schemas.microsoft.com/office/drawing/2014/main" id="{27979CE7-9737-47F5-B7FA-32D620930754}"/>
              </a:ext>
            </a:extLst>
          </p:cNvPr>
          <p:cNvSpPr>
            <a:spLocks noGrp="1"/>
          </p:cNvSpPr>
          <p:nvPr>
            <p:ph type="body" idx="1"/>
          </p:nvPr>
        </p:nvSpPr>
        <p:spPr>
          <a:xfrm>
            <a:off x="5888476" y="1947672"/>
            <a:ext cx="2569724" cy="3980083"/>
          </a:xfrm>
        </p:spPr>
        <p:txBody>
          <a:bodyPr/>
          <a:lstStyle/>
          <a:p>
            <a:pPr>
              <a:buFont typeface="Arial"/>
              <a:buChar char="•"/>
            </a:pPr>
            <a:r>
              <a:rPr lang="en-US" sz="1400"/>
              <a:t>Total Price = Quantity * Price</a:t>
            </a:r>
          </a:p>
        </p:txBody>
      </p:sp>
      <p:pic>
        <p:nvPicPr>
          <p:cNvPr id="4" name="Picture 3">
            <a:extLst>
              <a:ext uri="{FF2B5EF4-FFF2-40B4-BE49-F238E27FC236}">
                <a16:creationId xmlns:a16="http://schemas.microsoft.com/office/drawing/2014/main" id="{66692DC1-56E7-5156-3ED5-827C0BB85018}"/>
              </a:ext>
            </a:extLst>
          </p:cNvPr>
          <p:cNvPicPr>
            <a:picLocks noChangeAspect="1"/>
          </p:cNvPicPr>
          <p:nvPr/>
        </p:nvPicPr>
        <p:blipFill>
          <a:blip r:embed="rId2"/>
          <a:stretch>
            <a:fillRect/>
          </a:stretch>
        </p:blipFill>
        <p:spPr>
          <a:xfrm>
            <a:off x="228870" y="1945375"/>
            <a:ext cx="5484010" cy="3883501"/>
          </a:xfrm>
          <a:prstGeom prst="rect">
            <a:avLst/>
          </a:prstGeom>
        </p:spPr>
      </p:pic>
    </p:spTree>
    <p:extLst>
      <p:ext uri="{BB962C8B-B14F-4D97-AF65-F5344CB8AC3E}">
        <p14:creationId xmlns:p14="http://schemas.microsoft.com/office/powerpoint/2010/main" val="40549710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C00C-F41A-D00B-FAE8-D040A7ABB47B}"/>
              </a:ext>
            </a:extLst>
          </p:cNvPr>
          <p:cNvSpPr>
            <a:spLocks noGrp="1"/>
          </p:cNvSpPr>
          <p:nvPr>
            <p:ph type="title"/>
          </p:nvPr>
        </p:nvSpPr>
        <p:spPr>
          <a:xfrm>
            <a:off x="257804" y="1007"/>
            <a:ext cx="7772400" cy="1143000"/>
          </a:xfrm>
        </p:spPr>
        <p:txBody>
          <a:bodyPr/>
          <a:lstStyle/>
          <a:p>
            <a:r>
              <a:rPr lang="en-US"/>
              <a:t>Customer Segmentation</a:t>
            </a:r>
          </a:p>
        </p:txBody>
      </p:sp>
      <p:sp>
        <p:nvSpPr>
          <p:cNvPr id="3" name="Text Placeholder 2">
            <a:extLst>
              <a:ext uri="{FF2B5EF4-FFF2-40B4-BE49-F238E27FC236}">
                <a16:creationId xmlns:a16="http://schemas.microsoft.com/office/drawing/2014/main" id="{45C8FCEC-C2CE-AF92-A4C9-5D8958D6ED05}"/>
              </a:ext>
            </a:extLst>
          </p:cNvPr>
          <p:cNvSpPr>
            <a:spLocks noGrp="1"/>
          </p:cNvSpPr>
          <p:nvPr>
            <p:ph type="body" idx="1"/>
          </p:nvPr>
        </p:nvSpPr>
        <p:spPr/>
        <p:txBody>
          <a:bodyPr/>
          <a:lstStyle/>
          <a:p>
            <a:pPr>
              <a:buFont typeface="Arial"/>
              <a:buChar char="•"/>
            </a:pPr>
            <a:r>
              <a:rPr lang="en-US" sz="1600">
                <a:latin typeface="Century Gothic"/>
              </a:rPr>
              <a:t>Based on the above inference., on the Heatmap, restricting the dataset with Country ='United Kingdom'</a:t>
            </a:r>
          </a:p>
          <a:p>
            <a:pPr>
              <a:buFont typeface="Arial"/>
              <a:buChar char="•"/>
            </a:pPr>
            <a:r>
              <a:rPr lang="en-US" sz="1600">
                <a:latin typeface="Century Gothic"/>
              </a:rPr>
              <a:t>Metrics</a:t>
            </a:r>
          </a:p>
          <a:p>
            <a:pPr lvl="1">
              <a:buSzPts val="450"/>
            </a:pPr>
            <a:r>
              <a:rPr lang="en-US" sz="1600">
                <a:latin typeface="Century Gothic"/>
              </a:rPr>
              <a:t>Recency (days since last purchase)'</a:t>
            </a:r>
          </a:p>
          <a:p>
            <a:pPr lvl="1">
              <a:buSzPts val="450"/>
            </a:pPr>
            <a:r>
              <a:rPr lang="en-US" sz="1600">
                <a:latin typeface="Century Gothic"/>
              </a:rPr>
              <a:t>'Frequency (number of purchases)'</a:t>
            </a:r>
          </a:p>
          <a:p>
            <a:pPr lvl="1">
              <a:buSzPts val="450"/>
            </a:pPr>
            <a:r>
              <a:rPr lang="en-US" sz="1600">
                <a:latin typeface="Century Gothic"/>
              </a:rPr>
              <a:t>Monetary (total spent in $ /Pound)</a:t>
            </a:r>
          </a:p>
        </p:txBody>
      </p:sp>
    </p:spTree>
    <p:extLst>
      <p:ext uri="{BB962C8B-B14F-4D97-AF65-F5344CB8AC3E}">
        <p14:creationId xmlns:p14="http://schemas.microsoft.com/office/powerpoint/2010/main" val="878502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DEF6D-0E52-2E42-5D92-5317E406F46D}"/>
              </a:ext>
            </a:extLst>
          </p:cNvPr>
          <p:cNvSpPr>
            <a:spLocks noGrp="1"/>
          </p:cNvSpPr>
          <p:nvPr>
            <p:ph type="title"/>
          </p:nvPr>
        </p:nvSpPr>
        <p:spPr/>
        <p:txBody>
          <a:bodyPr/>
          <a:lstStyle/>
          <a:p>
            <a:r>
              <a:rPr lang="en-US"/>
              <a:t>Clustering</a:t>
            </a:r>
          </a:p>
        </p:txBody>
      </p:sp>
      <p:sp>
        <p:nvSpPr>
          <p:cNvPr id="3" name="Text Placeholder 2">
            <a:extLst>
              <a:ext uri="{FF2B5EF4-FFF2-40B4-BE49-F238E27FC236}">
                <a16:creationId xmlns:a16="http://schemas.microsoft.com/office/drawing/2014/main" id="{C1455692-599F-4FF0-00C3-98EB4A9C3C12}"/>
              </a:ext>
            </a:extLst>
          </p:cNvPr>
          <p:cNvSpPr>
            <a:spLocks noGrp="1"/>
          </p:cNvSpPr>
          <p:nvPr>
            <p:ph type="body" idx="1"/>
          </p:nvPr>
        </p:nvSpPr>
        <p:spPr/>
        <p:txBody>
          <a:bodyPr/>
          <a:lstStyle/>
          <a:p>
            <a:pPr>
              <a:buFont typeface="Arial"/>
              <a:buChar char="•"/>
            </a:pPr>
            <a:r>
              <a:rPr lang="en-US" sz="1000"/>
              <a:t>Unsupervised learning</a:t>
            </a:r>
          </a:p>
          <a:p>
            <a:pPr lvl="1">
              <a:buSzPts val="450"/>
              <a:buFont typeface="Courier New"/>
              <a:buChar char="o"/>
            </a:pPr>
            <a:r>
              <a:rPr lang="en-US" sz="700"/>
              <a:t>K-NN</a:t>
            </a:r>
          </a:p>
          <a:p>
            <a:pPr lvl="2">
              <a:buSzPts val="450"/>
              <a:buFont typeface="Wingdings"/>
              <a:buChar char="§"/>
            </a:pPr>
            <a:r>
              <a:rPr lang="en-US" sz="700"/>
              <a:t>Assign each record to the nearest cluster mean as measured by squared distance.</a:t>
            </a:r>
          </a:p>
          <a:p>
            <a:pPr lvl="2">
              <a:buSzPts val="450"/>
              <a:buFont typeface="Wingdings"/>
              <a:buChar char="§"/>
            </a:pPr>
            <a:r>
              <a:rPr lang="en-US" sz="700"/>
              <a:t>Compute the new cluster means based on the assignment of records.</a:t>
            </a:r>
          </a:p>
          <a:p>
            <a:pPr lvl="1">
              <a:buSzPts val="450"/>
              <a:buFont typeface="Courier New"/>
              <a:buChar char="o"/>
            </a:pPr>
            <a:r>
              <a:rPr lang="en-US" sz="700"/>
              <a:t>Key components</a:t>
            </a:r>
          </a:p>
          <a:p>
            <a:pPr lvl="2">
              <a:buSzPts val="450"/>
              <a:buFont typeface="Wingdings"/>
              <a:buChar char="§"/>
            </a:pPr>
            <a:r>
              <a:rPr lang="en-US" sz="700"/>
              <a:t>PCA (Principal Components)</a:t>
            </a:r>
          </a:p>
          <a:p>
            <a:pPr lvl="1">
              <a:buSzPts val="450"/>
              <a:buFont typeface="Courier New"/>
              <a:buChar char="o"/>
            </a:pPr>
            <a:r>
              <a:rPr lang="en-US" sz="700"/>
              <a:t>cluster analysis</a:t>
            </a:r>
          </a:p>
          <a:p>
            <a:pPr lvl="2">
              <a:buSzPts val="450"/>
              <a:buFont typeface="Wingdings"/>
              <a:buChar char="§"/>
            </a:pPr>
            <a:r>
              <a:rPr lang="en-US" sz="700"/>
              <a:t>finds groups of records located near one another.</a:t>
            </a:r>
          </a:p>
          <a:p>
            <a:pPr lvl="2">
              <a:buSzPts val="450"/>
              <a:buFont typeface="Wingdings"/>
              <a:buChar char="§"/>
            </a:pPr>
            <a:r>
              <a:rPr lang="en-US" sz="700"/>
              <a:t>Elbow Method – Clusters with most variance of data</a:t>
            </a:r>
          </a:p>
          <a:p>
            <a:pPr>
              <a:buSzPts val="450"/>
              <a:buFont typeface="Merriweather Sans"/>
              <a:buChar char="-"/>
            </a:pPr>
            <a:r>
              <a:rPr lang="en-US" sz="700"/>
              <a:t>• Clusters are assumed to derive from different data-generating processes with different</a:t>
            </a:r>
          </a:p>
          <a:p>
            <a:pPr lvl="2">
              <a:buSzPts val="450"/>
            </a:pPr>
            <a:r>
              <a:rPr lang="en-US" sz="700"/>
              <a:t>probability distributions.</a:t>
            </a:r>
          </a:p>
          <a:p>
            <a:pPr lvl="2">
              <a:buSzPts val="450"/>
            </a:pPr>
            <a:r>
              <a:rPr lang="en-US" sz="700"/>
              <a:t>• Different models are fit, assuming different numbers of (typically normal) distributions.</a:t>
            </a:r>
          </a:p>
          <a:p>
            <a:pPr lvl="2">
              <a:buSzPts val="450"/>
            </a:pPr>
            <a:r>
              <a:rPr lang="en-US" sz="700"/>
              <a:t>The method chooses the model (and the associated number of clusters) that fits the data well without using too many parameters (i.e., overfitting).</a:t>
            </a:r>
          </a:p>
        </p:txBody>
      </p:sp>
    </p:spTree>
    <p:extLst>
      <p:ext uri="{BB962C8B-B14F-4D97-AF65-F5344CB8AC3E}">
        <p14:creationId xmlns:p14="http://schemas.microsoft.com/office/powerpoint/2010/main" val="42296612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CC67C-FF7D-FB90-5F65-620FD63D49E6}"/>
              </a:ext>
            </a:extLst>
          </p:cNvPr>
          <p:cNvSpPr>
            <a:spLocks noGrp="1"/>
          </p:cNvSpPr>
          <p:nvPr>
            <p:ph type="title"/>
          </p:nvPr>
        </p:nvSpPr>
        <p:spPr/>
        <p:txBody>
          <a:bodyPr/>
          <a:lstStyle/>
          <a:p>
            <a:r>
              <a:rPr lang="en-US" sz="2800"/>
              <a:t>Clustering - Elbow Method for Optimal Clusters</a:t>
            </a:r>
          </a:p>
        </p:txBody>
      </p:sp>
      <p:pic>
        <p:nvPicPr>
          <p:cNvPr id="4" name="Picture 3" descr="A graph of a number of clusters&#10;&#10;Description automatically generated">
            <a:extLst>
              <a:ext uri="{FF2B5EF4-FFF2-40B4-BE49-F238E27FC236}">
                <a16:creationId xmlns:a16="http://schemas.microsoft.com/office/drawing/2014/main" id="{742EC7BF-30BE-4B6E-A108-15BCDD15C995}"/>
              </a:ext>
            </a:extLst>
          </p:cNvPr>
          <p:cNvPicPr>
            <a:picLocks noChangeAspect="1"/>
          </p:cNvPicPr>
          <p:nvPr/>
        </p:nvPicPr>
        <p:blipFill>
          <a:blip r:embed="rId2"/>
          <a:stretch>
            <a:fillRect/>
          </a:stretch>
        </p:blipFill>
        <p:spPr>
          <a:xfrm>
            <a:off x="978722" y="1713209"/>
            <a:ext cx="6455405" cy="4171989"/>
          </a:xfrm>
          <a:prstGeom prst="rect">
            <a:avLst/>
          </a:prstGeom>
        </p:spPr>
      </p:pic>
    </p:spTree>
    <p:extLst>
      <p:ext uri="{BB962C8B-B14F-4D97-AF65-F5344CB8AC3E}">
        <p14:creationId xmlns:p14="http://schemas.microsoft.com/office/powerpoint/2010/main" val="4021009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0F41B2-1CD4-E130-884E-53B45649E692}"/>
              </a:ext>
            </a:extLst>
          </p:cNvPr>
          <p:cNvSpPr>
            <a:spLocks noGrp="1"/>
          </p:cNvSpPr>
          <p:nvPr>
            <p:ph type="title"/>
          </p:nvPr>
        </p:nvSpPr>
        <p:spPr>
          <a:xfrm>
            <a:off x="184837" y="576"/>
            <a:ext cx="7772400" cy="1143000"/>
          </a:xfrm>
        </p:spPr>
        <p:txBody>
          <a:bodyPr/>
          <a:lstStyle/>
          <a:p>
            <a:r>
              <a:rPr lang="en-US" b="1"/>
              <a:t>Problem Statement</a:t>
            </a:r>
          </a:p>
        </p:txBody>
      </p:sp>
      <p:sp>
        <p:nvSpPr>
          <p:cNvPr id="3" name="Text Placeholder 2">
            <a:extLst>
              <a:ext uri="{FF2B5EF4-FFF2-40B4-BE49-F238E27FC236}">
                <a16:creationId xmlns:a16="http://schemas.microsoft.com/office/drawing/2014/main" id="{B3241BF8-1185-F152-0E8E-D96E319F521C}"/>
              </a:ext>
            </a:extLst>
          </p:cNvPr>
          <p:cNvSpPr>
            <a:spLocks noGrp="1"/>
          </p:cNvSpPr>
          <p:nvPr>
            <p:ph type="body" idx="1"/>
          </p:nvPr>
        </p:nvSpPr>
        <p:spPr>
          <a:xfrm>
            <a:off x="184515" y="1360337"/>
            <a:ext cx="8768330" cy="2875165"/>
          </a:xfrm>
        </p:spPr>
        <p:txBody>
          <a:bodyPr spcFirstLastPara="1" wrap="square" lIns="0" tIns="0" rIns="0" bIns="0" anchor="ctr" anchorCtr="0">
            <a:noAutofit/>
          </a:bodyPr>
          <a:lstStyle/>
          <a:p>
            <a:pPr lvl="1">
              <a:lnSpc>
                <a:spcPct val="100000"/>
              </a:lnSpc>
              <a:buNone/>
            </a:pPr>
            <a:endParaRPr lang="en-US" sz="2000">
              <a:latin typeface="Century Gothic"/>
            </a:endParaRPr>
          </a:p>
          <a:p>
            <a:pPr algn="just">
              <a:lnSpc>
                <a:spcPct val="100000"/>
              </a:lnSpc>
              <a:buNone/>
            </a:pPr>
            <a:r>
              <a:rPr lang="en-US" sz="2000">
                <a:latin typeface="Century Gothic"/>
              </a:rPr>
              <a:t>The primary goal of this project is to derive insights on UK based online retail organization data set(</a:t>
            </a:r>
            <a:r>
              <a:rPr lang="en-US" sz="1800">
                <a:solidFill>
                  <a:srgbClr val="002060"/>
                </a:solidFill>
                <a:latin typeface="Century Gothic"/>
              </a:rPr>
              <a:t>Daqing Chen. (2012).)</a:t>
            </a:r>
            <a:r>
              <a:rPr lang="en-US" sz="2000">
                <a:latin typeface="Century Gothic"/>
              </a:rPr>
              <a:t>. These insights include customer segmentation, identifying high value customers, </a:t>
            </a:r>
            <a:r>
              <a:rPr lang="en-US" sz="2000" err="1">
                <a:latin typeface="Century Gothic"/>
              </a:rPr>
              <a:t>segretating</a:t>
            </a:r>
            <a:r>
              <a:rPr lang="en-US" sz="2000">
                <a:latin typeface="Century Gothic"/>
              </a:rPr>
              <a:t> high and low sales regions and implementing clustering to identify stock requirement to seasonality.</a:t>
            </a:r>
          </a:p>
        </p:txBody>
      </p:sp>
    </p:spTree>
    <p:extLst>
      <p:ext uri="{BB962C8B-B14F-4D97-AF65-F5344CB8AC3E}">
        <p14:creationId xmlns:p14="http://schemas.microsoft.com/office/powerpoint/2010/main" val="7322065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57212-BA3D-E8C7-81B2-DAB1567F4F53}"/>
              </a:ext>
            </a:extLst>
          </p:cNvPr>
          <p:cNvSpPr>
            <a:spLocks noGrp="1"/>
          </p:cNvSpPr>
          <p:nvPr>
            <p:ph type="title"/>
          </p:nvPr>
        </p:nvSpPr>
        <p:spPr/>
        <p:txBody>
          <a:bodyPr/>
          <a:lstStyle/>
          <a:p>
            <a:r>
              <a:rPr lang="en-US" sz="2800"/>
              <a:t>Clustering - Observations</a:t>
            </a:r>
          </a:p>
        </p:txBody>
      </p:sp>
      <p:pic>
        <p:nvPicPr>
          <p:cNvPr id="4" name="Picture 3">
            <a:extLst>
              <a:ext uri="{FF2B5EF4-FFF2-40B4-BE49-F238E27FC236}">
                <a16:creationId xmlns:a16="http://schemas.microsoft.com/office/drawing/2014/main" id="{85A2A719-4F9C-64C9-39F6-A8B4708B303C}"/>
              </a:ext>
            </a:extLst>
          </p:cNvPr>
          <p:cNvPicPr>
            <a:picLocks noChangeAspect="1"/>
          </p:cNvPicPr>
          <p:nvPr/>
        </p:nvPicPr>
        <p:blipFill>
          <a:blip r:embed="rId2"/>
          <a:stretch>
            <a:fillRect/>
          </a:stretch>
        </p:blipFill>
        <p:spPr>
          <a:xfrm>
            <a:off x="305418" y="2044019"/>
            <a:ext cx="6358230" cy="3704720"/>
          </a:xfrm>
          <a:prstGeom prst="rect">
            <a:avLst/>
          </a:prstGeom>
        </p:spPr>
      </p:pic>
    </p:spTree>
    <p:extLst>
      <p:ext uri="{BB962C8B-B14F-4D97-AF65-F5344CB8AC3E}">
        <p14:creationId xmlns:p14="http://schemas.microsoft.com/office/powerpoint/2010/main" val="40446460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B0DDE-619A-87C1-F6C3-41A880D1D0E1}"/>
              </a:ext>
            </a:extLst>
          </p:cNvPr>
          <p:cNvSpPr>
            <a:spLocks noGrp="1"/>
          </p:cNvSpPr>
          <p:nvPr>
            <p:ph type="title"/>
          </p:nvPr>
        </p:nvSpPr>
        <p:spPr/>
        <p:txBody>
          <a:bodyPr/>
          <a:lstStyle/>
          <a:p>
            <a:r>
              <a:rPr lang="en-US" sz="2800"/>
              <a:t>Clustering - Observations</a:t>
            </a:r>
            <a:endParaRPr lang="en-US"/>
          </a:p>
        </p:txBody>
      </p:sp>
      <p:sp>
        <p:nvSpPr>
          <p:cNvPr id="3" name="Text Placeholder 2">
            <a:extLst>
              <a:ext uri="{FF2B5EF4-FFF2-40B4-BE49-F238E27FC236}">
                <a16:creationId xmlns:a16="http://schemas.microsoft.com/office/drawing/2014/main" id="{4E8F3E6F-90BC-5AF9-F2DF-24AEC733BFE8}"/>
              </a:ext>
            </a:extLst>
          </p:cNvPr>
          <p:cNvSpPr>
            <a:spLocks noGrp="1"/>
          </p:cNvSpPr>
          <p:nvPr>
            <p:ph type="body" idx="1"/>
          </p:nvPr>
        </p:nvSpPr>
        <p:spPr/>
        <p:txBody>
          <a:bodyPr/>
          <a:lstStyle/>
          <a:p>
            <a:endParaRPr lang="en-US"/>
          </a:p>
        </p:txBody>
      </p:sp>
      <p:pic>
        <p:nvPicPr>
          <p:cNvPr id="4" name="Picture 3" descr="A graph with numbers and a bar&#10;&#10;Description automatically generated">
            <a:extLst>
              <a:ext uri="{FF2B5EF4-FFF2-40B4-BE49-F238E27FC236}">
                <a16:creationId xmlns:a16="http://schemas.microsoft.com/office/drawing/2014/main" id="{DF774616-06E2-3B10-A486-EE80FF36FA26}"/>
              </a:ext>
            </a:extLst>
          </p:cNvPr>
          <p:cNvPicPr>
            <a:picLocks noChangeAspect="1"/>
          </p:cNvPicPr>
          <p:nvPr/>
        </p:nvPicPr>
        <p:blipFill>
          <a:blip r:embed="rId2"/>
          <a:stretch>
            <a:fillRect/>
          </a:stretch>
        </p:blipFill>
        <p:spPr>
          <a:xfrm>
            <a:off x="960135" y="1951333"/>
            <a:ext cx="6029827" cy="3779035"/>
          </a:xfrm>
          <a:prstGeom prst="rect">
            <a:avLst/>
          </a:prstGeom>
        </p:spPr>
      </p:pic>
    </p:spTree>
    <p:extLst>
      <p:ext uri="{BB962C8B-B14F-4D97-AF65-F5344CB8AC3E}">
        <p14:creationId xmlns:p14="http://schemas.microsoft.com/office/powerpoint/2010/main" val="33672640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F83D-8ADB-EB83-C247-230F83744962}"/>
              </a:ext>
            </a:extLst>
          </p:cNvPr>
          <p:cNvSpPr>
            <a:spLocks noGrp="1"/>
          </p:cNvSpPr>
          <p:nvPr>
            <p:ph type="title"/>
          </p:nvPr>
        </p:nvSpPr>
        <p:spPr/>
        <p:txBody>
          <a:bodyPr/>
          <a:lstStyle/>
          <a:p>
            <a:r>
              <a:rPr lang="en-US" sz="2800"/>
              <a:t>Conclusion – Revisit overall</a:t>
            </a:r>
          </a:p>
        </p:txBody>
      </p:sp>
      <p:sp>
        <p:nvSpPr>
          <p:cNvPr id="3" name="Text Placeholder 2">
            <a:extLst>
              <a:ext uri="{FF2B5EF4-FFF2-40B4-BE49-F238E27FC236}">
                <a16:creationId xmlns:a16="http://schemas.microsoft.com/office/drawing/2014/main" id="{7940C487-0344-59DE-2FF1-CA3BE65AA2EE}"/>
              </a:ext>
            </a:extLst>
          </p:cNvPr>
          <p:cNvSpPr>
            <a:spLocks noGrp="1"/>
          </p:cNvSpPr>
          <p:nvPr>
            <p:ph type="body" idx="1"/>
          </p:nvPr>
        </p:nvSpPr>
        <p:spPr/>
        <p:txBody>
          <a:bodyPr/>
          <a:lstStyle/>
          <a:p>
            <a:pPr>
              <a:buFont typeface="Arial"/>
              <a:buChar char="•"/>
            </a:pPr>
            <a:r>
              <a:rPr lang="en-US" sz="1100" b="1"/>
              <a:t>These Observations indicate the Stock Code can be clustered based on different segments </a:t>
            </a:r>
          </a:p>
          <a:p>
            <a:pPr lvl="1">
              <a:buSzPts val="450"/>
              <a:buFont typeface="Courier New"/>
              <a:buChar char="o"/>
            </a:pPr>
            <a:r>
              <a:rPr lang="en-US" sz="1100" b="1"/>
              <a:t>Seasonality and the Quantities</a:t>
            </a:r>
          </a:p>
          <a:p>
            <a:pPr lvl="2">
              <a:buSzPts val="450"/>
              <a:buFont typeface="Wingdings"/>
              <a:buChar char="§"/>
            </a:pPr>
            <a:r>
              <a:rPr lang="en-US" sz="1100" b="1"/>
              <a:t>Top products to be stocked in-terms of </a:t>
            </a:r>
          </a:p>
          <a:p>
            <a:pPr lvl="3">
              <a:buSzPts val="450"/>
              <a:buFont typeface="Arial"/>
              <a:buChar char="•"/>
            </a:pPr>
            <a:r>
              <a:rPr lang="en-US" sz="1100" b="1"/>
              <a:t>Inventory management</a:t>
            </a:r>
          </a:p>
          <a:p>
            <a:pPr lvl="3">
              <a:buSzPts val="450"/>
              <a:buFont typeface="Arial"/>
              <a:buChar char="•"/>
            </a:pPr>
            <a:r>
              <a:rPr lang="en-US" sz="1100" b="1"/>
              <a:t>Demand prediction</a:t>
            </a:r>
          </a:p>
          <a:p>
            <a:pPr lvl="3">
              <a:buSzPts val="450"/>
              <a:buFont typeface="Arial"/>
              <a:buChar char="•"/>
            </a:pPr>
            <a:r>
              <a:rPr lang="en-US" sz="1100" b="1"/>
              <a:t>Efficient marketing campaign &amp; </a:t>
            </a:r>
          </a:p>
          <a:p>
            <a:pPr lvl="3">
              <a:buSzPts val="450"/>
              <a:buFont typeface="Arial"/>
              <a:buChar char="•"/>
            </a:pPr>
            <a:r>
              <a:rPr lang="en-US" sz="1100" b="1"/>
              <a:t>Promotion Planning</a:t>
            </a:r>
          </a:p>
          <a:p>
            <a:pPr lvl="3">
              <a:buSzPts val="450"/>
              <a:buFont typeface="Arial"/>
              <a:buChar char="•"/>
            </a:pPr>
            <a:endParaRPr lang="en-US" sz="1600"/>
          </a:p>
        </p:txBody>
      </p:sp>
    </p:spTree>
    <p:extLst>
      <p:ext uri="{BB962C8B-B14F-4D97-AF65-F5344CB8AC3E}">
        <p14:creationId xmlns:p14="http://schemas.microsoft.com/office/powerpoint/2010/main" val="36545884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026F0-AAFD-54E8-D99A-88F371D48737}"/>
              </a:ext>
            </a:extLst>
          </p:cNvPr>
          <p:cNvSpPr>
            <a:spLocks noGrp="1"/>
          </p:cNvSpPr>
          <p:nvPr>
            <p:ph type="title"/>
          </p:nvPr>
        </p:nvSpPr>
        <p:spPr/>
        <p:txBody>
          <a:bodyPr/>
          <a:lstStyle/>
          <a:p>
            <a:r>
              <a:rPr lang="en-US"/>
              <a:t>Abbreviations</a:t>
            </a:r>
          </a:p>
        </p:txBody>
      </p:sp>
      <p:sp>
        <p:nvSpPr>
          <p:cNvPr id="3" name="Text Placeholder 2">
            <a:extLst>
              <a:ext uri="{FF2B5EF4-FFF2-40B4-BE49-F238E27FC236}">
                <a16:creationId xmlns:a16="http://schemas.microsoft.com/office/drawing/2014/main" id="{239085B5-AD3F-FFFD-537D-7597EFEE8156}"/>
              </a:ext>
            </a:extLst>
          </p:cNvPr>
          <p:cNvSpPr>
            <a:spLocks noGrp="1"/>
          </p:cNvSpPr>
          <p:nvPr>
            <p:ph type="body" idx="1"/>
          </p:nvPr>
        </p:nvSpPr>
        <p:spPr/>
        <p:txBody>
          <a:bodyPr/>
          <a:lstStyle/>
          <a:p>
            <a:pPr>
              <a:buFont typeface="Arial"/>
              <a:buChar char="•"/>
            </a:pPr>
            <a:r>
              <a:rPr lang="en-US" sz="800"/>
              <a:t>MCC: Matthews correlation coefficient. </a:t>
            </a:r>
            <a:endParaRPr lang="en-US"/>
          </a:p>
          <a:p>
            <a:pPr>
              <a:buFont typeface="Arial"/>
              <a:buChar char="•"/>
            </a:pPr>
            <a:r>
              <a:rPr lang="en-US" sz="800"/>
              <a:t>TP rate: true positive rate (sensitivity, recall). TN rate: true negative rate (</a:t>
            </a:r>
            <a:r>
              <a:rPr lang="en-US" sz="800" err="1"/>
              <a:t>specificify</a:t>
            </a:r>
            <a:r>
              <a:rPr lang="en-US" sz="800"/>
              <a:t>). </a:t>
            </a:r>
            <a:endParaRPr lang="en-US"/>
          </a:p>
          <a:p>
            <a:pPr>
              <a:buFont typeface="Arial"/>
              <a:buChar char="•"/>
            </a:pPr>
            <a:r>
              <a:rPr lang="en-US" sz="800"/>
              <a:t>Confusion matrix threshold for MCC, F1 score,</a:t>
            </a:r>
            <a:endParaRPr lang="en-US"/>
          </a:p>
          <a:p>
            <a:pPr>
              <a:buFont typeface="Arial"/>
              <a:buChar char="•"/>
            </a:pPr>
            <a:r>
              <a:rPr lang="en-US" sz="800"/>
              <a:t>accuracy, </a:t>
            </a:r>
          </a:p>
          <a:p>
            <a:pPr>
              <a:buFont typeface="Arial"/>
              <a:buChar char="•"/>
            </a:pPr>
            <a:r>
              <a:rPr lang="en-US" sz="800"/>
              <a:t>TP rate, TN rate: τ = 0.5. </a:t>
            </a:r>
          </a:p>
          <a:p>
            <a:pPr>
              <a:buFont typeface="Arial"/>
              <a:buChar char="•"/>
            </a:pPr>
            <a:r>
              <a:rPr lang="en-US" sz="800"/>
              <a:t>PR: precision-recall curve. </a:t>
            </a:r>
          </a:p>
          <a:p>
            <a:pPr>
              <a:buFont typeface="Arial"/>
              <a:buChar char="•"/>
            </a:pPr>
            <a:r>
              <a:rPr lang="en-US" sz="800"/>
              <a:t>ROC: receiver operating characteristic curve. </a:t>
            </a:r>
            <a:endParaRPr lang="en-US"/>
          </a:p>
          <a:p>
            <a:pPr>
              <a:buFont typeface="Arial"/>
              <a:buChar char="•"/>
            </a:pPr>
            <a:r>
              <a:rPr lang="en-US" sz="800"/>
              <a:t>AUC: area under the curve. </a:t>
            </a:r>
            <a:endParaRPr lang="en-US"/>
          </a:p>
          <a:p>
            <a:pPr>
              <a:buFont typeface="Arial"/>
              <a:buChar char="•"/>
            </a:pPr>
            <a:r>
              <a:rPr lang="en-US" sz="800"/>
              <a:t>MCC: worst value = –1 and best value =+1. </a:t>
            </a:r>
          </a:p>
          <a:p>
            <a:pPr>
              <a:buFont typeface="Arial"/>
              <a:buChar char="•"/>
            </a:pPr>
            <a:r>
              <a:rPr lang="en-US" sz="800"/>
              <a:t>F1 score, accuracy, TP rate, TN rate, PR AUC, ROC AUC: worst value = 0 and best value = 1. MCC, F1 score, accuracy, TP rate, TN rate, PR AUC, ROC AUC formulas: Additional</a:t>
            </a:r>
            <a:endParaRPr lang="en-US"/>
          </a:p>
        </p:txBody>
      </p:sp>
    </p:spTree>
    <p:extLst>
      <p:ext uri="{BB962C8B-B14F-4D97-AF65-F5344CB8AC3E}">
        <p14:creationId xmlns:p14="http://schemas.microsoft.com/office/powerpoint/2010/main" val="2161610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79C80-27A3-0F83-A214-4083BBB2AEAE}"/>
              </a:ext>
            </a:extLst>
          </p:cNvPr>
          <p:cNvSpPr>
            <a:spLocks noGrp="1"/>
          </p:cNvSpPr>
          <p:nvPr>
            <p:ph type="title"/>
          </p:nvPr>
        </p:nvSpPr>
        <p:spPr/>
        <p:txBody>
          <a:bodyPr/>
          <a:lstStyle/>
          <a:p>
            <a:r>
              <a:rPr lang="en-US"/>
              <a:t>References</a:t>
            </a:r>
          </a:p>
        </p:txBody>
      </p:sp>
      <p:sp>
        <p:nvSpPr>
          <p:cNvPr id="3" name="Text Placeholder 2">
            <a:extLst>
              <a:ext uri="{FF2B5EF4-FFF2-40B4-BE49-F238E27FC236}">
                <a16:creationId xmlns:a16="http://schemas.microsoft.com/office/drawing/2014/main" id="{B141D9FC-8EBC-70A9-C21E-A74A1C8DF634}"/>
              </a:ext>
            </a:extLst>
          </p:cNvPr>
          <p:cNvSpPr>
            <a:spLocks noGrp="1"/>
          </p:cNvSpPr>
          <p:nvPr>
            <p:ph type="body" idx="1"/>
          </p:nvPr>
        </p:nvSpPr>
        <p:spPr/>
        <p:txBody>
          <a:bodyPr/>
          <a:lstStyle/>
          <a:p>
            <a:pPr>
              <a:buFont typeface="Arial"/>
              <a:buChar char="•"/>
            </a:pPr>
            <a:r>
              <a:rPr lang="en-US"/>
              <a:t>Dataset </a:t>
            </a:r>
          </a:p>
          <a:p>
            <a:pPr lvl="1">
              <a:buFont typeface="Courier New"/>
              <a:buChar char="o"/>
            </a:pPr>
            <a:r>
              <a:rPr lang="en-US" sz="2000"/>
              <a:t>Daqing Chen. (2012). Online Retail II [Dataset]. UCI Machine Learning Repository. </a:t>
            </a:r>
            <a:r>
              <a:rPr lang="en-US" sz="2000">
                <a:hlinkClick r:id="rId2"/>
              </a:rPr>
              <a:t>https://doi.org/10.24432/C5CG6D</a:t>
            </a:r>
            <a:endParaRPr lang="en-US" sz="2000"/>
          </a:p>
        </p:txBody>
      </p:sp>
    </p:spTree>
    <p:extLst>
      <p:ext uri="{BB962C8B-B14F-4D97-AF65-F5344CB8AC3E}">
        <p14:creationId xmlns:p14="http://schemas.microsoft.com/office/powerpoint/2010/main" val="1591069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FEB0-3261-7E6C-56B7-D755146413D5}"/>
              </a:ext>
            </a:extLst>
          </p:cNvPr>
          <p:cNvSpPr>
            <a:spLocks noGrp="1"/>
          </p:cNvSpPr>
          <p:nvPr>
            <p:ph type="title"/>
          </p:nvPr>
        </p:nvSpPr>
        <p:spPr>
          <a:xfrm>
            <a:off x="202417" y="1007"/>
            <a:ext cx="7772400" cy="1143000"/>
          </a:xfrm>
        </p:spPr>
        <p:txBody>
          <a:bodyPr wrap="square" anchor="ctr">
            <a:normAutofit/>
          </a:bodyPr>
          <a:lstStyle/>
          <a:p>
            <a:pPr algn="l"/>
            <a:r>
              <a:rPr lang="en-US"/>
              <a:t>Objective </a:t>
            </a:r>
          </a:p>
        </p:txBody>
      </p:sp>
      <p:sp>
        <p:nvSpPr>
          <p:cNvPr id="69" name="Text Placeholder 2">
            <a:extLst>
              <a:ext uri="{FF2B5EF4-FFF2-40B4-BE49-F238E27FC236}">
                <a16:creationId xmlns:a16="http://schemas.microsoft.com/office/drawing/2014/main" id="{BF1AB5FF-6098-2676-F72B-19E58A330729}"/>
              </a:ext>
            </a:extLst>
          </p:cNvPr>
          <p:cNvSpPr txBox="1">
            <a:spLocks/>
          </p:cNvSpPr>
          <p:nvPr/>
        </p:nvSpPr>
        <p:spPr>
          <a:xfrm>
            <a:off x="184515" y="1360337"/>
            <a:ext cx="8833788" cy="3610310"/>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1" algn="just"/>
            <a:r>
              <a:rPr lang="en-US" sz="2000">
                <a:solidFill>
                  <a:srgbClr val="003B70"/>
                </a:solidFill>
                <a:latin typeface="Century Gothic"/>
              </a:rPr>
              <a:t>This project aims to develop an AI-based classification system for an online retail  platform to improve user engagement and sales. Using classification, the project intends to classify high value items, customer trends and regions with sales value. It provides insights into data by seasonality , regions and customer interests. It aims to find </a:t>
            </a:r>
            <a:r>
              <a:rPr lang="en-US" sz="2000" err="1">
                <a:solidFill>
                  <a:srgbClr val="003B70"/>
                </a:solidFill>
                <a:latin typeface="Century Gothic"/>
              </a:rPr>
              <a:t>segmen</a:t>
            </a:r>
          </a:p>
        </p:txBody>
      </p:sp>
    </p:spTree>
    <p:extLst>
      <p:ext uri="{BB962C8B-B14F-4D97-AF65-F5344CB8AC3E}">
        <p14:creationId xmlns:p14="http://schemas.microsoft.com/office/powerpoint/2010/main" val="2851187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6FEB0-3261-7E6C-56B7-D755146413D5}"/>
              </a:ext>
            </a:extLst>
          </p:cNvPr>
          <p:cNvSpPr>
            <a:spLocks noGrp="1"/>
          </p:cNvSpPr>
          <p:nvPr>
            <p:ph type="title"/>
          </p:nvPr>
        </p:nvSpPr>
        <p:spPr>
          <a:xfrm>
            <a:off x="-769385" y="1007"/>
            <a:ext cx="7772400" cy="1143000"/>
          </a:xfrm>
        </p:spPr>
        <p:txBody>
          <a:bodyPr wrap="square" anchor="ctr">
            <a:normAutofit/>
          </a:bodyPr>
          <a:lstStyle/>
          <a:p>
            <a:r>
              <a:rPr lang="en-US"/>
              <a:t>Data Preprocessing</a:t>
            </a:r>
            <a:endParaRPr lang="en-US" b="1"/>
          </a:p>
        </p:txBody>
      </p:sp>
      <p:sp>
        <p:nvSpPr>
          <p:cNvPr id="5" name="Text Placeholder 2">
            <a:extLst>
              <a:ext uri="{FF2B5EF4-FFF2-40B4-BE49-F238E27FC236}">
                <a16:creationId xmlns:a16="http://schemas.microsoft.com/office/drawing/2014/main" id="{BE6685EC-5851-B031-A1AE-33CA09FEAA55}"/>
              </a:ext>
            </a:extLst>
          </p:cNvPr>
          <p:cNvSpPr txBox="1">
            <a:spLocks/>
          </p:cNvSpPr>
          <p:nvPr/>
        </p:nvSpPr>
        <p:spPr>
          <a:xfrm>
            <a:off x="184515" y="1360337"/>
            <a:ext cx="7882128" cy="3776472"/>
          </a:xfrm>
          <a:prstGeom prst="rect">
            <a:avLst/>
          </a:prstGeom>
        </p:spPr>
        <p:txBody>
          <a:bodyPr lIns="91440" tIns="45720" rIns="91440" bIns="45720" anchor="t"/>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a:solidFill>
                  <a:srgbClr val="002060"/>
                </a:solidFill>
                <a:latin typeface="Century Gothic"/>
              </a:rPr>
              <a:t> In order to refine the data to present correct insights on retail data Daqing Chen. (2012).</a:t>
            </a:r>
          </a:p>
          <a:p>
            <a:endParaRPr lang="en-US" sz="1800">
              <a:solidFill>
                <a:srgbClr val="002060"/>
              </a:solidFill>
              <a:latin typeface="Century Gothic"/>
            </a:endParaRPr>
          </a:p>
          <a:p>
            <a:pPr marL="342900" indent="-342900">
              <a:buFont typeface="Wingdings"/>
              <a:buChar char="ü"/>
            </a:pPr>
            <a:r>
              <a:rPr lang="en-US" sz="1800">
                <a:solidFill>
                  <a:srgbClr val="002060"/>
                </a:solidFill>
                <a:latin typeface="Century Gothic"/>
              </a:rPr>
              <a:t> Removed columns which didn’t have significance in classification – Short description</a:t>
            </a:r>
          </a:p>
          <a:p>
            <a:pPr marL="342900" indent="-342900">
              <a:buFont typeface="Wingdings"/>
              <a:buChar char="ü"/>
            </a:pPr>
            <a:r>
              <a:rPr lang="en-US" sz="1800">
                <a:solidFill>
                  <a:srgbClr val="002060"/>
                </a:solidFill>
                <a:latin typeface="Century Gothic"/>
              </a:rPr>
              <a:t>Added total value column to analyze sales across regions</a:t>
            </a:r>
          </a:p>
          <a:p>
            <a:pPr marL="342900" indent="-342900">
              <a:buFont typeface="Wingdings"/>
              <a:buChar char="ü"/>
            </a:pPr>
            <a:r>
              <a:rPr lang="en-US" sz="1800">
                <a:solidFill>
                  <a:srgbClr val="002060"/>
                </a:solidFill>
                <a:latin typeface="Century Gothic"/>
              </a:rPr>
              <a:t>Converted Invoice date to month, time and year for seasonal analysis</a:t>
            </a:r>
          </a:p>
          <a:p>
            <a:pPr marL="342900" indent="-342900">
              <a:buFont typeface="Wingdings"/>
              <a:buChar char="ü"/>
            </a:pPr>
            <a:r>
              <a:rPr lang="en-US" sz="1800">
                <a:solidFill>
                  <a:srgbClr val="002060"/>
                </a:solidFill>
                <a:latin typeface="Century Gothic"/>
              </a:rPr>
              <a:t>Analyzed data on unique customers and unique transactions</a:t>
            </a:r>
          </a:p>
          <a:p>
            <a:endParaRPr lang="en-US" sz="2000">
              <a:solidFill>
                <a:schemeClr val="accent2">
                  <a:lumMod val="90000"/>
                  <a:lumOff val="10000"/>
                </a:schemeClr>
              </a:solidFill>
              <a:latin typeface="Century Gothic"/>
            </a:endParaRPr>
          </a:p>
        </p:txBody>
      </p:sp>
    </p:spTree>
    <p:extLst>
      <p:ext uri="{BB962C8B-B14F-4D97-AF65-F5344CB8AC3E}">
        <p14:creationId xmlns:p14="http://schemas.microsoft.com/office/powerpoint/2010/main" val="14264438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9887D-0BA9-9980-3A1B-5C7DE46910FE}"/>
              </a:ext>
            </a:extLst>
          </p:cNvPr>
          <p:cNvSpPr>
            <a:spLocks noGrp="1"/>
          </p:cNvSpPr>
          <p:nvPr>
            <p:ph type="title"/>
          </p:nvPr>
        </p:nvSpPr>
        <p:spPr>
          <a:xfrm>
            <a:off x="138910" y="2188"/>
            <a:ext cx="7772400" cy="1143000"/>
          </a:xfrm>
        </p:spPr>
        <p:txBody>
          <a:bodyPr/>
          <a:lstStyle/>
          <a:p>
            <a:r>
              <a:rPr lang="en-US"/>
              <a:t>Heatmap of EDA by Total Price</a:t>
            </a:r>
          </a:p>
        </p:txBody>
      </p:sp>
      <p:sp>
        <p:nvSpPr>
          <p:cNvPr id="3" name="Text Placeholder 2">
            <a:extLst>
              <a:ext uri="{FF2B5EF4-FFF2-40B4-BE49-F238E27FC236}">
                <a16:creationId xmlns:a16="http://schemas.microsoft.com/office/drawing/2014/main" id="{27979CE7-9737-47F5-B7FA-32D620930754}"/>
              </a:ext>
            </a:extLst>
          </p:cNvPr>
          <p:cNvSpPr>
            <a:spLocks noGrp="1"/>
          </p:cNvSpPr>
          <p:nvPr>
            <p:ph type="body" idx="1"/>
          </p:nvPr>
        </p:nvSpPr>
        <p:spPr>
          <a:xfrm>
            <a:off x="5888476" y="1947672"/>
            <a:ext cx="2569724" cy="3980083"/>
          </a:xfrm>
        </p:spPr>
        <p:txBody>
          <a:bodyPr/>
          <a:lstStyle/>
          <a:p>
            <a:pPr>
              <a:buFont typeface="Arial"/>
              <a:buChar char="•"/>
            </a:pPr>
            <a:r>
              <a:rPr lang="en-US" sz="1400"/>
              <a:t>Total Price = Quantity * Price</a:t>
            </a:r>
          </a:p>
        </p:txBody>
      </p:sp>
      <p:pic>
        <p:nvPicPr>
          <p:cNvPr id="4" name="Picture 3">
            <a:extLst>
              <a:ext uri="{FF2B5EF4-FFF2-40B4-BE49-F238E27FC236}">
                <a16:creationId xmlns:a16="http://schemas.microsoft.com/office/drawing/2014/main" id="{66692DC1-56E7-5156-3ED5-827C0BB85018}"/>
              </a:ext>
            </a:extLst>
          </p:cNvPr>
          <p:cNvPicPr>
            <a:picLocks noChangeAspect="1"/>
          </p:cNvPicPr>
          <p:nvPr/>
        </p:nvPicPr>
        <p:blipFill>
          <a:blip r:embed="rId2"/>
          <a:stretch>
            <a:fillRect/>
          </a:stretch>
        </p:blipFill>
        <p:spPr>
          <a:xfrm>
            <a:off x="228870" y="1387547"/>
            <a:ext cx="5484010" cy="3883501"/>
          </a:xfrm>
          <a:prstGeom prst="rect">
            <a:avLst/>
          </a:prstGeom>
        </p:spPr>
      </p:pic>
    </p:spTree>
    <p:extLst>
      <p:ext uri="{BB962C8B-B14F-4D97-AF65-F5344CB8AC3E}">
        <p14:creationId xmlns:p14="http://schemas.microsoft.com/office/powerpoint/2010/main" val="3461806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544BF-ABEA-B42E-B055-1400F57E0C1F}"/>
              </a:ext>
            </a:extLst>
          </p:cNvPr>
          <p:cNvSpPr>
            <a:spLocks noGrp="1"/>
          </p:cNvSpPr>
          <p:nvPr>
            <p:ph type="title"/>
          </p:nvPr>
        </p:nvSpPr>
        <p:spPr>
          <a:xfrm>
            <a:off x="95159" y="-134535"/>
            <a:ext cx="7772400" cy="1143000"/>
          </a:xfrm>
        </p:spPr>
        <p:txBody>
          <a:bodyPr/>
          <a:lstStyle/>
          <a:p>
            <a:r>
              <a:rPr lang="en-US"/>
              <a:t>SEASONLITY</a:t>
            </a:r>
          </a:p>
        </p:txBody>
      </p:sp>
      <p:pic>
        <p:nvPicPr>
          <p:cNvPr id="4" name="Picture 3" descr="A graph showing different colored lines&#10;&#10;Description automatically generated">
            <a:extLst>
              <a:ext uri="{FF2B5EF4-FFF2-40B4-BE49-F238E27FC236}">
                <a16:creationId xmlns:a16="http://schemas.microsoft.com/office/drawing/2014/main" id="{7DEBB201-EFDB-D0E1-19A7-22DEC38217D6}"/>
              </a:ext>
            </a:extLst>
          </p:cNvPr>
          <p:cNvPicPr>
            <a:picLocks noChangeAspect="1"/>
          </p:cNvPicPr>
          <p:nvPr/>
        </p:nvPicPr>
        <p:blipFill>
          <a:blip r:embed="rId2"/>
          <a:stretch>
            <a:fillRect/>
          </a:stretch>
        </p:blipFill>
        <p:spPr>
          <a:xfrm>
            <a:off x="-144136" y="1106428"/>
            <a:ext cx="4503532" cy="2620808"/>
          </a:xfrm>
          <a:prstGeom prst="rect">
            <a:avLst/>
          </a:prstGeom>
        </p:spPr>
      </p:pic>
      <p:pic>
        <p:nvPicPr>
          <p:cNvPr id="6" name="Picture 5">
            <a:extLst>
              <a:ext uri="{FF2B5EF4-FFF2-40B4-BE49-F238E27FC236}">
                <a16:creationId xmlns:a16="http://schemas.microsoft.com/office/drawing/2014/main" id="{596F00C5-029C-06B0-6264-90E9CDCCD737}"/>
              </a:ext>
            </a:extLst>
          </p:cNvPr>
          <p:cNvPicPr>
            <a:picLocks noChangeAspect="1"/>
          </p:cNvPicPr>
          <p:nvPr/>
        </p:nvPicPr>
        <p:blipFill>
          <a:blip r:embed="rId3"/>
          <a:stretch>
            <a:fillRect/>
          </a:stretch>
        </p:blipFill>
        <p:spPr>
          <a:xfrm>
            <a:off x="4441836" y="1149301"/>
            <a:ext cx="4402389" cy="2540953"/>
          </a:xfrm>
          <a:prstGeom prst="rect">
            <a:avLst/>
          </a:prstGeom>
        </p:spPr>
      </p:pic>
    </p:spTree>
    <p:extLst>
      <p:ext uri="{BB962C8B-B14F-4D97-AF65-F5344CB8AC3E}">
        <p14:creationId xmlns:p14="http://schemas.microsoft.com/office/powerpoint/2010/main" val="1657538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92A67-E1FB-F8CF-4392-4F1D87AD69B0}"/>
              </a:ext>
            </a:extLst>
          </p:cNvPr>
          <p:cNvSpPr>
            <a:spLocks noGrp="1"/>
          </p:cNvSpPr>
          <p:nvPr>
            <p:ph type="title"/>
          </p:nvPr>
        </p:nvSpPr>
        <p:spPr>
          <a:xfrm>
            <a:off x="106097" y="281101"/>
            <a:ext cx="7772400" cy="1143000"/>
          </a:xfrm>
        </p:spPr>
        <p:txBody>
          <a:bodyPr/>
          <a:lstStyle/>
          <a:p>
            <a:r>
              <a:rPr lang="en-US"/>
              <a:t>HOLIDAY SALES BY </a:t>
            </a:r>
          </a:p>
        </p:txBody>
      </p:sp>
      <p:sp>
        <p:nvSpPr>
          <p:cNvPr id="3" name="Text Placeholder 2">
            <a:extLst>
              <a:ext uri="{FF2B5EF4-FFF2-40B4-BE49-F238E27FC236}">
                <a16:creationId xmlns:a16="http://schemas.microsoft.com/office/drawing/2014/main" id="{FBE36F7F-D4BC-8A5F-CDFB-14FC5820B431}"/>
              </a:ext>
            </a:extLst>
          </p:cNvPr>
          <p:cNvSpPr>
            <a:spLocks noGrp="1"/>
          </p:cNvSpPr>
          <p:nvPr>
            <p:ph type="body" idx="1"/>
          </p:nvPr>
        </p:nvSpPr>
        <p:spPr/>
        <p:txBody>
          <a:bodyPr/>
          <a:lstStyle/>
          <a:p>
            <a:endParaRPr lang="en-US"/>
          </a:p>
        </p:txBody>
      </p:sp>
      <p:pic>
        <p:nvPicPr>
          <p:cNvPr id="4" name="Picture 3" descr="A red and blue rectangles&#10;&#10;Description automatically generated">
            <a:extLst>
              <a:ext uri="{FF2B5EF4-FFF2-40B4-BE49-F238E27FC236}">
                <a16:creationId xmlns:a16="http://schemas.microsoft.com/office/drawing/2014/main" id="{6AC9D872-7AF4-2EAD-BE82-FACDF3D82BEA}"/>
              </a:ext>
            </a:extLst>
          </p:cNvPr>
          <p:cNvPicPr>
            <a:picLocks noChangeAspect="1"/>
          </p:cNvPicPr>
          <p:nvPr/>
        </p:nvPicPr>
        <p:blipFill>
          <a:blip r:embed="rId2"/>
          <a:stretch>
            <a:fillRect/>
          </a:stretch>
        </p:blipFill>
        <p:spPr>
          <a:xfrm>
            <a:off x="395241" y="1639073"/>
            <a:ext cx="5397791" cy="3250038"/>
          </a:xfrm>
          <a:prstGeom prst="rect">
            <a:avLst/>
          </a:prstGeom>
        </p:spPr>
      </p:pic>
    </p:spTree>
    <p:extLst>
      <p:ext uri="{BB962C8B-B14F-4D97-AF65-F5344CB8AC3E}">
        <p14:creationId xmlns:p14="http://schemas.microsoft.com/office/powerpoint/2010/main" val="2341181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F83D-8ADB-EB83-C247-230F83744962}"/>
              </a:ext>
            </a:extLst>
          </p:cNvPr>
          <p:cNvSpPr>
            <a:spLocks noGrp="1"/>
          </p:cNvSpPr>
          <p:nvPr>
            <p:ph type="title"/>
          </p:nvPr>
        </p:nvSpPr>
        <p:spPr>
          <a:xfrm>
            <a:off x="149848" y="2188"/>
            <a:ext cx="7772400" cy="1143000"/>
          </a:xfrm>
        </p:spPr>
        <p:txBody>
          <a:bodyPr/>
          <a:lstStyle/>
          <a:p>
            <a:r>
              <a:rPr lang="en-US" sz="2800"/>
              <a:t>Seasonality – Analysis &amp; Next Steps</a:t>
            </a:r>
          </a:p>
        </p:txBody>
      </p:sp>
      <p:sp>
        <p:nvSpPr>
          <p:cNvPr id="3" name="Text Placeholder 2">
            <a:extLst>
              <a:ext uri="{FF2B5EF4-FFF2-40B4-BE49-F238E27FC236}">
                <a16:creationId xmlns:a16="http://schemas.microsoft.com/office/drawing/2014/main" id="{7940C487-0344-59DE-2FF1-CA3BE65AA2EE}"/>
              </a:ext>
            </a:extLst>
          </p:cNvPr>
          <p:cNvSpPr>
            <a:spLocks noGrp="1"/>
          </p:cNvSpPr>
          <p:nvPr>
            <p:ph type="body" idx="1"/>
          </p:nvPr>
        </p:nvSpPr>
        <p:spPr>
          <a:xfrm>
            <a:off x="401068" y="1247653"/>
            <a:ext cx="8057132" cy="4476491"/>
          </a:xfrm>
        </p:spPr>
        <p:txBody>
          <a:bodyPr/>
          <a:lstStyle/>
          <a:p>
            <a:pPr>
              <a:buFont typeface="Arial"/>
              <a:buChar char="•"/>
            </a:pPr>
            <a:r>
              <a:rPr lang="en-US" sz="1800"/>
              <a:t>Based on seasons sale, we can predict and forecast inventory required.</a:t>
            </a:r>
          </a:p>
        </p:txBody>
      </p:sp>
    </p:spTree>
    <p:extLst>
      <p:ext uri="{BB962C8B-B14F-4D97-AF65-F5344CB8AC3E}">
        <p14:creationId xmlns:p14="http://schemas.microsoft.com/office/powerpoint/2010/main" val="2115912591"/>
      </p:ext>
    </p:extLst>
  </p:cSld>
  <p:clrMapOvr>
    <a:masterClrMapping/>
  </p:clrMapOvr>
</p:sld>
</file>

<file path=ppt/theme/theme1.xml><?xml version="1.0" encoding="utf-8"?>
<a:theme xmlns:a="http://schemas.openxmlformats.org/drawingml/2006/main" name="Default Theme">
  <a:themeElements>
    <a:clrScheme name="Blank Presentation 1">
      <a:dk1>
        <a:srgbClr val="000000"/>
      </a:dk1>
      <a:lt1>
        <a:srgbClr val="FFFFFF"/>
      </a:lt1>
      <a:dk2>
        <a:srgbClr val="000000"/>
      </a:dk2>
      <a:lt2>
        <a:srgbClr val="808080"/>
      </a:lt2>
      <a:accent1>
        <a:srgbClr val="BBE0E3"/>
      </a:accent1>
      <a:accent2>
        <a:srgbClr val="10104E"/>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34</Slides>
  <Notes>2</Notes>
  <HiddenSlides>3</HiddenSlide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Default Theme</vt:lpstr>
      <vt:lpstr>PowerPoint Presentation</vt:lpstr>
      <vt:lpstr>  </vt:lpstr>
      <vt:lpstr>Problem Statement</vt:lpstr>
      <vt:lpstr>Objective </vt:lpstr>
      <vt:lpstr>Data Preprocessing</vt:lpstr>
      <vt:lpstr>Heatmap of EDA by Total Price</vt:lpstr>
      <vt:lpstr>SEASONLITY</vt:lpstr>
      <vt:lpstr>HOLIDAY SALES BY </vt:lpstr>
      <vt:lpstr>Seasonality – Analysis &amp; Next Steps</vt:lpstr>
      <vt:lpstr>Classification</vt:lpstr>
      <vt:lpstr>Customer Segmentation</vt:lpstr>
      <vt:lpstr>Classification</vt:lpstr>
      <vt:lpstr>Classification</vt:lpstr>
      <vt:lpstr>Customer Segmentation</vt:lpstr>
      <vt:lpstr>Classification - Feature Ranking</vt:lpstr>
      <vt:lpstr>Feature Co-relation Map</vt:lpstr>
      <vt:lpstr>Classification – Analysis &amp; Next Steps</vt:lpstr>
      <vt:lpstr>Clustering</vt:lpstr>
      <vt:lpstr>Clustering - Elbow Method for Optimal Clusters</vt:lpstr>
      <vt:lpstr>Clustering - Observations</vt:lpstr>
      <vt:lpstr>Clustering - Observations</vt:lpstr>
      <vt:lpstr>Clustering – Analysis &amp; Next Steps</vt:lpstr>
      <vt:lpstr>Appendix</vt:lpstr>
      <vt:lpstr>Classification - Feature Ranking</vt:lpstr>
      <vt:lpstr>EDA  (Exploratory Data Analysis)</vt:lpstr>
      <vt:lpstr>Heatmap of EDA by Total Price</vt:lpstr>
      <vt:lpstr>Customer Segmentation</vt:lpstr>
      <vt:lpstr>Clustering</vt:lpstr>
      <vt:lpstr>Clustering - Elbow Method for Optimal Clusters</vt:lpstr>
      <vt:lpstr>Clustering - Observations</vt:lpstr>
      <vt:lpstr>Clustering - Observations</vt:lpstr>
      <vt:lpstr>Conclusion – Revisit overall</vt:lpstr>
      <vt:lpstr>Abbreviations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modified xsi:type="dcterms:W3CDTF">2024-12-09T18:02:06Z</dcterms:modified>
</cp:coreProperties>
</file>