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8"/>
  </p:sldMasterIdLst>
  <p:notesMasterIdLst>
    <p:notesMasterId r:id="rId21"/>
  </p:notesMasterIdLst>
  <p:handoutMasterIdLst>
    <p:handoutMasterId r:id="rId22"/>
  </p:handoutMasterIdLst>
  <p:sldIdLst>
    <p:sldId id="256" r:id="rId9"/>
    <p:sldId id="257" r:id="rId10"/>
    <p:sldId id="258" r:id="rId11"/>
    <p:sldId id="259" r:id="rId12"/>
    <p:sldId id="267" r:id="rId13"/>
    <p:sldId id="266" r:id="rId14"/>
    <p:sldId id="260" r:id="rId15"/>
    <p:sldId id="261" r:id="rId16"/>
    <p:sldId id="263" r:id="rId17"/>
    <p:sldId id="262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3" d="100"/>
          <a:sy n="93" d="100"/>
        </p:scale>
        <p:origin x="400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Avtor: Matjaž Mav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56746-65C8-4CF1-AD4E-5620D3AE65AC}" type="datetime1">
              <a:rPr lang="sl-SI" smtClean="0"/>
              <a:t>29. 08. 2018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D8B70-482B-4DD8-A49B-716A50AB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524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Avtor: Matjaž Mav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D07B-6EB1-46E7-B352-19A6B3A306B6}" type="datetime1">
              <a:rPr lang="sl-SI" smtClean="0"/>
              <a:t>29. 08. 2018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3B4E0-72F2-44F8-BC50-B8ECEA5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886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b="1" dirty="0" smtClean="0"/>
              <a:t>Pozdravljeni</a:t>
            </a:r>
            <a:r>
              <a:rPr lang="sl-SI" dirty="0" smtClean="0"/>
              <a:t>,</a:t>
            </a:r>
          </a:p>
          <a:p>
            <a:r>
              <a:rPr lang="sl-SI" dirty="0" smtClean="0"/>
              <a:t>sem </a:t>
            </a:r>
            <a:r>
              <a:rPr lang="sl-SI" b="1" dirty="0" smtClean="0"/>
              <a:t>Matjaž Mav</a:t>
            </a:r>
            <a:r>
              <a:rPr lang="sl-SI" dirty="0" smtClean="0"/>
              <a:t> in sedaj vam bom predstavil </a:t>
            </a:r>
            <a:r>
              <a:rPr lang="sl-SI" b="1" dirty="0" smtClean="0"/>
              <a:t>novo visoko skalabilno NewSQL relacijsko podatkovno bazo CockroachDB</a:t>
            </a:r>
            <a:r>
              <a:rPr lang="sl-SI" dirty="0" smtClean="0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22772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21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Podjetja</a:t>
            </a:r>
          </a:p>
          <a:p>
            <a:r>
              <a:rPr lang="sl-SI" dirty="0" smtClean="0"/>
              <a:t>Druge podatkovne baze</a:t>
            </a:r>
          </a:p>
          <a:p>
            <a:r>
              <a:rPr lang="sl-SI" dirty="0" smtClean="0"/>
              <a:t>Več vozljišč</a:t>
            </a:r>
          </a:p>
          <a:p>
            <a:r>
              <a:rPr lang="sl-SI" dirty="0" smtClean="0"/>
              <a:t>Drugi benchamrkin</a:t>
            </a:r>
          </a:p>
          <a:p>
            <a:r>
              <a:rPr lang="sl-SI" dirty="0" smtClean="0"/>
              <a:t>Spremljanje razvoja in ponovitve benchmark testov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79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V diplomskem delu smo želeli </a:t>
            </a:r>
            <a:r>
              <a:rPr lang="sl-SI" b="1" dirty="0" smtClean="0"/>
              <a:t>podrobneje pregledati lastnosti</a:t>
            </a:r>
            <a:r>
              <a:rPr lang="sl-SI" dirty="0" smtClean="0"/>
              <a:t>, ki nam jih ponuja podatkovna baza </a:t>
            </a:r>
            <a:r>
              <a:rPr lang="sl-SI" b="1" dirty="0" smtClean="0"/>
              <a:t>CockraochDB</a:t>
            </a:r>
            <a:r>
              <a:rPr lang="sl-SI" dirty="0" smtClean="0"/>
              <a:t>. Na kratko bom predstavil </a:t>
            </a:r>
            <a:r>
              <a:rPr lang="sl-SI" b="1" dirty="0" smtClean="0"/>
              <a:t>idejo NewSQL </a:t>
            </a:r>
            <a:r>
              <a:rPr lang="sl-SI" dirty="0" smtClean="0"/>
              <a:t>podatkovnih baz. Opisal bom samo podatkovno bazo </a:t>
            </a:r>
            <a:r>
              <a:rPr lang="sl-SI" b="1" dirty="0" smtClean="0"/>
              <a:t>CockroachDB</a:t>
            </a:r>
            <a:r>
              <a:rPr lang="sl-SI" dirty="0" smtClean="0"/>
              <a:t>, izvedbo </a:t>
            </a:r>
            <a:r>
              <a:rPr lang="sl-SI" b="1" dirty="0" smtClean="0"/>
              <a:t>primerjalne analize</a:t>
            </a:r>
            <a:r>
              <a:rPr lang="sl-SI" dirty="0" smtClean="0"/>
              <a:t>, na koncu pa še predstavil </a:t>
            </a:r>
            <a:r>
              <a:rPr lang="sl-SI" b="1" dirty="0" smtClean="0"/>
              <a:t>rezultate</a:t>
            </a:r>
            <a:r>
              <a:rPr lang="sl-SI" dirty="0" smtClean="0"/>
              <a:t> in naše </a:t>
            </a:r>
            <a:r>
              <a:rPr lang="sl-SI" b="1" dirty="0" smtClean="0"/>
              <a:t>ugotovitve</a:t>
            </a:r>
            <a:r>
              <a:rPr lang="sl-SI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96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Kratica </a:t>
            </a:r>
            <a:r>
              <a:rPr lang="sl-SI" b="1" dirty="0" smtClean="0"/>
              <a:t>NewSQL</a:t>
            </a:r>
            <a:r>
              <a:rPr lang="sl-SI" dirty="0" smtClean="0"/>
              <a:t> stoji za podatkovne baze, ki združujejo lastnosti tako tradicionalnih </a:t>
            </a:r>
            <a:r>
              <a:rPr lang="sl-SI" b="1" dirty="0" smtClean="0"/>
              <a:t>SQL</a:t>
            </a:r>
            <a:r>
              <a:rPr lang="sl-SI" dirty="0" smtClean="0"/>
              <a:t>, karko tudi </a:t>
            </a:r>
            <a:r>
              <a:rPr lang="sl-SI" b="1" dirty="0" smtClean="0"/>
              <a:t>NoSQL</a:t>
            </a:r>
            <a:r>
              <a:rPr lang="sl-SI" dirty="0" smtClean="0"/>
              <a:t> podatkovnih baz. S SQL sveta ohranijo</a:t>
            </a:r>
            <a:r>
              <a:rPr lang="sl-SI" b="1" dirty="0" smtClean="0"/>
              <a:t> „standardni“ poizvedovalni jezik SQL</a:t>
            </a:r>
            <a:r>
              <a:rPr lang="sl-SI" dirty="0" smtClean="0"/>
              <a:t> in </a:t>
            </a:r>
            <a:r>
              <a:rPr lang="sl-SI" b="1" dirty="0" smtClean="0"/>
              <a:t>visoko konsistenco podatkov</a:t>
            </a:r>
            <a:r>
              <a:rPr lang="sl-SI" dirty="0" smtClean="0"/>
              <a:t>, ki jo zagotavljajo preko </a:t>
            </a:r>
            <a:r>
              <a:rPr lang="sl-SI" b="1" dirty="0" smtClean="0"/>
              <a:t>ACID transakcij</a:t>
            </a:r>
            <a:r>
              <a:rPr lang="sl-SI" dirty="0" smtClean="0"/>
              <a:t>. Z NoSQL sveta pa </a:t>
            </a:r>
            <a:r>
              <a:rPr lang="sl-SI" b="1" dirty="0" smtClean="0"/>
              <a:t>skalabilnost</a:t>
            </a:r>
            <a:r>
              <a:rPr lang="sl-SI" dirty="0" smtClean="0"/>
              <a:t> </a:t>
            </a:r>
            <a:r>
              <a:rPr lang="sl-SI" b="1" dirty="0" smtClean="0"/>
              <a:t>in visoko razpoložljivost</a:t>
            </a:r>
            <a:r>
              <a:rPr lang="sl-SI" dirty="0" smtClean="0"/>
              <a:t>. Najbolj zanimive za nas so NewSQL podatkovne baze, katere so zgrajene od začetka in s ciljem delovanja v </a:t>
            </a:r>
            <a:r>
              <a:rPr lang="sl-SI" b="1" dirty="0" smtClean="0"/>
              <a:t>porazdeljenih okoljih</a:t>
            </a:r>
            <a:r>
              <a:rPr lang="sl-SI" dirty="0" smtClean="0"/>
              <a:t>, na primer </a:t>
            </a:r>
            <a:r>
              <a:rPr lang="sl-SI" b="1" dirty="0" smtClean="0"/>
              <a:t>v oblaku</a:t>
            </a:r>
            <a:r>
              <a:rPr lang="sl-SI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9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Podatkovna baza CockroachDB </a:t>
            </a:r>
            <a:r>
              <a:rPr lang="sl-SI" dirty="0" smtClean="0"/>
              <a:t>je </a:t>
            </a:r>
            <a:r>
              <a:rPr lang="sl-SI" dirty="0" smtClean="0"/>
              <a:t>ena od teh novih </a:t>
            </a:r>
            <a:r>
              <a:rPr lang="sl-SI" dirty="0" smtClean="0"/>
              <a:t>NewSQL </a:t>
            </a:r>
            <a:r>
              <a:rPr lang="sl-SI" dirty="0" smtClean="0"/>
              <a:t>podatkovnoh baz. Ustanovitelj podjetja CockroachLabs pa so bivši inžinirji zaposleni v podjetju Google. Sama idejna osnova izhaja z Googlove podatkovne baze Spanner. Kljub temu pa je podatkovna baza CockroachDB bistveno drugačna.</a:t>
            </a:r>
          </a:p>
          <a:p>
            <a:endParaRPr lang="sl-SI" dirty="0"/>
          </a:p>
          <a:p>
            <a:r>
              <a:rPr lang="sl-SI" dirty="0" smtClean="0"/>
              <a:t>CockroachDB je NewSQL podatkovna baza, usmerjena predvsem v enostavnost in dostopnost. Je odprtokodna, zelo enostavna za postavitev, zaženemo pa jo lahko praktično kjer koli. Deluje na  vseh glavnih operajskih sistemih in </a:t>
            </a:r>
            <a:r>
              <a:rPr lang="sl-SI" dirty="0" smtClean="0"/>
              <a:t>j</a:t>
            </a:r>
            <a:r>
              <a:rPr lang="sl-SI" dirty="0" smtClean="0"/>
              <a:t>e primerna za oblak. 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9430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1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NTP</a:t>
            </a:r>
          </a:p>
          <a:p>
            <a:r>
              <a:rPr lang="sl-SI" dirty="0" smtClean="0"/>
              <a:t>Monitoring</a:t>
            </a:r>
          </a:p>
          <a:p>
            <a:r>
              <a:rPr lang="sl-SI" dirty="0" smtClean="0"/>
              <a:t>Problemi z dockerjem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98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65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6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2F80-2CE1-40D0-860D-753FB3D315F0}" type="datetime1">
              <a:rPr lang="sl-SI" smtClean="0"/>
              <a:t>29. 08. 2018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A4BF-F458-43BE-9323-216D5FD5517F}" type="datetime1">
              <a:rPr lang="sl-SI" smtClean="0"/>
              <a:t>29. 08. 2018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49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AEC6-6B62-4EBF-B84E-134BF97CA394}" type="datetime1">
              <a:rPr lang="sl-SI" smtClean="0"/>
              <a:t>29. 08. 2018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14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4C24-20E4-42BE-8255-C83991AF9DB3}" type="datetime1">
              <a:rPr lang="sl-SI" smtClean="0"/>
              <a:t>29. 08. 2018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0DB0-19A5-4973-93CB-0003870D08B7}" type="datetime1">
              <a:rPr lang="sl-SI" smtClean="0"/>
              <a:t>29. 08. 2018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30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CE2F-A866-4F12-87CA-417CC673AAD6}" type="datetime1">
              <a:rPr lang="sl-SI" smtClean="0"/>
              <a:t>29. 08. 2018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8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DC86-47C9-4AE7-B47C-52A5B10578AC}" type="datetime1">
              <a:rPr lang="sl-SI" smtClean="0"/>
              <a:t>29. 08. 2018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75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F3C-29A0-464C-A5DD-2DFC2A0094D1}" type="datetime1">
              <a:rPr lang="sl-SI" smtClean="0"/>
              <a:t>29. 08. 2018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99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03D4-5EEA-4D9A-A2DC-7423FC552BB8}" type="datetime1">
              <a:rPr lang="sl-SI" smtClean="0"/>
              <a:t>29. 08. 2018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0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1BC6-093A-4484-ACB5-57975D6E9182}" type="datetime1">
              <a:rPr lang="sl-SI" smtClean="0"/>
              <a:t>29. 08. 2018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1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02D4-541C-4522-BD17-7E4991C0FA65}" type="datetime1">
              <a:rPr lang="sl-SI" smtClean="0"/>
              <a:t>29. 08. 2018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13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E992C-7E55-478D-90B5-74B5A7B5D8B1}" type="datetime1">
              <a:rPr lang="sl-SI" smtClean="0"/>
              <a:t>29. 08. 2018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jazmav/diploma-ycs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customXml" Target="../../customXml/item5.xml"/><Relationship Id="rId7" Type="http://schemas.openxmlformats.org/officeDocument/2006/relationships/slideLayout" Target="../slideLayouts/slideLayout6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2.xml"/><Relationship Id="rId5" Type="http://schemas.openxmlformats.org/officeDocument/2006/relationships/customXml" Target="../../customXml/item3.xml"/><Relationship Id="rId10" Type="http://schemas.microsoft.com/office/2007/relationships/hdphoto" Target="../media/hdphoto1.wdp"/><Relationship Id="rId4" Type="http://schemas.openxmlformats.org/officeDocument/2006/relationships/customXml" Target="../../customXml/item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Visoko skalabilna NewSQL relacijska podatkovna baza CockroachDB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Izvedba analize stičnih operacij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</a:t>
            </a:r>
            <a:r>
              <a:rPr lang="sl-SI" dirty="0" smtClean="0"/>
              <a:t>riprava podatkov</a:t>
            </a:r>
          </a:p>
          <a:p>
            <a:endParaRPr lang="sl-SI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4C24-20E4-42BE-8255-C83991AF9DB3}" type="datetime1">
              <a:rPr lang="sl-SI" smtClean="0"/>
              <a:t>29. 08. 2018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Ugotovitve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https://github.com/matjazmav/diploma-ycsb</a:t>
            </a:r>
            <a:r>
              <a:rPr lang="sl-SI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4C24-20E4-42BE-8255-C83991AF9DB3}" type="datetime1">
              <a:rPr lang="sl-SI" smtClean="0"/>
              <a:t>29. 08. 2018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l-SI" dirty="0" smtClean="0"/>
              <a:t>Hvala za pozornost!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F3C-29A0-464C-A5DD-2DFC2A0094D1}" type="datetime1">
              <a:rPr lang="sl-SI" smtClean="0"/>
              <a:t>29. 08. 2018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500" b="83500" l="18750" r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15787523">
            <a:off x="12450832" y="1115855"/>
            <a:ext cx="1306786" cy="12901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custData r:id="rId2"/>
            </p:custDataLst>
          </p:nvPr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500" b="83500" l="18750" r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6427249">
            <a:off x="-1264393" y="3533988"/>
            <a:ext cx="1129981" cy="11155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custData r:id="rId3"/>
            </p:custDataLst>
          </p:nvPr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500" b="83500" l="18750" r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7852852">
            <a:off x="-362943" y="-1384563"/>
            <a:ext cx="1075559" cy="10618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custData r:id="rId4"/>
            </p:custDataLst>
          </p:nvPr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500" b="83500" l="18750" r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3004770">
            <a:off x="469276" y="7192629"/>
            <a:ext cx="917903" cy="9062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custData r:id="rId5"/>
            </p:custDataLst>
          </p:nvPr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500" b="83500" l="18750" r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12103985">
            <a:off x="7651055" y="-2335803"/>
            <a:ext cx="1474952" cy="14561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custData r:id="rId6"/>
            </p:custDataLst>
          </p:nvPr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500" b="83500" l="18750" r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18675876">
            <a:off x="10045753" y="7222187"/>
            <a:ext cx="127370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58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7.40741E-7 L -0.0944 0.39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197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91667E-6 -4.44444E-6 L 0.13138 0.197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98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667E-6 2.22222E-6 L 0.15794 0.073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91" y="36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0.19818 -0.318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-159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7 -2.96296E-6 L -0.22826 0.0671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33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4.07407E-6 L -0.14765 -0.2178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Vsebina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Kaj je NewSQL</a:t>
            </a:r>
          </a:p>
          <a:p>
            <a:r>
              <a:rPr lang="sl-SI" dirty="0" smtClean="0"/>
              <a:t>Podatkovna baza CockroachDB</a:t>
            </a:r>
          </a:p>
          <a:p>
            <a:r>
              <a:rPr lang="sl-SI" dirty="0" smtClean="0"/>
              <a:t>Izvedba primerjalne analize</a:t>
            </a:r>
          </a:p>
          <a:p>
            <a:r>
              <a:rPr lang="sl-SI" dirty="0" smtClean="0"/>
              <a:t>Rezultati in ugotovitve</a:t>
            </a:r>
            <a:endParaRPr lang="sl-SI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67F8-833A-403C-A851-56C5A9254990}" type="datetime1">
              <a:rPr lang="sl-SI" smtClean="0"/>
              <a:t>29. 08. 2018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Kaj je NewSQL?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SQL</a:t>
            </a:r>
          </a:p>
          <a:p>
            <a:r>
              <a:rPr lang="sl-SI" dirty="0" smtClean="0"/>
              <a:t>ACID tranakcije</a:t>
            </a:r>
          </a:p>
          <a:p>
            <a:r>
              <a:rPr lang="sl-SI" dirty="0"/>
              <a:t>s</a:t>
            </a:r>
            <a:r>
              <a:rPr lang="sl-SI" dirty="0" smtClean="0"/>
              <a:t>kalabilnost</a:t>
            </a:r>
          </a:p>
          <a:p>
            <a:r>
              <a:rPr lang="sl-SI" dirty="0"/>
              <a:t>v</a:t>
            </a:r>
            <a:r>
              <a:rPr lang="sl-SI" dirty="0" smtClean="0"/>
              <a:t>isoka </a:t>
            </a:r>
            <a:r>
              <a:rPr lang="sl-SI" dirty="0" smtClean="0"/>
              <a:t>razpoložljivost</a:t>
            </a:r>
          </a:p>
          <a:p>
            <a:r>
              <a:rPr lang="sl-SI" dirty="0"/>
              <a:t>p</a:t>
            </a:r>
            <a:r>
              <a:rPr lang="sl-SI" dirty="0" smtClean="0"/>
              <a:t>orazdeljena okolja</a:t>
            </a:r>
            <a:endParaRPr lang="sl-SI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BDE-FFE4-4D68-87B8-2A8A14D70604}" type="datetime1">
              <a:rPr lang="sl-SI" smtClean="0"/>
              <a:t>29. 08. 2018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Podatkovna baza CockroachDB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d</a:t>
            </a:r>
            <a:r>
              <a:rPr lang="sl-SI" dirty="0" smtClean="0"/>
              <a:t>ostopna komurkoli </a:t>
            </a:r>
          </a:p>
          <a:p>
            <a:r>
              <a:rPr lang="sl-SI" dirty="0" smtClean="0"/>
              <a:t>enostavna za uporabo</a:t>
            </a:r>
          </a:p>
          <a:p>
            <a:r>
              <a:rPr lang="sl-SI" dirty="0" smtClean="0"/>
              <a:t>močna skupnost</a:t>
            </a:r>
            <a:endParaRPr lang="sl-SI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66A4-19E3-4910-BBBB-D885D93298D0}" type="datetime1">
              <a:rPr lang="sl-SI" smtClean="0"/>
              <a:t>29. 08. 2018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Arhitektura podatkovne baze CockroachDB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SQL plast</a:t>
            </a:r>
          </a:p>
          <a:p>
            <a:r>
              <a:rPr lang="sl-SI" dirty="0" smtClean="0"/>
              <a:t>transakcijska plast</a:t>
            </a:r>
          </a:p>
          <a:p>
            <a:r>
              <a:rPr lang="sl-SI" dirty="0" smtClean="0"/>
              <a:t>porazdelitvena plast</a:t>
            </a:r>
          </a:p>
          <a:p>
            <a:r>
              <a:rPr lang="sl-SI" dirty="0" smtClean="0"/>
              <a:t>replikacijska plast</a:t>
            </a:r>
          </a:p>
          <a:p>
            <a:r>
              <a:rPr lang="sl-SI" dirty="0" smtClean="0"/>
              <a:t>shranjevalna plast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4C24-20E4-42BE-8255-C83991AF9DB3}" type="datetime1">
              <a:rPr lang="sl-SI" smtClean="0"/>
              <a:t>29. 08. 2018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Razširitev Citus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4C24-20E4-42BE-8255-C83991AF9DB3}" type="datetime1">
              <a:rPr lang="sl-SI" smtClean="0"/>
              <a:t>29. 08. 2018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Postavitev testnega okolja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l-SI" dirty="0" smtClean="0"/>
              <a:t>4 računalniki</a:t>
            </a:r>
          </a:p>
          <a:p>
            <a:r>
              <a:rPr lang="sl-SI" dirty="0"/>
              <a:t>g</a:t>
            </a:r>
            <a:r>
              <a:rPr lang="sl-SI" dirty="0" smtClean="0"/>
              <a:t>igabitno omrežje</a:t>
            </a:r>
            <a:endParaRPr lang="sl-SI" dirty="0"/>
          </a:p>
          <a:p>
            <a:endParaRPr lang="sl-SI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l-SI" dirty="0"/>
              <a:t>Ubuntu Server 16.04 LTS</a:t>
            </a:r>
          </a:p>
          <a:p>
            <a:r>
              <a:rPr lang="sl-SI" dirty="0"/>
              <a:t>Docker </a:t>
            </a:r>
            <a:r>
              <a:rPr lang="sl-SI" dirty="0" smtClean="0"/>
              <a:t>18.03.0-ce</a:t>
            </a:r>
            <a:endParaRPr lang="sl-SI" dirty="0"/>
          </a:p>
          <a:p>
            <a:r>
              <a:rPr lang="sl-SI" dirty="0"/>
              <a:t>CockroachDB 2.0.1</a:t>
            </a:r>
          </a:p>
          <a:p>
            <a:r>
              <a:rPr lang="sl-SI" dirty="0"/>
              <a:t>PostgreSQL </a:t>
            </a:r>
            <a:r>
              <a:rPr lang="en-US" dirty="0"/>
              <a:t>10.3</a:t>
            </a:r>
            <a:r>
              <a:rPr lang="sl-SI" dirty="0"/>
              <a:t> + Citus </a:t>
            </a:r>
            <a:r>
              <a:rPr lang="en-US" dirty="0"/>
              <a:t>7.3.0</a:t>
            </a:r>
            <a:endParaRPr lang="sl-SI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1608-1541-40D2-889F-646263B8CEBF}" type="datetime1">
              <a:rPr lang="sl-SI" smtClean="0"/>
              <a:t>29. 08. 2018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Izvedba primerjalne analize </a:t>
            </a:r>
            <a:r>
              <a:rPr lang="sl-SI" dirty="0" smtClean="0"/>
              <a:t>zmogljivosti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o</a:t>
            </a:r>
            <a:r>
              <a:rPr lang="sl-SI" dirty="0" smtClean="0"/>
              <a:t>rodje YCSB</a:t>
            </a:r>
          </a:p>
          <a:p>
            <a:r>
              <a:rPr lang="sl-SI" dirty="0"/>
              <a:t>p</a:t>
            </a:r>
            <a:r>
              <a:rPr lang="sl-SI" dirty="0" smtClean="0"/>
              <a:t>arametri</a:t>
            </a:r>
          </a:p>
          <a:p>
            <a:r>
              <a:rPr lang="sl-SI" dirty="0"/>
              <a:t>p</a:t>
            </a:r>
            <a:r>
              <a:rPr lang="sl-SI" dirty="0" smtClean="0"/>
              <a:t>riprava podatkov</a:t>
            </a:r>
          </a:p>
          <a:p>
            <a:r>
              <a:rPr lang="sl-SI" dirty="0"/>
              <a:t>a</a:t>
            </a:r>
            <a:r>
              <a:rPr lang="sl-SI" dirty="0" smtClean="0"/>
              <a:t>vtomatizacija testiranja</a:t>
            </a:r>
          </a:p>
          <a:p>
            <a:endParaRPr lang="sl-SI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E7F4-116F-4F4A-9C59-B69EEE8948F3}" type="datetime1">
              <a:rPr lang="sl-SI" smtClean="0"/>
              <a:t>29. 08. 2018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Rezultati </a:t>
            </a:r>
            <a:r>
              <a:rPr lang="sl-SI" dirty="0" smtClean="0"/>
              <a:t>primerjalne analize zmogljivosti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4C24-20E4-42BE-8255-C83991AF9DB3}" type="datetime1">
              <a:rPr lang="sl-SI" smtClean="0"/>
              <a:t>29. 08. 2018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2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3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4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5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6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7.xml><?xml version="1.0" encoding="utf-8"?>
<Control xmlns="http://schemas.microsoft.com/VisualStudio/2011/storyboarding/control">
  <Id Name="6b00fa3f-18bb-433d-8ff8-ee1cc0e8c898" Revision="1" Stencil="System.MyShapes" StencilVersion="1.0"/>
</Control>
</file>

<file path=customXml/itemProps1.xml><?xml version="1.0" encoding="utf-8"?>
<ds:datastoreItem xmlns:ds="http://schemas.openxmlformats.org/officeDocument/2006/customXml" ds:itemID="{D598BA68-142F-4018-A75B-F89F9834265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3D2E1E6-31A0-4125-90BD-43C2E929852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580A32D-B035-4AA9-BB2B-EBD2B68F517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87E4252-9650-42CE-AAED-A25BFD76830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DF5AD3E-793C-44F2-B14C-072908CAC5B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8A45118-7B2D-4D82-8963-44FE5675749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73C43DD-EDE9-4265-9EEC-AE74F1C329B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454</Words>
  <Application>Microsoft Office PowerPoint</Application>
  <PresentationFormat>Widescreen</PresentationFormat>
  <Paragraphs>89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Visoko skalabilna NewSQL relacijska podatkovna baza CockroachDB</vt:lpstr>
      <vt:lpstr>Vsebina</vt:lpstr>
      <vt:lpstr>Kaj je NewSQL?</vt:lpstr>
      <vt:lpstr>Podatkovna baza CockroachDB</vt:lpstr>
      <vt:lpstr>Arhitektura podatkovne baze CockroachDB</vt:lpstr>
      <vt:lpstr>Razširitev Citus</vt:lpstr>
      <vt:lpstr>Postavitev testnega okolja</vt:lpstr>
      <vt:lpstr>Izvedba primerjalne analize zmogljivosti</vt:lpstr>
      <vt:lpstr>Rezultati primerjalne analize zmogljivosti</vt:lpstr>
      <vt:lpstr>Izvedba analize stičnih operacij</vt:lpstr>
      <vt:lpstr>Ugotovitve</vt:lpstr>
      <vt:lpstr>Hvala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Visoko skalabilna NewSQL relacijska podatkovna baza CockroachDB</dc:title>
  <dc:creator>Matjaž Mav</dc:creator>
  <cp:lastModifiedBy>Matjaž Mav</cp:lastModifiedBy>
  <cp:revision>23</cp:revision>
  <dcterms:created xsi:type="dcterms:W3CDTF">2018-08-27T09:36:31Z</dcterms:created>
  <dcterms:modified xsi:type="dcterms:W3CDTF">2018-08-29T15:20:34Z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