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58" r:id="rId10"/>
    <p:sldId id="259" r:id="rId11"/>
    <p:sldId id="266" r:id="rId12"/>
    <p:sldId id="260" r:id="rId13"/>
    <p:sldId id="261" r:id="rId14"/>
    <p:sldId id="263" r:id="rId15"/>
    <p:sldId id="26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1374" y="71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400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27. 08. 2018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27. 08. 2018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CockroachDB je nova odprtokodna NewSQL podatkovna baza.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NTP</a:t>
            </a:r>
          </a:p>
          <a:p>
            <a:r>
              <a:rPr lang="sl-SI" dirty="0" smtClean="0"/>
              <a:t>Monitoring</a:t>
            </a:r>
          </a:p>
          <a:p>
            <a:r>
              <a:rPr lang="sl-SI" dirty="0" smtClean="0"/>
              <a:t>Problemi z dockerjem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2F80-2CE1-40D0-860D-753FB3D315F0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4BF-F458-43BE-9323-216D5FD5517F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AEC6-6B62-4EBF-B84E-134BF97CA394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DB0-19A5-4973-93CB-0003870D08B7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CE2F-A866-4F12-87CA-417CC673AAD6}" type="datetime1">
              <a:rPr lang="sl-SI" smtClean="0"/>
              <a:t>27. 08. 2018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DC86-47C9-4AE7-B47C-52A5B10578AC}" type="datetime1">
              <a:rPr lang="sl-SI" smtClean="0"/>
              <a:t>27. 08. 2018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F3C-29A0-464C-A5DD-2DFC2A0094D1}" type="datetime1">
              <a:rPr lang="sl-SI" smtClean="0"/>
              <a:t>27. 08. 2018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03D4-5EEA-4D9A-A2DC-7423FC552BB8}" type="datetime1">
              <a:rPr lang="sl-SI" smtClean="0"/>
              <a:t>27. 08. 2018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1BC6-093A-4484-ACB5-57975D6E9182}" type="datetime1">
              <a:rPr lang="sl-SI" smtClean="0"/>
              <a:t>27. 08. 2018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02D4-541C-4522-BD17-7E4991C0FA65}" type="datetime1">
              <a:rPr lang="sl-SI" smtClean="0"/>
              <a:t>27. 08. 2018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92C-7E55-478D-90B5-74B5A7B5D8B1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microsoft.com/office/2007/relationships/hdphoto" Target="../media/hdphoto1.wdp"/><Relationship Id="rId4" Type="http://schemas.openxmlformats.org/officeDocument/2006/relationships/customXml" Target="../../customXml/item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Visoko skalabilna NewSQL relacijska podatkovna baza CockroachDB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 smtClean="0"/>
              <a:t>Hvala za pozornost!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F3C-29A0-464C-A5DD-2DFC2A0094D1}" type="datetime1">
              <a:rPr lang="sl-SI" smtClean="0"/>
              <a:t>27. 08. 2018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7F8-833A-403C-A851-56C5A9254990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NewSQL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</a:t>
            </a:r>
          </a:p>
          <a:p>
            <a:r>
              <a:rPr lang="sl-SI" dirty="0" smtClean="0"/>
              <a:t>ACID tranakcije</a:t>
            </a:r>
          </a:p>
          <a:p>
            <a:r>
              <a:rPr lang="sl-SI" dirty="0"/>
              <a:t>s</a:t>
            </a:r>
            <a:r>
              <a:rPr lang="sl-SI" dirty="0" smtClean="0"/>
              <a:t>kalabilnost</a:t>
            </a:r>
          </a:p>
          <a:p>
            <a:r>
              <a:rPr lang="sl-SI" dirty="0"/>
              <a:t>v</a:t>
            </a:r>
            <a:r>
              <a:rPr lang="sl-SI" dirty="0" smtClean="0"/>
              <a:t>isoka razpoložljivost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BDE-FFE4-4D68-87B8-2A8A14D70604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o</a:t>
            </a:r>
            <a:r>
              <a:rPr lang="sl-SI" dirty="0" smtClean="0"/>
              <a:t>dprtokodna</a:t>
            </a:r>
          </a:p>
          <a:p>
            <a:r>
              <a:rPr lang="sl-SI" dirty="0" smtClean="0"/>
              <a:t>NewSQL</a:t>
            </a:r>
          </a:p>
          <a:p>
            <a:r>
              <a:rPr lang="sl-SI" dirty="0"/>
              <a:t>e</a:t>
            </a:r>
            <a:r>
              <a:rPr lang="sl-SI" dirty="0" smtClean="0"/>
              <a:t>nostavna za uporabo</a:t>
            </a:r>
          </a:p>
          <a:p>
            <a:r>
              <a:rPr lang="sl-SI" dirty="0" smtClean="0"/>
              <a:t>skupnost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66A4-19E3-4910-BBBB-D885D93298D0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Citus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4 računalniki</a:t>
            </a:r>
          </a:p>
          <a:p>
            <a:r>
              <a:rPr lang="sl-SI" dirty="0"/>
              <a:t>g</a:t>
            </a:r>
            <a:r>
              <a:rPr lang="sl-SI" dirty="0" smtClean="0"/>
              <a:t>igabitno omrežje</a:t>
            </a:r>
            <a:endParaRPr lang="sl-SI" dirty="0"/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/>
              <a:t>Ubuntu Server 16.04 LTS</a:t>
            </a:r>
          </a:p>
          <a:p>
            <a:r>
              <a:rPr lang="sl-SI" dirty="0"/>
              <a:t>Docker </a:t>
            </a:r>
            <a:r>
              <a:rPr lang="sl-SI" dirty="0" smtClean="0"/>
              <a:t>18.03.0-ce</a:t>
            </a:r>
            <a:endParaRPr lang="sl-SI" dirty="0"/>
          </a:p>
          <a:p>
            <a:r>
              <a:rPr lang="sl-SI" dirty="0"/>
              <a:t>CockroachDB 2.0.1</a:t>
            </a:r>
          </a:p>
          <a:p>
            <a:r>
              <a:rPr lang="sl-SI" dirty="0"/>
              <a:t>PostgreSQL </a:t>
            </a:r>
            <a:r>
              <a:rPr lang="en-US" dirty="0"/>
              <a:t>10.3</a:t>
            </a:r>
            <a:r>
              <a:rPr lang="sl-SI" dirty="0"/>
              <a:t> + Citus </a:t>
            </a:r>
            <a:r>
              <a:rPr lang="en-US" dirty="0"/>
              <a:t>7.3.0</a:t>
            </a:r>
            <a:endParaRPr lang="sl-SI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1608-1541-40D2-889F-646263B8CEBF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YCSB</a:t>
            </a:r>
          </a:p>
          <a:p>
            <a:r>
              <a:rPr lang="sl-SI" dirty="0"/>
              <a:t>p</a:t>
            </a:r>
            <a:r>
              <a:rPr lang="sl-SI" dirty="0" smtClean="0"/>
              <a:t>arametri</a:t>
            </a:r>
          </a:p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r>
              <a:rPr lang="sl-SI" dirty="0"/>
              <a:t>a</a:t>
            </a:r>
            <a:r>
              <a:rPr lang="sl-SI" dirty="0" smtClean="0"/>
              <a:t>vtomatizacija testiranja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E7F4-116F-4F4A-9C59-B69EEE8948F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zmogljivostne analize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analize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27. 08. 2018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Props1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173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Visoko skalabilna NewSQL relacijska podatkovna baza CockroachDB</vt:lpstr>
      <vt:lpstr>Vsebina</vt:lpstr>
      <vt:lpstr>NewSQL</vt:lpstr>
      <vt:lpstr>Podatkovna baza CockroachDB</vt:lpstr>
      <vt:lpstr>Razširitev Citus</vt:lpstr>
      <vt:lpstr>Postavitev testnega okolja</vt:lpstr>
      <vt:lpstr>Izvedba analize zmogljivosti</vt:lpstr>
      <vt:lpstr>Rezultati zmogljivostne analize</vt:lpstr>
      <vt:lpstr>Izvedba analize stičnih operacij</vt:lpstr>
      <vt:lpstr>Ugotovitve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10</cp:revision>
  <dcterms:created xsi:type="dcterms:W3CDTF">2018-08-27T09:36:31Z</dcterms:created>
  <dcterms:modified xsi:type="dcterms:W3CDTF">2018-08-27T11:08:21Z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