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81" r:id="rId5"/>
    <p:sldId id="299" r:id="rId6"/>
    <p:sldId id="320" r:id="rId7"/>
    <p:sldId id="309" r:id="rId8"/>
    <p:sldId id="307" r:id="rId9"/>
    <p:sldId id="313" r:id="rId10"/>
    <p:sldId id="321" r:id="rId11"/>
    <p:sldId id="310" r:id="rId12"/>
    <p:sldId id="308" r:id="rId13"/>
    <p:sldId id="322" r:id="rId14"/>
    <p:sldId id="311" r:id="rId15"/>
    <p:sldId id="312" r:id="rId16"/>
    <p:sldId id="323" r:id="rId17"/>
    <p:sldId id="277" r:id="rId18"/>
    <p:sldId id="278" r:id="rId19"/>
    <p:sldId id="314" r:id="rId20"/>
    <p:sldId id="306" r:id="rId21"/>
  </p:sldIdLst>
  <p:sldSz cx="12192000" cy="6858000"/>
  <p:notesSz cx="6858000" cy="9144000"/>
  <p:embeddedFontLst>
    <p:embeddedFont>
      <p:font typeface="Georgia" panose="02040502050405020303" pitchFamily="18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gJC9lWA3UfsASjdoErgYr3k8TW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AE3141BC-E031-1323-919F-EC3C5D644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>
            <a:extLst>
              <a:ext uri="{FF2B5EF4-FFF2-40B4-BE49-F238E27FC236}">
                <a16:creationId xmlns:a16="http://schemas.microsoft.com/office/drawing/2014/main" id="{23639A36-B197-B947-D3F5-6ECE621804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7" name="Google Shape;347;p22:notes">
            <a:extLst>
              <a:ext uri="{FF2B5EF4-FFF2-40B4-BE49-F238E27FC236}">
                <a16:creationId xmlns:a16="http://schemas.microsoft.com/office/drawing/2014/main" id="{871C7AA9-DD1D-B3E4-C54A-62508DA311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1421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BA7E6EC1-EA69-0023-DCC6-6DE8BC0E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>
            <a:extLst>
              <a:ext uri="{FF2B5EF4-FFF2-40B4-BE49-F238E27FC236}">
                <a16:creationId xmlns:a16="http://schemas.microsoft.com/office/drawing/2014/main" id="{E1089909-B2BF-DBD3-22D0-E328E08341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7" name="Google Shape;347;p22:notes">
            <a:extLst>
              <a:ext uri="{FF2B5EF4-FFF2-40B4-BE49-F238E27FC236}">
                <a16:creationId xmlns:a16="http://schemas.microsoft.com/office/drawing/2014/main" id="{F9B8A424-AD1C-51E2-D647-46CA3603CA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4273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6F5F0E32-FECB-39D4-71C0-E694D4A96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>
            <a:extLst>
              <a:ext uri="{FF2B5EF4-FFF2-40B4-BE49-F238E27FC236}">
                <a16:creationId xmlns:a16="http://schemas.microsoft.com/office/drawing/2014/main" id="{D01CB3A3-07A1-9B9B-8AD7-9F1B149434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>
            <a:extLst>
              <a:ext uri="{FF2B5EF4-FFF2-40B4-BE49-F238E27FC236}">
                <a16:creationId xmlns:a16="http://schemas.microsoft.com/office/drawing/2014/main" id="{2CD75E11-9B47-49D4-1663-2661E12212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715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AE3141BC-E031-1323-919F-EC3C5D644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>
            <a:extLst>
              <a:ext uri="{FF2B5EF4-FFF2-40B4-BE49-F238E27FC236}">
                <a16:creationId xmlns:a16="http://schemas.microsoft.com/office/drawing/2014/main" id="{23639A36-B197-B947-D3F5-6ECE621804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7" name="Google Shape;347;p22:notes">
            <a:extLst>
              <a:ext uri="{FF2B5EF4-FFF2-40B4-BE49-F238E27FC236}">
                <a16:creationId xmlns:a16="http://schemas.microsoft.com/office/drawing/2014/main" id="{871C7AA9-DD1D-B3E4-C54A-62508DA311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1421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00E001B0-DD93-1A92-8E5F-6F1061FBD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>
            <a:extLst>
              <a:ext uri="{FF2B5EF4-FFF2-40B4-BE49-F238E27FC236}">
                <a16:creationId xmlns:a16="http://schemas.microsoft.com/office/drawing/2014/main" id="{6618FC50-B1F6-73F5-047F-16973A999A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7" name="Google Shape;347;p22:notes">
            <a:extLst>
              <a:ext uri="{FF2B5EF4-FFF2-40B4-BE49-F238E27FC236}">
                <a16:creationId xmlns:a16="http://schemas.microsoft.com/office/drawing/2014/main" id="{44799756-0E52-1040-9064-8840B941CB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6881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28D58DD1-11A3-6900-8EC3-D6DBA47F4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>
            <a:extLst>
              <a:ext uri="{FF2B5EF4-FFF2-40B4-BE49-F238E27FC236}">
                <a16:creationId xmlns:a16="http://schemas.microsoft.com/office/drawing/2014/main" id="{FA269936-1B37-7B31-580B-EDF8EC6DA8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>
            <a:extLst>
              <a:ext uri="{FF2B5EF4-FFF2-40B4-BE49-F238E27FC236}">
                <a16:creationId xmlns:a16="http://schemas.microsoft.com/office/drawing/2014/main" id="{10C83442-2470-D318-9D23-9723834B3C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729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AE3141BC-E031-1323-919F-EC3C5D644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>
            <a:extLst>
              <a:ext uri="{FF2B5EF4-FFF2-40B4-BE49-F238E27FC236}">
                <a16:creationId xmlns:a16="http://schemas.microsoft.com/office/drawing/2014/main" id="{23639A36-B197-B947-D3F5-6ECE621804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7" name="Google Shape;347;p22:notes">
            <a:extLst>
              <a:ext uri="{FF2B5EF4-FFF2-40B4-BE49-F238E27FC236}">
                <a16:creationId xmlns:a16="http://schemas.microsoft.com/office/drawing/2014/main" id="{871C7AA9-DD1D-B3E4-C54A-62508DA311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1421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7" name="Google Shape;34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6a059c9113_2_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57" name="Google Shape;357;g26a059c9113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>
          <a:extLst>
            <a:ext uri="{FF2B5EF4-FFF2-40B4-BE49-F238E27FC236}">
              <a16:creationId xmlns:a16="http://schemas.microsoft.com/office/drawing/2014/main" id="{45E84DD4-765E-5C94-3B6B-00C3B5D6E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6a059c9113_2_10:notes">
            <a:extLst>
              <a:ext uri="{FF2B5EF4-FFF2-40B4-BE49-F238E27FC236}">
                <a16:creationId xmlns:a16="http://schemas.microsoft.com/office/drawing/2014/main" id="{1EC9D6B7-8F06-BA03-F7B3-D7901130B9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57" name="Google Shape;357;g26a059c9113_2_10:notes">
            <a:extLst>
              <a:ext uri="{FF2B5EF4-FFF2-40B4-BE49-F238E27FC236}">
                <a16:creationId xmlns:a16="http://schemas.microsoft.com/office/drawing/2014/main" id="{4515DD4F-F320-D31C-73F8-9C5552F447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4660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2" name="Google Shape;41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A650EF83-5F76-96AF-2069-4D5170E12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>
            <a:extLst>
              <a:ext uri="{FF2B5EF4-FFF2-40B4-BE49-F238E27FC236}">
                <a16:creationId xmlns:a16="http://schemas.microsoft.com/office/drawing/2014/main" id="{2D014A6B-D091-9D72-33C6-4C98D348C5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7" name="Google Shape;347;p22:notes">
            <a:extLst>
              <a:ext uri="{FF2B5EF4-FFF2-40B4-BE49-F238E27FC236}">
                <a16:creationId xmlns:a16="http://schemas.microsoft.com/office/drawing/2014/main" id="{6CFB4B7E-5459-0662-EA49-388CC711D4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797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F35F2D7A-B462-BE81-4001-2EE6AAD95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>
            <a:extLst>
              <a:ext uri="{FF2B5EF4-FFF2-40B4-BE49-F238E27FC236}">
                <a16:creationId xmlns:a16="http://schemas.microsoft.com/office/drawing/2014/main" id="{C18C848B-22E1-A72F-18E8-80E1E5AA60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>
            <a:extLst>
              <a:ext uri="{FF2B5EF4-FFF2-40B4-BE49-F238E27FC236}">
                <a16:creationId xmlns:a16="http://schemas.microsoft.com/office/drawing/2014/main" id="{C5EDD6AC-A379-B83C-6341-D4B6C3A7B9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881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AE3141BC-E031-1323-919F-EC3C5D644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>
            <a:extLst>
              <a:ext uri="{FF2B5EF4-FFF2-40B4-BE49-F238E27FC236}">
                <a16:creationId xmlns:a16="http://schemas.microsoft.com/office/drawing/2014/main" id="{23639A36-B197-B947-D3F5-6ECE621804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7" name="Google Shape;347;p22:notes">
            <a:extLst>
              <a:ext uri="{FF2B5EF4-FFF2-40B4-BE49-F238E27FC236}">
                <a16:creationId xmlns:a16="http://schemas.microsoft.com/office/drawing/2014/main" id="{871C7AA9-DD1D-B3E4-C54A-62508DA311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1421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7C841E7A-1631-9690-8CE0-742A5F12C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>
            <a:extLst>
              <a:ext uri="{FF2B5EF4-FFF2-40B4-BE49-F238E27FC236}">
                <a16:creationId xmlns:a16="http://schemas.microsoft.com/office/drawing/2014/main" id="{5D3B4AC8-2AC1-9B73-E32D-945B811CE1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7" name="Google Shape;347;p22:notes">
            <a:extLst>
              <a:ext uri="{FF2B5EF4-FFF2-40B4-BE49-F238E27FC236}">
                <a16:creationId xmlns:a16="http://schemas.microsoft.com/office/drawing/2014/main" id="{23BEB7A4-7811-ED53-98F0-1353D27C8A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46138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81C708F8-3AEE-0516-3523-B447AF33B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>
            <a:extLst>
              <a:ext uri="{FF2B5EF4-FFF2-40B4-BE49-F238E27FC236}">
                <a16:creationId xmlns:a16="http://schemas.microsoft.com/office/drawing/2014/main" id="{BEED6CDB-B2F4-DE08-F191-918179C8B4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>
            <a:extLst>
              <a:ext uri="{FF2B5EF4-FFF2-40B4-BE49-F238E27FC236}">
                <a16:creationId xmlns:a16="http://schemas.microsoft.com/office/drawing/2014/main" id="{EF6AAB49-E843-8951-E742-E5B438BAF6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639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75855338-F470-CAF0-0058-0701ADAAD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>
            <a:extLst>
              <a:ext uri="{FF2B5EF4-FFF2-40B4-BE49-F238E27FC236}">
                <a16:creationId xmlns:a16="http://schemas.microsoft.com/office/drawing/2014/main" id="{C8317885-F1AD-9EFC-3EAB-8AAFBA85F3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>
            <a:extLst>
              <a:ext uri="{FF2B5EF4-FFF2-40B4-BE49-F238E27FC236}">
                <a16:creationId xmlns:a16="http://schemas.microsoft.com/office/drawing/2014/main" id="{0722E26E-18C6-A746-9814-AB617B0313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615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"/>
          <p:cNvSpPr txBox="1">
            <a:spLocks noGrp="1"/>
          </p:cNvSpPr>
          <p:nvPr>
            <p:ph type="title"/>
          </p:nvPr>
        </p:nvSpPr>
        <p:spPr>
          <a:xfrm>
            <a:off x="5707259" y="1313854"/>
            <a:ext cx="6309600" cy="148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16928" lvl="0">
              <a:lnSpc>
                <a:spcPct val="100000"/>
              </a:lnSpc>
              <a:buSzPts val="700"/>
            </a:pPr>
            <a:r>
              <a:rPr lang="en-US" sz="4800" dirty="0">
                <a:latin typeface="Montserrat"/>
                <a:ea typeface="Montserrat"/>
                <a:cs typeface="Montserrat"/>
                <a:sym typeface="Montserrat"/>
              </a:rPr>
              <a:t>Functions &amp; Reusability</a:t>
            </a:r>
            <a:endParaRPr sz="96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0944738" y="72753"/>
            <a:ext cx="1123653" cy="10924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Python (programming language) - Wikipedia">
            <a:extLst>
              <a:ext uri="{FF2B5EF4-FFF2-40B4-BE49-F238E27FC236}">
                <a16:creationId xmlns:a16="http://schemas.microsoft.com/office/drawing/2014/main" id="{D05D2E87-F4BB-2535-1E20-9A0F0D413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067" y="4757195"/>
            <a:ext cx="1613213" cy="176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3299751C-A1D3-0C52-DF35-BA3E2610E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2">
            <a:extLst>
              <a:ext uri="{FF2B5EF4-FFF2-40B4-BE49-F238E27FC236}">
                <a16:creationId xmlns:a16="http://schemas.microsoft.com/office/drawing/2014/main" id="{378C6125-7406-3538-677A-3D1BA30A422A}"/>
              </a:ext>
            </a:extLst>
          </p:cNvPr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350" name="Google Shape;350;p22">
              <a:extLst>
                <a:ext uri="{FF2B5EF4-FFF2-40B4-BE49-F238E27FC236}">
                  <a16:creationId xmlns:a16="http://schemas.microsoft.com/office/drawing/2014/main" id="{0107AA4D-8D45-04F7-E2C7-EFB5BF738167}"/>
                </a:ext>
              </a:extLst>
            </p:cNvPr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>
              <a:extLst>
                <a:ext uri="{FF2B5EF4-FFF2-40B4-BE49-F238E27FC236}">
                  <a16:creationId xmlns:a16="http://schemas.microsoft.com/office/drawing/2014/main" id="{A64C2F33-6DC1-E625-F5F7-2DDC485897F1}"/>
                </a:ext>
              </a:extLst>
            </p:cNvPr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>
              <a:extLst>
                <a:ext uri="{FF2B5EF4-FFF2-40B4-BE49-F238E27FC236}">
                  <a16:creationId xmlns:a16="http://schemas.microsoft.com/office/drawing/2014/main" id="{2FC9D818-1727-5B4B-D6F0-A59CA232D38B}"/>
                </a:ext>
              </a:extLst>
            </p:cNvPr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22">
            <a:extLst>
              <a:ext uri="{FF2B5EF4-FFF2-40B4-BE49-F238E27FC236}">
                <a16:creationId xmlns:a16="http://schemas.microsoft.com/office/drawing/2014/main" id="{A9CDDCD4-AB99-BB8B-38B5-1A1912FC8C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76501" y="2356635"/>
            <a:ext cx="6714676" cy="73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pPr marL="114300" indent="0">
              <a:buNone/>
            </a:pPr>
            <a:r>
              <a:rPr lang="en-ID" sz="3600" dirty="0"/>
              <a:t>Hands on</a:t>
            </a:r>
            <a:endParaRPr lang="en-US" sz="3600" dirty="0"/>
          </a:p>
        </p:txBody>
      </p:sp>
      <p:sp>
        <p:nvSpPr>
          <p:cNvPr id="354" name="Google Shape;354;p22">
            <a:extLst>
              <a:ext uri="{FF2B5EF4-FFF2-40B4-BE49-F238E27FC236}">
                <a16:creationId xmlns:a16="http://schemas.microsoft.com/office/drawing/2014/main" id="{54695DAA-5503-8C13-E41B-72902B5CCC8F}"/>
              </a:ext>
            </a:extLst>
          </p:cNvPr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530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9E8E6D6F-4173-0B6D-77FA-14BD91057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2">
            <a:extLst>
              <a:ext uri="{FF2B5EF4-FFF2-40B4-BE49-F238E27FC236}">
                <a16:creationId xmlns:a16="http://schemas.microsoft.com/office/drawing/2014/main" id="{DEBF9DF6-F569-E322-D83E-525C65433434}"/>
              </a:ext>
            </a:extLst>
          </p:cNvPr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350" name="Google Shape;350;p22">
              <a:extLst>
                <a:ext uri="{FF2B5EF4-FFF2-40B4-BE49-F238E27FC236}">
                  <a16:creationId xmlns:a16="http://schemas.microsoft.com/office/drawing/2014/main" id="{233A4422-6779-3A13-884E-042D5566DBD0}"/>
                </a:ext>
              </a:extLst>
            </p:cNvPr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>
              <a:extLst>
                <a:ext uri="{FF2B5EF4-FFF2-40B4-BE49-F238E27FC236}">
                  <a16:creationId xmlns:a16="http://schemas.microsoft.com/office/drawing/2014/main" id="{31953924-2D56-D47A-5F33-37239CA64044}"/>
                </a:ext>
              </a:extLst>
            </p:cNvPr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>
              <a:extLst>
                <a:ext uri="{FF2B5EF4-FFF2-40B4-BE49-F238E27FC236}">
                  <a16:creationId xmlns:a16="http://schemas.microsoft.com/office/drawing/2014/main" id="{52F3E7AD-EE30-CC03-8C4D-41947DB7AADE}"/>
                </a:ext>
              </a:extLst>
            </p:cNvPr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22">
            <a:extLst>
              <a:ext uri="{FF2B5EF4-FFF2-40B4-BE49-F238E27FC236}">
                <a16:creationId xmlns:a16="http://schemas.microsoft.com/office/drawing/2014/main" id="{171C057B-8CD5-672B-9441-83BB8114D8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76501" y="2356635"/>
            <a:ext cx="6714676" cy="73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r>
              <a:rPr lang="en-US" sz="3600" dirty="0"/>
              <a:t>Global vs local scope</a:t>
            </a:r>
          </a:p>
        </p:txBody>
      </p:sp>
      <p:sp>
        <p:nvSpPr>
          <p:cNvPr id="354" name="Google Shape;354;p22">
            <a:extLst>
              <a:ext uri="{FF2B5EF4-FFF2-40B4-BE49-F238E27FC236}">
                <a16:creationId xmlns:a16="http://schemas.microsoft.com/office/drawing/2014/main" id="{025204CB-214A-8EFC-696F-0A3F9FB2C2A3}"/>
              </a:ext>
            </a:extLst>
          </p:cNvPr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028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F3984AD6-6F6B-C50D-7639-11D9E3B06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>
            <a:extLst>
              <a:ext uri="{FF2B5EF4-FFF2-40B4-BE49-F238E27FC236}">
                <a16:creationId xmlns:a16="http://schemas.microsoft.com/office/drawing/2014/main" id="{2C6E22F0-E202-508E-EFEE-E0B39110D50B}"/>
              </a:ext>
            </a:extLst>
          </p:cNvPr>
          <p:cNvSpPr txBox="1"/>
          <p:nvPr/>
        </p:nvSpPr>
        <p:spPr>
          <a:xfrm>
            <a:off x="256158" y="44293"/>
            <a:ext cx="9479874" cy="112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noAutofit/>
          </a:bodyPr>
          <a:lstStyle/>
          <a:p>
            <a:r>
              <a:rPr lang="en-US" sz="4265" b="1" dirty="0">
                <a:solidFill>
                  <a:srgbClr val="48A8C4"/>
                </a:solidFill>
                <a:latin typeface="Times New Roman" panose="02020603050405020304" pitchFamily="18" charset="0"/>
                <a:ea typeface="Plus Jakarta Sans"/>
                <a:cs typeface="Times New Roman" panose="02020603050405020304" pitchFamily="18" charset="0"/>
                <a:sym typeface="Plus Jakarta Sans"/>
              </a:rPr>
              <a:t>Global vs local scope</a:t>
            </a:r>
          </a:p>
        </p:txBody>
      </p:sp>
      <p:pic>
        <p:nvPicPr>
          <p:cNvPr id="195" name="Google Shape;195;g26585e5a41e_0_267">
            <a:extLst>
              <a:ext uri="{FF2B5EF4-FFF2-40B4-BE49-F238E27FC236}">
                <a16:creationId xmlns:a16="http://schemas.microsoft.com/office/drawing/2014/main" id="{7EBF4577-67FB-F181-1530-0140E47A80D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 1">
            <a:extLst>
              <a:ext uri="{FF2B5EF4-FFF2-40B4-BE49-F238E27FC236}">
                <a16:creationId xmlns:a16="http://schemas.microsoft.com/office/drawing/2014/main" id="{08CA2E9D-3D7E-9147-2DFE-3E3558DD20E9}"/>
              </a:ext>
            </a:extLst>
          </p:cNvPr>
          <p:cNvGrpSpPr/>
          <p:nvPr/>
        </p:nvGrpSpPr>
        <p:grpSpPr>
          <a:xfrm>
            <a:off x="9883539" y="1659754"/>
            <a:ext cx="6504386" cy="5344351"/>
            <a:chOff x="9883539" y="1659754"/>
            <a:chExt cx="6504386" cy="5344351"/>
          </a:xfrm>
        </p:grpSpPr>
        <p:sp>
          <p:nvSpPr>
            <p:cNvPr id="196" name="Google Shape;196;g26585e5a41e_0_267">
              <a:extLst>
                <a:ext uri="{FF2B5EF4-FFF2-40B4-BE49-F238E27FC236}">
                  <a16:creationId xmlns:a16="http://schemas.microsoft.com/office/drawing/2014/main" id="{983588FB-44DA-00DF-A66D-5D2AFDD6C472}"/>
                </a:ext>
              </a:extLst>
            </p:cNvPr>
            <p:cNvSpPr/>
            <p:nvPr/>
          </p:nvSpPr>
          <p:spPr>
            <a:xfrm>
              <a:off x="10442160" y="1659754"/>
              <a:ext cx="5945765" cy="5344351"/>
            </a:xfrm>
            <a:prstGeom prst="parallelogram">
              <a:avLst>
                <a:gd name="adj" fmla="val 25000"/>
              </a:avLst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/>
              <a:endParaRPr sz="1866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97" name="Google Shape;197;g26585e5a41e_0_267">
              <a:extLst>
                <a:ext uri="{FF2B5EF4-FFF2-40B4-BE49-F238E27FC236}">
                  <a16:creationId xmlns:a16="http://schemas.microsoft.com/office/drawing/2014/main" id="{272A5370-8F88-F9DC-EC00-53CC1AEC1D3D}"/>
                </a:ext>
              </a:extLst>
            </p:cNvPr>
            <p:cNvSpPr/>
            <p:nvPr/>
          </p:nvSpPr>
          <p:spPr>
            <a:xfrm>
              <a:off x="9883539" y="5079899"/>
              <a:ext cx="4015161" cy="1924206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/>
              <a:endParaRPr sz="1866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98" name="Google Shape;198;g26585e5a41e_0_267">
              <a:extLst>
                <a:ext uri="{FF2B5EF4-FFF2-40B4-BE49-F238E27FC236}">
                  <a16:creationId xmlns:a16="http://schemas.microsoft.com/office/drawing/2014/main" id="{D054B282-69A3-46AA-0E5D-5E21655E8145}"/>
                </a:ext>
              </a:extLst>
            </p:cNvPr>
            <p:cNvSpPr/>
            <p:nvPr/>
          </p:nvSpPr>
          <p:spPr>
            <a:xfrm>
              <a:off x="10977602" y="4474085"/>
              <a:ext cx="1761456" cy="1222423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/>
              <a:endParaRPr sz="1866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</p:grpSp>
      <p:sp>
        <p:nvSpPr>
          <p:cNvPr id="5" name="Kotak Teks 4">
            <a:extLst>
              <a:ext uri="{FF2B5EF4-FFF2-40B4-BE49-F238E27FC236}">
                <a16:creationId xmlns:a16="http://schemas.microsoft.com/office/drawing/2014/main" id="{10FDF89E-771E-F6CB-AD51-45DFBBD058C5}"/>
              </a:ext>
            </a:extLst>
          </p:cNvPr>
          <p:cNvSpPr txBox="1"/>
          <p:nvPr/>
        </p:nvSpPr>
        <p:spPr>
          <a:xfrm>
            <a:off x="648119" y="1171545"/>
            <a:ext cx="81944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Local scope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variabel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yang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didefinisikan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di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dalam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fungsi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hanya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bisa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diakses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di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fungsi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itu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Global scope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variabel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yang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didefinisikan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di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luar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fungsi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bisa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diakses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dari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mana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saja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9786D0-60D5-E2A1-54BD-DBB91ACF5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4D9E709F-E8D8-BAB5-B354-5CFCA3163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585" y="2612033"/>
            <a:ext cx="4942806" cy="342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4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3299751C-A1D3-0C52-DF35-BA3E2610E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2">
            <a:extLst>
              <a:ext uri="{FF2B5EF4-FFF2-40B4-BE49-F238E27FC236}">
                <a16:creationId xmlns:a16="http://schemas.microsoft.com/office/drawing/2014/main" id="{378C6125-7406-3538-677A-3D1BA30A422A}"/>
              </a:ext>
            </a:extLst>
          </p:cNvPr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350" name="Google Shape;350;p22">
              <a:extLst>
                <a:ext uri="{FF2B5EF4-FFF2-40B4-BE49-F238E27FC236}">
                  <a16:creationId xmlns:a16="http://schemas.microsoft.com/office/drawing/2014/main" id="{0107AA4D-8D45-04F7-E2C7-EFB5BF738167}"/>
                </a:ext>
              </a:extLst>
            </p:cNvPr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>
              <a:extLst>
                <a:ext uri="{FF2B5EF4-FFF2-40B4-BE49-F238E27FC236}">
                  <a16:creationId xmlns:a16="http://schemas.microsoft.com/office/drawing/2014/main" id="{A64C2F33-6DC1-E625-F5F7-2DDC485897F1}"/>
                </a:ext>
              </a:extLst>
            </p:cNvPr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>
              <a:extLst>
                <a:ext uri="{FF2B5EF4-FFF2-40B4-BE49-F238E27FC236}">
                  <a16:creationId xmlns:a16="http://schemas.microsoft.com/office/drawing/2014/main" id="{2FC9D818-1727-5B4B-D6F0-A59CA232D38B}"/>
                </a:ext>
              </a:extLst>
            </p:cNvPr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22">
            <a:extLst>
              <a:ext uri="{FF2B5EF4-FFF2-40B4-BE49-F238E27FC236}">
                <a16:creationId xmlns:a16="http://schemas.microsoft.com/office/drawing/2014/main" id="{A9CDDCD4-AB99-BB8B-38B5-1A1912FC8C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76501" y="2356635"/>
            <a:ext cx="6714676" cy="73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pPr marL="114300" indent="0">
              <a:buNone/>
            </a:pPr>
            <a:r>
              <a:rPr lang="en-ID" sz="3600" dirty="0"/>
              <a:t>Hands on</a:t>
            </a:r>
            <a:endParaRPr lang="en-US" sz="3600" dirty="0"/>
          </a:p>
        </p:txBody>
      </p:sp>
      <p:sp>
        <p:nvSpPr>
          <p:cNvPr id="354" name="Google Shape;354;p22">
            <a:extLst>
              <a:ext uri="{FF2B5EF4-FFF2-40B4-BE49-F238E27FC236}">
                <a16:creationId xmlns:a16="http://schemas.microsoft.com/office/drawing/2014/main" id="{54695DAA-5503-8C13-E41B-72902B5CCC8F}"/>
              </a:ext>
            </a:extLst>
          </p:cNvPr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7653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928681F0-E7E5-98E1-337F-5BBFCCF28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2">
            <a:extLst>
              <a:ext uri="{FF2B5EF4-FFF2-40B4-BE49-F238E27FC236}">
                <a16:creationId xmlns:a16="http://schemas.microsoft.com/office/drawing/2014/main" id="{0406959E-45F2-4B5E-602D-DF568D6DADC2}"/>
              </a:ext>
            </a:extLst>
          </p:cNvPr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350" name="Google Shape;350;p22">
              <a:extLst>
                <a:ext uri="{FF2B5EF4-FFF2-40B4-BE49-F238E27FC236}">
                  <a16:creationId xmlns:a16="http://schemas.microsoft.com/office/drawing/2014/main" id="{D304480A-4C4A-9F27-61B6-146599808904}"/>
                </a:ext>
              </a:extLst>
            </p:cNvPr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>
              <a:extLst>
                <a:ext uri="{FF2B5EF4-FFF2-40B4-BE49-F238E27FC236}">
                  <a16:creationId xmlns:a16="http://schemas.microsoft.com/office/drawing/2014/main" id="{B48F95D3-F8F3-E326-1CAE-137F7BC651D7}"/>
                </a:ext>
              </a:extLst>
            </p:cNvPr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>
              <a:extLst>
                <a:ext uri="{FF2B5EF4-FFF2-40B4-BE49-F238E27FC236}">
                  <a16:creationId xmlns:a16="http://schemas.microsoft.com/office/drawing/2014/main" id="{C4B8DAA7-2843-E544-F344-05341E20254B}"/>
                </a:ext>
              </a:extLst>
            </p:cNvPr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22">
            <a:extLst>
              <a:ext uri="{FF2B5EF4-FFF2-40B4-BE49-F238E27FC236}">
                <a16:creationId xmlns:a16="http://schemas.microsoft.com/office/drawing/2014/main" id="{4664B72E-89DE-8D85-4A2E-514C107C21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76501" y="2356635"/>
            <a:ext cx="6714676" cy="73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r>
              <a:rPr lang="en-ID" sz="3600" dirty="0"/>
              <a:t>Modular Code Principles</a:t>
            </a:r>
            <a:endParaRPr lang="en-US" sz="3600" dirty="0"/>
          </a:p>
        </p:txBody>
      </p:sp>
      <p:sp>
        <p:nvSpPr>
          <p:cNvPr id="354" name="Google Shape;354;p22">
            <a:extLst>
              <a:ext uri="{FF2B5EF4-FFF2-40B4-BE49-F238E27FC236}">
                <a16:creationId xmlns:a16="http://schemas.microsoft.com/office/drawing/2014/main" id="{97212818-1F9F-6B70-78D5-FC9480E34181}"/>
              </a:ext>
            </a:extLst>
          </p:cNvPr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6412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F4DCE996-B8BF-FC76-3C9B-B2902B57B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>
            <a:extLst>
              <a:ext uri="{FF2B5EF4-FFF2-40B4-BE49-F238E27FC236}">
                <a16:creationId xmlns:a16="http://schemas.microsoft.com/office/drawing/2014/main" id="{BF8D2DC9-8C39-1DB9-86B3-C7DBB0CD06DF}"/>
              </a:ext>
            </a:extLst>
          </p:cNvPr>
          <p:cNvSpPr txBox="1"/>
          <p:nvPr/>
        </p:nvSpPr>
        <p:spPr>
          <a:xfrm>
            <a:off x="256158" y="44293"/>
            <a:ext cx="9479874" cy="112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noAutofit/>
          </a:bodyPr>
          <a:lstStyle/>
          <a:p>
            <a:r>
              <a:rPr lang="en-US" sz="4265" b="1" dirty="0">
                <a:solidFill>
                  <a:srgbClr val="48A8C4"/>
                </a:solidFill>
                <a:latin typeface="Times New Roman" panose="02020603050405020304" pitchFamily="18" charset="0"/>
                <a:ea typeface="Plus Jakarta Sans"/>
                <a:cs typeface="Times New Roman" panose="02020603050405020304" pitchFamily="18" charset="0"/>
                <a:sym typeface="Plus Jakarta Sans"/>
              </a:rPr>
              <a:t>Modular Code Principles</a:t>
            </a:r>
          </a:p>
        </p:txBody>
      </p:sp>
      <p:pic>
        <p:nvPicPr>
          <p:cNvPr id="195" name="Google Shape;195;g26585e5a41e_0_267">
            <a:extLst>
              <a:ext uri="{FF2B5EF4-FFF2-40B4-BE49-F238E27FC236}">
                <a16:creationId xmlns:a16="http://schemas.microsoft.com/office/drawing/2014/main" id="{FFA92385-717A-36B0-5414-62422CD8B54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 1">
            <a:extLst>
              <a:ext uri="{FF2B5EF4-FFF2-40B4-BE49-F238E27FC236}">
                <a16:creationId xmlns:a16="http://schemas.microsoft.com/office/drawing/2014/main" id="{002B1657-5745-A445-7497-2CFF6F143A0B}"/>
              </a:ext>
            </a:extLst>
          </p:cNvPr>
          <p:cNvGrpSpPr/>
          <p:nvPr/>
        </p:nvGrpSpPr>
        <p:grpSpPr>
          <a:xfrm>
            <a:off x="9883539" y="1659754"/>
            <a:ext cx="6504386" cy="5344351"/>
            <a:chOff x="9883539" y="1659754"/>
            <a:chExt cx="6504386" cy="5344351"/>
          </a:xfrm>
        </p:grpSpPr>
        <p:sp>
          <p:nvSpPr>
            <p:cNvPr id="196" name="Google Shape;196;g26585e5a41e_0_267">
              <a:extLst>
                <a:ext uri="{FF2B5EF4-FFF2-40B4-BE49-F238E27FC236}">
                  <a16:creationId xmlns:a16="http://schemas.microsoft.com/office/drawing/2014/main" id="{8E20F2A6-16CB-85B7-AFA7-CDEE015B37E6}"/>
                </a:ext>
              </a:extLst>
            </p:cNvPr>
            <p:cNvSpPr/>
            <p:nvPr/>
          </p:nvSpPr>
          <p:spPr>
            <a:xfrm>
              <a:off x="10442160" y="1659754"/>
              <a:ext cx="5945765" cy="5344351"/>
            </a:xfrm>
            <a:prstGeom prst="parallelogram">
              <a:avLst>
                <a:gd name="adj" fmla="val 25000"/>
              </a:avLst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/>
              <a:endParaRPr sz="1866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97" name="Google Shape;197;g26585e5a41e_0_267">
              <a:extLst>
                <a:ext uri="{FF2B5EF4-FFF2-40B4-BE49-F238E27FC236}">
                  <a16:creationId xmlns:a16="http://schemas.microsoft.com/office/drawing/2014/main" id="{B417F621-D303-F60E-2B67-E0EB3EEB7340}"/>
                </a:ext>
              </a:extLst>
            </p:cNvPr>
            <p:cNvSpPr/>
            <p:nvPr/>
          </p:nvSpPr>
          <p:spPr>
            <a:xfrm>
              <a:off x="9883539" y="5079899"/>
              <a:ext cx="4015161" cy="1924206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/>
              <a:endParaRPr sz="1866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98" name="Google Shape;198;g26585e5a41e_0_267">
              <a:extLst>
                <a:ext uri="{FF2B5EF4-FFF2-40B4-BE49-F238E27FC236}">
                  <a16:creationId xmlns:a16="http://schemas.microsoft.com/office/drawing/2014/main" id="{73302344-1875-D021-410E-F53327CFF0C6}"/>
                </a:ext>
              </a:extLst>
            </p:cNvPr>
            <p:cNvSpPr/>
            <p:nvPr/>
          </p:nvSpPr>
          <p:spPr>
            <a:xfrm>
              <a:off x="10977602" y="4474085"/>
              <a:ext cx="1761456" cy="1222423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/>
              <a:endParaRPr sz="1866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CB42E208-4432-BB7F-A5B7-DF3DAA48B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4A1B7419-C26A-A812-7239-64ED96926AF7}"/>
              </a:ext>
            </a:extLst>
          </p:cNvPr>
          <p:cNvSpPr txBox="1"/>
          <p:nvPr/>
        </p:nvSpPr>
        <p:spPr>
          <a:xfrm>
            <a:off x="338212" y="1464492"/>
            <a:ext cx="81944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Pisahkan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menjadi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bagian-bagian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kecil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setiap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tugas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Gunakan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terpisah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bisa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dipakai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ulang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Contoh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  <a:latin typeface="Arial Unicode MS"/>
              </a:rPr>
              <a:t>utils.py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</a:rPr>
              <a:t>lalu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</a:rPr>
              <a:t> import di program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</a:rPr>
              <a:t>utama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C0C0C0"/>
                </a:highlight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Pada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penamaan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file function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tidak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musti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harus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utils.py,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bisa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disesuaikan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dengan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kebutuhan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720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3299751C-A1D3-0C52-DF35-BA3E2610E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2">
            <a:extLst>
              <a:ext uri="{FF2B5EF4-FFF2-40B4-BE49-F238E27FC236}">
                <a16:creationId xmlns:a16="http://schemas.microsoft.com/office/drawing/2014/main" id="{378C6125-7406-3538-677A-3D1BA30A422A}"/>
              </a:ext>
            </a:extLst>
          </p:cNvPr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350" name="Google Shape;350;p22">
              <a:extLst>
                <a:ext uri="{FF2B5EF4-FFF2-40B4-BE49-F238E27FC236}">
                  <a16:creationId xmlns:a16="http://schemas.microsoft.com/office/drawing/2014/main" id="{0107AA4D-8D45-04F7-E2C7-EFB5BF738167}"/>
                </a:ext>
              </a:extLst>
            </p:cNvPr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>
              <a:extLst>
                <a:ext uri="{FF2B5EF4-FFF2-40B4-BE49-F238E27FC236}">
                  <a16:creationId xmlns:a16="http://schemas.microsoft.com/office/drawing/2014/main" id="{A64C2F33-6DC1-E625-F5F7-2DDC485897F1}"/>
                </a:ext>
              </a:extLst>
            </p:cNvPr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>
              <a:extLst>
                <a:ext uri="{FF2B5EF4-FFF2-40B4-BE49-F238E27FC236}">
                  <a16:creationId xmlns:a16="http://schemas.microsoft.com/office/drawing/2014/main" id="{2FC9D818-1727-5B4B-D6F0-A59CA232D38B}"/>
                </a:ext>
              </a:extLst>
            </p:cNvPr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22">
            <a:extLst>
              <a:ext uri="{FF2B5EF4-FFF2-40B4-BE49-F238E27FC236}">
                <a16:creationId xmlns:a16="http://schemas.microsoft.com/office/drawing/2014/main" id="{A9CDDCD4-AB99-BB8B-38B5-1A1912FC8C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76501" y="2356635"/>
            <a:ext cx="6714676" cy="73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pPr marL="114300" indent="0">
              <a:buNone/>
            </a:pPr>
            <a:r>
              <a:rPr lang="en-ID" sz="3600" dirty="0"/>
              <a:t>Hands on</a:t>
            </a:r>
            <a:endParaRPr lang="en-US" sz="3600" dirty="0"/>
          </a:p>
        </p:txBody>
      </p:sp>
      <p:sp>
        <p:nvSpPr>
          <p:cNvPr id="354" name="Google Shape;354;p22">
            <a:extLst>
              <a:ext uri="{FF2B5EF4-FFF2-40B4-BE49-F238E27FC236}">
                <a16:creationId xmlns:a16="http://schemas.microsoft.com/office/drawing/2014/main" id="{54695DAA-5503-8C13-E41B-72902B5CCC8F}"/>
              </a:ext>
            </a:extLst>
          </p:cNvPr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4077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2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350" name="Google Shape;350;p22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22"/>
          <p:cNvSpPr txBox="1">
            <a:spLocks noGrp="1"/>
          </p:cNvSpPr>
          <p:nvPr>
            <p:ph type="body" idx="1"/>
          </p:nvPr>
        </p:nvSpPr>
        <p:spPr>
          <a:xfrm>
            <a:off x="5476501" y="2356635"/>
            <a:ext cx="6714676" cy="71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pPr marL="16928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>
                <a:latin typeface="Trebuchet MS"/>
                <a:ea typeface="Trebuchet MS"/>
                <a:cs typeface="Trebuchet MS"/>
                <a:sym typeface="Trebuchet MS"/>
              </a:rPr>
              <a:t>Brief Assignment</a:t>
            </a:r>
            <a:endParaRPr dirty="0"/>
          </a:p>
        </p:txBody>
      </p:sp>
      <p:sp>
        <p:nvSpPr>
          <p:cNvPr id="354" name="Google Shape;354;p22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g26a059c9113_2_10"/>
          <p:cNvGrpSpPr/>
          <p:nvPr/>
        </p:nvGrpSpPr>
        <p:grpSpPr>
          <a:xfrm>
            <a:off x="824" y="464"/>
            <a:ext cx="4768373" cy="6857327"/>
            <a:chOff x="0" y="0"/>
            <a:chExt cx="7153275" cy="10287019"/>
          </a:xfrm>
        </p:grpSpPr>
        <p:sp>
          <p:nvSpPr>
            <p:cNvPr id="360" name="Google Shape;360;g26a059c9113_2_10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g26a059c9113_2_10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g26a059c9113_2_10"/>
          <p:cNvSpPr/>
          <p:nvPr/>
        </p:nvSpPr>
        <p:spPr>
          <a:xfrm>
            <a:off x="11258251" y="110120"/>
            <a:ext cx="792900" cy="7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26a059c9113_2_10"/>
          <p:cNvSpPr txBox="1"/>
          <p:nvPr/>
        </p:nvSpPr>
        <p:spPr>
          <a:xfrm>
            <a:off x="5098397" y="110120"/>
            <a:ext cx="5478300" cy="387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6927" marR="0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Konversi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suhu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: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Buat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program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menentukan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konversi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satuan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suhu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ruangan</a:t>
            </a: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2. </a:t>
            </a: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Buat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fungsi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di </a:t>
            </a:r>
            <a:r>
              <a:rPr lang="en-US" altLang="en-US" sz="1800" b="1" dirty="0">
                <a:solidFill>
                  <a:schemeClr val="tx1"/>
                </a:solidFill>
                <a:latin typeface="Arial Unicode MS"/>
              </a:rPr>
              <a:t>utils.py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</a:rPr>
              <a:t>bernama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 Unicode MS"/>
              </a:rPr>
              <a:t>konversi_suhu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(</a:t>
            </a:r>
            <a:r>
              <a:rPr lang="en-US" altLang="en-US" sz="1800" dirty="0" err="1">
                <a:solidFill>
                  <a:schemeClr val="tx1"/>
                </a:solidFill>
                <a:latin typeface="Arial Unicode MS"/>
              </a:rPr>
              <a:t>nilai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  <a:latin typeface="Arial Unicode MS"/>
              </a:rPr>
              <a:t>dari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  <a:latin typeface="Arial Unicode MS"/>
              </a:rPr>
              <a:t>ke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)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 err="1">
                <a:solidFill>
                  <a:schemeClr val="tx1"/>
                </a:solidFill>
                <a:latin typeface="Arial Unicode MS"/>
              </a:rPr>
              <a:t>nilai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dirty="0" err="1">
                <a:solidFill>
                  <a:schemeClr val="tx1"/>
                </a:solidFill>
              </a:rPr>
              <a:t>angka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suhu</a:t>
            </a:r>
            <a:r>
              <a:rPr lang="en-US" altLang="en-US" dirty="0">
                <a:solidFill>
                  <a:schemeClr val="tx1"/>
                </a:solidFill>
              </a:rPr>
              <a:t> yang </a:t>
            </a:r>
            <a:r>
              <a:rPr lang="en-US" altLang="en-US" dirty="0" err="1">
                <a:solidFill>
                  <a:schemeClr val="tx1"/>
                </a:solidFill>
              </a:rPr>
              <a:t>akan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dikonversi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 err="1">
                <a:solidFill>
                  <a:schemeClr val="tx1"/>
                </a:solidFill>
                <a:latin typeface="Arial Unicode MS"/>
              </a:rPr>
              <a:t>dari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dirty="0" err="1">
                <a:solidFill>
                  <a:schemeClr val="tx1"/>
                </a:solidFill>
              </a:rPr>
              <a:t>satuan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asal</a:t>
            </a:r>
            <a:r>
              <a:rPr lang="en-US" altLang="en-US" dirty="0">
                <a:solidFill>
                  <a:schemeClr val="tx1"/>
                </a:solidFill>
              </a:rPr>
              <a:t> (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"c"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"f"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"k"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 err="1">
                <a:solidFill>
                  <a:schemeClr val="tx1"/>
                </a:solidFill>
                <a:latin typeface="Arial Unicode MS"/>
              </a:rPr>
              <a:t>ke</a:t>
            </a:r>
            <a:r>
              <a:rPr lang="en-US" altLang="en-US" dirty="0">
                <a:solidFill>
                  <a:schemeClr val="tx1"/>
                </a:solidFill>
              </a:rPr>
              <a:t>: </a:t>
            </a:r>
            <a:r>
              <a:rPr lang="en-US" altLang="en-US" dirty="0" err="1">
                <a:solidFill>
                  <a:schemeClr val="tx1"/>
                </a:solidFill>
              </a:rPr>
              <a:t>satuan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tujuan</a:t>
            </a:r>
            <a:r>
              <a:rPr lang="en-US" altLang="en-US" dirty="0">
                <a:solidFill>
                  <a:schemeClr val="tx1"/>
                </a:solidFill>
              </a:rPr>
              <a:t> (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"c"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"f"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"k"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Return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hasil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konversi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atau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pesan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error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jika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input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tidak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valid.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1A883D65-8A53-6D7E-FFDB-97E5320BF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469" y="2875760"/>
            <a:ext cx="4066349" cy="392062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>
          <a:extLst>
            <a:ext uri="{FF2B5EF4-FFF2-40B4-BE49-F238E27FC236}">
              <a16:creationId xmlns:a16="http://schemas.microsoft.com/office/drawing/2014/main" id="{1DF6E3A6-0579-8A2C-3CDE-C7208211B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g26a059c9113_2_10">
            <a:extLst>
              <a:ext uri="{FF2B5EF4-FFF2-40B4-BE49-F238E27FC236}">
                <a16:creationId xmlns:a16="http://schemas.microsoft.com/office/drawing/2014/main" id="{9AB06CCE-1443-E118-323A-3DB43A42C30E}"/>
              </a:ext>
            </a:extLst>
          </p:cNvPr>
          <p:cNvGrpSpPr/>
          <p:nvPr/>
        </p:nvGrpSpPr>
        <p:grpSpPr>
          <a:xfrm>
            <a:off x="824" y="464"/>
            <a:ext cx="4768373" cy="6857327"/>
            <a:chOff x="0" y="0"/>
            <a:chExt cx="7153275" cy="10287019"/>
          </a:xfrm>
        </p:grpSpPr>
        <p:sp>
          <p:nvSpPr>
            <p:cNvPr id="360" name="Google Shape;360;g26a059c9113_2_10">
              <a:extLst>
                <a:ext uri="{FF2B5EF4-FFF2-40B4-BE49-F238E27FC236}">
                  <a16:creationId xmlns:a16="http://schemas.microsoft.com/office/drawing/2014/main" id="{32C5BAEC-0379-CFC3-8132-030AC21BA2E7}"/>
                </a:ext>
              </a:extLst>
            </p:cNvPr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g26a059c9113_2_10">
              <a:extLst>
                <a:ext uri="{FF2B5EF4-FFF2-40B4-BE49-F238E27FC236}">
                  <a16:creationId xmlns:a16="http://schemas.microsoft.com/office/drawing/2014/main" id="{2AB5352F-439C-EEFE-7ADF-670BA3F5FD37}"/>
                </a:ext>
              </a:extLst>
            </p:cNvPr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g26a059c9113_2_10">
            <a:extLst>
              <a:ext uri="{FF2B5EF4-FFF2-40B4-BE49-F238E27FC236}">
                <a16:creationId xmlns:a16="http://schemas.microsoft.com/office/drawing/2014/main" id="{23E991D8-137F-C055-BADB-28AC02E886E6}"/>
              </a:ext>
            </a:extLst>
          </p:cNvPr>
          <p:cNvSpPr/>
          <p:nvPr/>
        </p:nvSpPr>
        <p:spPr>
          <a:xfrm>
            <a:off x="11258251" y="110120"/>
            <a:ext cx="792900" cy="7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26a059c9113_2_10">
            <a:extLst>
              <a:ext uri="{FF2B5EF4-FFF2-40B4-BE49-F238E27FC236}">
                <a16:creationId xmlns:a16="http://schemas.microsoft.com/office/drawing/2014/main" id="{39F273F3-6395-ED4C-9F79-41FD1B2BAB64}"/>
              </a:ext>
            </a:extLst>
          </p:cNvPr>
          <p:cNvSpPr txBox="1"/>
          <p:nvPr/>
        </p:nvSpPr>
        <p:spPr>
          <a:xfrm>
            <a:off x="5098397" y="110120"/>
            <a:ext cx="547830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3. </a:t>
            </a: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Validasi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input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Pastikan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satuan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1800" dirty="0" err="1">
                <a:solidFill>
                  <a:schemeClr val="tx1"/>
                </a:solidFill>
                <a:latin typeface="Arial Unicode MS"/>
              </a:rPr>
              <a:t>dari</a:t>
            </a:r>
            <a:r>
              <a:rPr lang="en-US" altLang="en-US" sz="1800" dirty="0">
                <a:solidFill>
                  <a:schemeClr val="tx1"/>
                </a:solidFill>
              </a:rPr>
              <a:t> dan </a:t>
            </a:r>
            <a:r>
              <a:rPr lang="en-US" altLang="en-US" sz="1800" dirty="0" err="1">
                <a:solidFill>
                  <a:schemeClr val="tx1"/>
                </a:solidFill>
                <a:latin typeface="Arial Unicode MS"/>
              </a:rPr>
              <a:t>ke</a:t>
            </a:r>
            <a:r>
              <a:rPr lang="en-US" altLang="en-US" sz="1800" dirty="0">
                <a:solidFill>
                  <a:schemeClr val="tx1"/>
                </a:solidFill>
              </a:rPr>
              <a:t>) </a:t>
            </a:r>
            <a:r>
              <a:rPr lang="en-US" altLang="en-US" sz="1800" dirty="0" err="1">
                <a:solidFill>
                  <a:schemeClr val="tx1"/>
                </a:solidFill>
              </a:rPr>
              <a:t>hanya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"c"</a:t>
            </a:r>
            <a:r>
              <a:rPr lang="en-US" altLang="en-US" sz="1800" dirty="0">
                <a:solidFill>
                  <a:schemeClr val="tx1"/>
                </a:solidFill>
              </a:rPr>
              <a:t>, 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"f"</a:t>
            </a:r>
            <a:r>
              <a:rPr lang="en-US" altLang="en-US" sz="1800" dirty="0">
                <a:solidFill>
                  <a:schemeClr val="tx1"/>
                </a:solidFill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</a:rPr>
              <a:t>atau</a:t>
            </a:r>
            <a:r>
              <a:rPr lang="en-US" altLang="en-US" sz="1800" dirty="0">
                <a:solidFill>
                  <a:schemeClr val="tx1"/>
                </a:solidFill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"k"</a:t>
            </a:r>
            <a:r>
              <a:rPr lang="en-US" altLang="en-US" sz="1800" dirty="0">
                <a:solidFill>
                  <a:schemeClr val="tx1"/>
                </a:solidFill>
              </a:rPr>
              <a:t> (</a:t>
            </a:r>
            <a:r>
              <a:rPr lang="en-US" altLang="en-US" sz="1800" dirty="0" err="1">
                <a:solidFill>
                  <a:schemeClr val="tx1"/>
                </a:solidFill>
              </a:rPr>
              <a:t>tidak</a:t>
            </a:r>
            <a:r>
              <a:rPr lang="en-US" altLang="en-US" sz="1800" dirty="0">
                <a:solidFill>
                  <a:schemeClr val="tx1"/>
                </a:solidFill>
              </a:rPr>
              <a:t> case sensitive)</a:t>
            </a:r>
            <a:r>
              <a:rPr lang="en-US" altLang="en-US" sz="800" dirty="0">
                <a:solidFill>
                  <a:schemeClr val="tx1"/>
                </a:solidFill>
              </a:rPr>
              <a:t>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Pastikan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nilai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suhu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valid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Kelvin </a:t>
            </a: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tidak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boleh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negatif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Celsius &amp; Fahrenheit,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boleh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negatif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4. Di file </a:t>
            </a: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utama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: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Minta user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memilih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satuan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asal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&amp;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tujuan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Minta user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memasukkan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nilai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suhu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Tampilkan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hasil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konversinya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dengan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output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55CB34E6-2743-9529-C5F1-E698397EA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343" y="3165280"/>
            <a:ext cx="2974407" cy="185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7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35"/>
          <p:cNvGrpSpPr/>
          <p:nvPr/>
        </p:nvGrpSpPr>
        <p:grpSpPr>
          <a:xfrm>
            <a:off x="823" y="466"/>
            <a:ext cx="12190355" cy="2774578"/>
            <a:chOff x="0" y="5"/>
            <a:chExt cx="18288000" cy="4162430"/>
          </a:xfrm>
        </p:grpSpPr>
        <p:sp>
          <p:nvSpPr>
            <p:cNvPr id="99" name="Google Shape;99;p35"/>
            <p:cNvSpPr/>
            <p:nvPr/>
          </p:nvSpPr>
          <p:spPr>
            <a:xfrm>
              <a:off x="0" y="5"/>
              <a:ext cx="18288000" cy="4162425"/>
            </a:xfrm>
            <a:custGeom>
              <a:avLst/>
              <a:gdLst/>
              <a:ahLst/>
              <a:cxnLst/>
              <a:rect l="l" t="t" r="r" b="b"/>
              <a:pathLst>
                <a:path w="18288000" h="4162425" extrusionOk="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5"/>
            <p:cNvSpPr/>
            <p:nvPr/>
          </p:nvSpPr>
          <p:spPr>
            <a:xfrm>
              <a:off x="14123883" y="10"/>
              <a:ext cx="4162425" cy="4162425"/>
            </a:xfrm>
            <a:custGeom>
              <a:avLst/>
              <a:gdLst/>
              <a:ahLst/>
              <a:cxnLst/>
              <a:rect l="l" t="t" r="r" b="b"/>
              <a:pathLst>
                <a:path w="4162425" h="4162425" extrusionOk="0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35"/>
          <p:cNvSpPr txBox="1"/>
          <p:nvPr/>
        </p:nvSpPr>
        <p:spPr>
          <a:xfrm>
            <a:off x="517683" y="3025609"/>
            <a:ext cx="4967729" cy="749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775" rIns="0" bIns="0" anchor="t" anchorCtr="0">
            <a:spAutoFit/>
          </a:bodyPr>
          <a:lstStyle/>
          <a:p>
            <a:pPr marL="8465" marR="3387" lvl="0" indent="0" algn="l" rtl="0">
              <a:lnSpc>
                <a:spcPct val="119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33"/>
              <a:buFont typeface="Arial"/>
              <a:buNone/>
            </a:pPr>
            <a:r>
              <a:rPr lang="en-US" sz="3933" b="1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Kurnia Anwar Ra’if</a:t>
            </a:r>
            <a:endParaRPr sz="3933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35"/>
          <p:cNvSpPr txBox="1"/>
          <p:nvPr/>
        </p:nvSpPr>
        <p:spPr>
          <a:xfrm>
            <a:off x="277574" y="3829404"/>
            <a:ext cx="6675300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025" rIns="0" bIns="0" anchor="t" anchorCtr="0">
            <a:spAutoFit/>
          </a:bodyPr>
          <a:lstStyle/>
          <a:p>
            <a:pPr marL="8465" marR="3387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lang="en-US" sz="1933" b="0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A Highly-motivated Data Scientist</a:t>
            </a:r>
            <a:endParaRPr sz="1933" b="0" i="0" u="none" strike="noStrike" cap="non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465" marR="3387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endParaRPr sz="1933" b="0" i="0" u="none" strike="noStrike" cap="non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464" marR="3387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lang="en-US" sz="1933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Senior Data &amp; AI Platform - PT. Mastersystem Infotama Tbk</a:t>
            </a:r>
            <a:endParaRPr sz="1933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465" marR="3387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lang="en-US" sz="1933" b="0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Data Scientist @ PT. KitaLulus International</a:t>
            </a:r>
            <a:endParaRPr sz="1933" b="0" i="0" u="none" strike="noStrike" cap="non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465" marR="3387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lang="en-US" sz="1933" b="0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Data Scientist @ PT. Sharing Vision– BRI Consultant</a:t>
            </a:r>
            <a:endParaRPr sz="9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464" marR="3387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lang="en-US" sz="1933" b="0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Engineering @ PT. AILIMA Geothermal</a:t>
            </a:r>
            <a:endParaRPr sz="1933" b="0" i="0" u="none" strike="noStrike" cap="non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464" marR="3387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lang="en-US" sz="1933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Mentor DS/BI/AI-ML - @ Dibimbing.id</a:t>
            </a:r>
            <a:endParaRPr sz="1933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465" marR="3387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endParaRPr sz="1933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3" name="Google Shape;10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3500" y="3035076"/>
            <a:ext cx="4078476" cy="3058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5"/>
          <p:cNvSpPr/>
          <p:nvPr/>
        </p:nvSpPr>
        <p:spPr>
          <a:xfrm>
            <a:off x="11101985" y="5867042"/>
            <a:ext cx="1089900" cy="990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52"/>
          <p:cNvGrpSpPr/>
          <p:nvPr/>
        </p:nvGrpSpPr>
        <p:grpSpPr>
          <a:xfrm>
            <a:off x="7425220" y="464"/>
            <a:ext cx="4766598" cy="6857218"/>
            <a:chOff x="9937669" y="6"/>
            <a:chExt cx="8350884" cy="10287217"/>
          </a:xfrm>
        </p:grpSpPr>
        <p:sp>
          <p:nvSpPr>
            <p:cNvPr id="415" name="Google Shape;415;p52"/>
            <p:cNvSpPr/>
            <p:nvPr/>
          </p:nvSpPr>
          <p:spPr>
            <a:xfrm>
              <a:off x="9937669" y="6"/>
              <a:ext cx="8350884" cy="10287000"/>
            </a:xfrm>
            <a:custGeom>
              <a:avLst/>
              <a:gdLst/>
              <a:ahLst/>
              <a:cxnLst/>
              <a:rect l="l" t="t" r="r" b="b"/>
              <a:pathLst>
                <a:path w="8350884" h="10287000" extrusionOk="0">
                  <a:moveTo>
                    <a:pt x="8350331" y="10286994"/>
                  </a:moveTo>
                  <a:lnTo>
                    <a:pt x="0" y="10286994"/>
                  </a:lnTo>
                  <a:lnTo>
                    <a:pt x="0" y="0"/>
                  </a:lnTo>
                  <a:lnTo>
                    <a:pt x="8350331" y="0"/>
                  </a:lnTo>
                  <a:lnTo>
                    <a:pt x="8350331" y="10286994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416" name="Google Shape;416;p52"/>
            <p:cNvSpPr/>
            <p:nvPr/>
          </p:nvSpPr>
          <p:spPr>
            <a:xfrm>
              <a:off x="9944099" y="6"/>
              <a:ext cx="8343900" cy="10287000"/>
            </a:xfrm>
            <a:custGeom>
              <a:avLst/>
              <a:gdLst/>
              <a:ahLst/>
              <a:cxnLst/>
              <a:rect l="l" t="t" r="r" b="b"/>
              <a:pathLst>
                <a:path w="8343900" h="10287000" extrusionOk="0">
                  <a:moveTo>
                    <a:pt x="0" y="4580800"/>
                  </a:moveTo>
                  <a:lnTo>
                    <a:pt x="0" y="0"/>
                  </a:lnTo>
                  <a:lnTo>
                    <a:pt x="88899" y="344"/>
                  </a:lnTo>
                  <a:lnTo>
                    <a:pt x="165099" y="1377"/>
                  </a:lnTo>
                  <a:lnTo>
                    <a:pt x="253999" y="3096"/>
                  </a:lnTo>
                  <a:lnTo>
                    <a:pt x="342899" y="5498"/>
                  </a:lnTo>
                  <a:lnTo>
                    <a:pt x="419099" y="8580"/>
                  </a:lnTo>
                  <a:lnTo>
                    <a:pt x="507999" y="12339"/>
                  </a:lnTo>
                  <a:lnTo>
                    <a:pt x="596899" y="16773"/>
                  </a:lnTo>
                  <a:lnTo>
                    <a:pt x="673099" y="21880"/>
                  </a:lnTo>
                  <a:lnTo>
                    <a:pt x="761999" y="27657"/>
                  </a:lnTo>
                  <a:lnTo>
                    <a:pt x="838199" y="34100"/>
                  </a:lnTo>
                  <a:lnTo>
                    <a:pt x="927099" y="41208"/>
                  </a:lnTo>
                  <a:lnTo>
                    <a:pt x="1015999" y="48977"/>
                  </a:lnTo>
                  <a:lnTo>
                    <a:pt x="1092199" y="57406"/>
                  </a:lnTo>
                  <a:lnTo>
                    <a:pt x="1181099" y="66491"/>
                  </a:lnTo>
                  <a:lnTo>
                    <a:pt x="1257299" y="76230"/>
                  </a:lnTo>
                  <a:lnTo>
                    <a:pt x="1346199" y="86620"/>
                  </a:lnTo>
                  <a:lnTo>
                    <a:pt x="1422399" y="97658"/>
                  </a:lnTo>
                  <a:lnTo>
                    <a:pt x="1511299" y="109342"/>
                  </a:lnTo>
                  <a:lnTo>
                    <a:pt x="1587499" y="121670"/>
                  </a:lnTo>
                  <a:lnTo>
                    <a:pt x="1663699" y="134638"/>
                  </a:lnTo>
                  <a:lnTo>
                    <a:pt x="1752599" y="148244"/>
                  </a:lnTo>
                  <a:lnTo>
                    <a:pt x="1828799" y="162485"/>
                  </a:lnTo>
                  <a:lnTo>
                    <a:pt x="1917699" y="177359"/>
                  </a:lnTo>
                  <a:lnTo>
                    <a:pt x="1993899" y="192862"/>
                  </a:lnTo>
                  <a:lnTo>
                    <a:pt x="2070099" y="208993"/>
                  </a:lnTo>
                  <a:lnTo>
                    <a:pt x="2158999" y="225749"/>
                  </a:lnTo>
                  <a:lnTo>
                    <a:pt x="2235199" y="243127"/>
                  </a:lnTo>
                  <a:lnTo>
                    <a:pt x="2311399" y="261124"/>
                  </a:lnTo>
                  <a:lnTo>
                    <a:pt x="2387599" y="279737"/>
                  </a:lnTo>
                  <a:lnTo>
                    <a:pt x="2476499" y="298965"/>
                  </a:lnTo>
                  <a:lnTo>
                    <a:pt x="2552699" y="318804"/>
                  </a:lnTo>
                  <a:lnTo>
                    <a:pt x="2628899" y="339252"/>
                  </a:lnTo>
                  <a:lnTo>
                    <a:pt x="2705099" y="360306"/>
                  </a:lnTo>
                  <a:lnTo>
                    <a:pt x="2781299" y="381964"/>
                  </a:lnTo>
                  <a:lnTo>
                    <a:pt x="2870199" y="404223"/>
                  </a:lnTo>
                  <a:lnTo>
                    <a:pt x="2946399" y="427079"/>
                  </a:lnTo>
                  <a:lnTo>
                    <a:pt x="3022599" y="450531"/>
                  </a:lnTo>
                  <a:lnTo>
                    <a:pt x="3098799" y="474576"/>
                  </a:lnTo>
                  <a:lnTo>
                    <a:pt x="3174999" y="499212"/>
                  </a:lnTo>
                  <a:lnTo>
                    <a:pt x="3251199" y="524435"/>
                  </a:lnTo>
                  <a:lnTo>
                    <a:pt x="3327399" y="550242"/>
                  </a:lnTo>
                  <a:lnTo>
                    <a:pt x="3403599" y="576632"/>
                  </a:lnTo>
                  <a:lnTo>
                    <a:pt x="3479799" y="603602"/>
                  </a:lnTo>
                  <a:lnTo>
                    <a:pt x="3555999" y="631149"/>
                  </a:lnTo>
                  <a:lnTo>
                    <a:pt x="3632199" y="659270"/>
                  </a:lnTo>
                  <a:lnTo>
                    <a:pt x="3708399" y="687963"/>
                  </a:lnTo>
                  <a:lnTo>
                    <a:pt x="3784599" y="717225"/>
                  </a:lnTo>
                  <a:lnTo>
                    <a:pt x="3860799" y="747053"/>
                  </a:lnTo>
                  <a:lnTo>
                    <a:pt x="3924299" y="777445"/>
                  </a:lnTo>
                  <a:lnTo>
                    <a:pt x="4000499" y="808399"/>
                  </a:lnTo>
                  <a:lnTo>
                    <a:pt x="4076699" y="839910"/>
                  </a:lnTo>
                  <a:lnTo>
                    <a:pt x="4152899" y="871978"/>
                  </a:lnTo>
                  <a:lnTo>
                    <a:pt x="4229099" y="904599"/>
                  </a:lnTo>
                  <a:lnTo>
                    <a:pt x="4292599" y="937770"/>
                  </a:lnTo>
                  <a:lnTo>
                    <a:pt x="4368799" y="971489"/>
                  </a:lnTo>
                  <a:lnTo>
                    <a:pt x="4444999" y="1005753"/>
                  </a:lnTo>
                  <a:lnTo>
                    <a:pt x="4508499" y="1040560"/>
                  </a:lnTo>
                  <a:lnTo>
                    <a:pt x="4584699" y="1075907"/>
                  </a:lnTo>
                  <a:lnTo>
                    <a:pt x="4660899" y="1111791"/>
                  </a:lnTo>
                  <a:lnTo>
                    <a:pt x="4724399" y="1148210"/>
                  </a:lnTo>
                  <a:lnTo>
                    <a:pt x="4800599" y="1185161"/>
                  </a:lnTo>
                  <a:lnTo>
                    <a:pt x="4864099" y="1222641"/>
                  </a:lnTo>
                  <a:lnTo>
                    <a:pt x="4940299" y="1260648"/>
                  </a:lnTo>
                  <a:lnTo>
                    <a:pt x="5003799" y="1299179"/>
                  </a:lnTo>
                  <a:lnTo>
                    <a:pt x="5079999" y="1338231"/>
                  </a:lnTo>
                  <a:lnTo>
                    <a:pt x="5143499" y="1377802"/>
                  </a:lnTo>
                  <a:lnTo>
                    <a:pt x="5219699" y="1417890"/>
                  </a:lnTo>
                  <a:lnTo>
                    <a:pt x="5283199" y="1458490"/>
                  </a:lnTo>
                  <a:lnTo>
                    <a:pt x="5346699" y="1499602"/>
                  </a:lnTo>
                  <a:lnTo>
                    <a:pt x="5422899" y="1541221"/>
                  </a:lnTo>
                  <a:lnTo>
                    <a:pt x="5486399" y="1583347"/>
                  </a:lnTo>
                  <a:lnTo>
                    <a:pt x="5549899" y="1625975"/>
                  </a:lnTo>
                  <a:lnTo>
                    <a:pt x="5613399" y="1669103"/>
                  </a:lnTo>
                  <a:lnTo>
                    <a:pt x="5689599" y="1712729"/>
                  </a:lnTo>
                  <a:lnTo>
                    <a:pt x="5753099" y="1756850"/>
                  </a:lnTo>
                  <a:lnTo>
                    <a:pt x="5816599" y="1801463"/>
                  </a:lnTo>
                  <a:lnTo>
                    <a:pt x="5880099" y="1846566"/>
                  </a:lnTo>
                  <a:lnTo>
                    <a:pt x="5943599" y="1892155"/>
                  </a:lnTo>
                  <a:lnTo>
                    <a:pt x="6007099" y="1938230"/>
                  </a:lnTo>
                  <a:lnTo>
                    <a:pt x="6070599" y="1984785"/>
                  </a:lnTo>
                  <a:lnTo>
                    <a:pt x="6134099" y="2031820"/>
                  </a:lnTo>
                  <a:lnTo>
                    <a:pt x="6197599" y="2079331"/>
                  </a:lnTo>
                  <a:lnTo>
                    <a:pt x="6261099" y="2127316"/>
                  </a:lnTo>
                  <a:lnTo>
                    <a:pt x="6324599" y="2175773"/>
                  </a:lnTo>
                  <a:lnTo>
                    <a:pt x="6388099" y="2224697"/>
                  </a:lnTo>
                  <a:lnTo>
                    <a:pt x="6451599" y="2274088"/>
                  </a:lnTo>
                  <a:lnTo>
                    <a:pt x="6515099" y="2323941"/>
                  </a:lnTo>
                  <a:lnTo>
                    <a:pt x="6578599" y="2374255"/>
                  </a:lnTo>
                  <a:lnTo>
                    <a:pt x="6629399" y="2425027"/>
                  </a:lnTo>
                  <a:lnTo>
                    <a:pt x="6692899" y="2476254"/>
                  </a:lnTo>
                  <a:lnTo>
                    <a:pt x="6756399" y="2527934"/>
                  </a:lnTo>
                  <a:lnTo>
                    <a:pt x="6819899" y="2580064"/>
                  </a:lnTo>
                  <a:lnTo>
                    <a:pt x="6870699" y="2632641"/>
                  </a:lnTo>
                  <a:lnTo>
                    <a:pt x="6934199" y="2685662"/>
                  </a:lnTo>
                  <a:lnTo>
                    <a:pt x="6984999" y="2739126"/>
                  </a:lnTo>
                  <a:lnTo>
                    <a:pt x="7048499" y="2793029"/>
                  </a:lnTo>
                  <a:lnTo>
                    <a:pt x="7099299" y="2847369"/>
                  </a:lnTo>
                  <a:lnTo>
                    <a:pt x="7162799" y="2902142"/>
                  </a:lnTo>
                  <a:lnTo>
                    <a:pt x="7213599" y="2957347"/>
                  </a:lnTo>
                  <a:lnTo>
                    <a:pt x="7277099" y="3012981"/>
                  </a:lnTo>
                  <a:lnTo>
                    <a:pt x="7378699" y="3125524"/>
                  </a:lnTo>
                  <a:lnTo>
                    <a:pt x="7442199" y="3182429"/>
                  </a:lnTo>
                  <a:lnTo>
                    <a:pt x="7543799" y="3297489"/>
                  </a:lnTo>
                  <a:lnTo>
                    <a:pt x="7607299" y="3355640"/>
                  </a:lnTo>
                  <a:lnTo>
                    <a:pt x="7658099" y="3414201"/>
                  </a:lnTo>
                  <a:lnTo>
                    <a:pt x="7810499" y="3592318"/>
                  </a:lnTo>
                  <a:lnTo>
                    <a:pt x="7962899" y="3774033"/>
                  </a:lnTo>
                  <a:lnTo>
                    <a:pt x="8115299" y="3959272"/>
                  </a:lnTo>
                  <a:lnTo>
                    <a:pt x="8153399" y="4021790"/>
                  </a:lnTo>
                  <a:lnTo>
                    <a:pt x="8305799" y="4211618"/>
                  </a:lnTo>
                  <a:lnTo>
                    <a:pt x="8343899" y="4275645"/>
                  </a:lnTo>
                  <a:lnTo>
                    <a:pt x="8343899" y="10286993"/>
                  </a:lnTo>
                  <a:lnTo>
                    <a:pt x="5702299" y="10286993"/>
                  </a:lnTo>
                  <a:lnTo>
                    <a:pt x="5702299" y="9950013"/>
                  </a:lnTo>
                  <a:lnTo>
                    <a:pt x="5689599" y="9902280"/>
                  </a:lnTo>
                  <a:lnTo>
                    <a:pt x="5689599" y="9807137"/>
                  </a:lnTo>
                  <a:lnTo>
                    <a:pt x="5676899" y="9759729"/>
                  </a:lnTo>
                  <a:lnTo>
                    <a:pt x="5676899" y="9665250"/>
                  </a:lnTo>
                  <a:lnTo>
                    <a:pt x="5664199" y="9618182"/>
                  </a:lnTo>
                  <a:lnTo>
                    <a:pt x="5664199" y="9571231"/>
                  </a:lnTo>
                  <a:lnTo>
                    <a:pt x="5651499" y="9524397"/>
                  </a:lnTo>
                  <a:lnTo>
                    <a:pt x="5651499" y="9477683"/>
                  </a:lnTo>
                  <a:lnTo>
                    <a:pt x="5638799" y="9431090"/>
                  </a:lnTo>
                  <a:lnTo>
                    <a:pt x="5638799" y="9384619"/>
                  </a:lnTo>
                  <a:lnTo>
                    <a:pt x="5613399" y="9292052"/>
                  </a:lnTo>
                  <a:lnTo>
                    <a:pt x="5613399" y="9245959"/>
                  </a:lnTo>
                  <a:lnTo>
                    <a:pt x="5587999" y="9154162"/>
                  </a:lnTo>
                  <a:lnTo>
                    <a:pt x="5587999" y="9108461"/>
                  </a:lnTo>
                  <a:lnTo>
                    <a:pt x="5537199" y="8927009"/>
                  </a:lnTo>
                  <a:lnTo>
                    <a:pt x="5537199" y="8881992"/>
                  </a:lnTo>
                  <a:lnTo>
                    <a:pt x="5435599" y="8527093"/>
                  </a:lnTo>
                  <a:lnTo>
                    <a:pt x="5410199" y="8483409"/>
                  </a:lnTo>
                  <a:lnTo>
                    <a:pt x="5359399" y="8310246"/>
                  </a:lnTo>
                  <a:lnTo>
                    <a:pt x="5333999" y="8267357"/>
                  </a:lnTo>
                  <a:lnTo>
                    <a:pt x="5308599" y="8182072"/>
                  </a:lnTo>
                  <a:lnTo>
                    <a:pt x="5283199" y="8139680"/>
                  </a:lnTo>
                  <a:lnTo>
                    <a:pt x="5257799" y="8055402"/>
                  </a:lnTo>
                  <a:lnTo>
                    <a:pt x="5232399" y="8013520"/>
                  </a:lnTo>
                  <a:lnTo>
                    <a:pt x="5219699" y="7971812"/>
                  </a:lnTo>
                  <a:lnTo>
                    <a:pt x="5194299" y="7930278"/>
                  </a:lnTo>
                  <a:lnTo>
                    <a:pt x="5181599" y="7888921"/>
                  </a:lnTo>
                  <a:lnTo>
                    <a:pt x="5156199" y="7847742"/>
                  </a:lnTo>
                  <a:lnTo>
                    <a:pt x="5143499" y="7806743"/>
                  </a:lnTo>
                  <a:lnTo>
                    <a:pt x="5118099" y="7765925"/>
                  </a:lnTo>
                  <a:lnTo>
                    <a:pt x="5105399" y="7725289"/>
                  </a:lnTo>
                  <a:lnTo>
                    <a:pt x="5054599" y="7644574"/>
                  </a:lnTo>
                  <a:lnTo>
                    <a:pt x="5041899" y="7604497"/>
                  </a:lnTo>
                  <a:lnTo>
                    <a:pt x="4991099" y="7524913"/>
                  </a:lnTo>
                  <a:lnTo>
                    <a:pt x="4978399" y="7485408"/>
                  </a:lnTo>
                  <a:lnTo>
                    <a:pt x="4851399" y="7290826"/>
                  </a:lnTo>
                  <a:lnTo>
                    <a:pt x="4838699" y="7252509"/>
                  </a:lnTo>
                  <a:lnTo>
                    <a:pt x="4711699" y="7064008"/>
                  </a:lnTo>
                  <a:lnTo>
                    <a:pt x="4610099" y="6917003"/>
                  </a:lnTo>
                  <a:lnTo>
                    <a:pt x="4584699" y="6880792"/>
                  </a:lnTo>
                  <a:lnTo>
                    <a:pt x="4546599" y="6844800"/>
                  </a:lnTo>
                  <a:lnTo>
                    <a:pt x="4444999" y="6703059"/>
                  </a:lnTo>
                  <a:lnTo>
                    <a:pt x="4406899" y="6668187"/>
                  </a:lnTo>
                  <a:lnTo>
                    <a:pt x="4330699" y="6564953"/>
                  </a:lnTo>
                  <a:lnTo>
                    <a:pt x="4292599" y="6531007"/>
                  </a:lnTo>
                  <a:lnTo>
                    <a:pt x="4241799" y="6463821"/>
                  </a:lnTo>
                  <a:lnTo>
                    <a:pt x="4203699" y="6430585"/>
                  </a:lnTo>
                  <a:lnTo>
                    <a:pt x="4178299" y="6397588"/>
                  </a:lnTo>
                  <a:lnTo>
                    <a:pt x="4140199" y="6364834"/>
                  </a:lnTo>
                  <a:lnTo>
                    <a:pt x="4114799" y="6332322"/>
                  </a:lnTo>
                  <a:lnTo>
                    <a:pt x="4076699" y="6300055"/>
                  </a:lnTo>
                  <a:lnTo>
                    <a:pt x="4051299" y="6268034"/>
                  </a:lnTo>
                  <a:lnTo>
                    <a:pt x="4013199" y="6236261"/>
                  </a:lnTo>
                  <a:lnTo>
                    <a:pt x="3987799" y="6204738"/>
                  </a:lnTo>
                  <a:lnTo>
                    <a:pt x="3949699" y="6173465"/>
                  </a:lnTo>
                  <a:lnTo>
                    <a:pt x="3924299" y="6142445"/>
                  </a:lnTo>
                  <a:lnTo>
                    <a:pt x="3886199" y="6111680"/>
                  </a:lnTo>
                  <a:lnTo>
                    <a:pt x="3860799" y="6081170"/>
                  </a:lnTo>
                  <a:lnTo>
                    <a:pt x="3822699" y="6050917"/>
                  </a:lnTo>
                  <a:lnTo>
                    <a:pt x="3784599" y="6020923"/>
                  </a:lnTo>
                  <a:lnTo>
                    <a:pt x="3759199" y="5991190"/>
                  </a:lnTo>
                  <a:lnTo>
                    <a:pt x="3721099" y="5961719"/>
                  </a:lnTo>
                  <a:lnTo>
                    <a:pt x="3682999" y="5932512"/>
                  </a:lnTo>
                  <a:lnTo>
                    <a:pt x="3657599" y="5903570"/>
                  </a:lnTo>
                  <a:lnTo>
                    <a:pt x="3619499" y="5874894"/>
                  </a:lnTo>
                  <a:lnTo>
                    <a:pt x="3581399" y="5846488"/>
                  </a:lnTo>
                  <a:lnTo>
                    <a:pt x="3543299" y="5818351"/>
                  </a:lnTo>
                  <a:lnTo>
                    <a:pt x="3517899" y="5790486"/>
                  </a:lnTo>
                  <a:lnTo>
                    <a:pt x="3479799" y="5762894"/>
                  </a:lnTo>
                  <a:lnTo>
                    <a:pt x="3441699" y="5735577"/>
                  </a:lnTo>
                  <a:lnTo>
                    <a:pt x="3403599" y="5708536"/>
                  </a:lnTo>
                  <a:lnTo>
                    <a:pt x="3365499" y="5681773"/>
                  </a:lnTo>
                  <a:lnTo>
                    <a:pt x="3327399" y="5655289"/>
                  </a:lnTo>
                  <a:lnTo>
                    <a:pt x="3301999" y="5629087"/>
                  </a:lnTo>
                  <a:lnTo>
                    <a:pt x="3263899" y="5603168"/>
                  </a:lnTo>
                  <a:lnTo>
                    <a:pt x="3225799" y="5577532"/>
                  </a:lnTo>
                  <a:lnTo>
                    <a:pt x="3187699" y="5552183"/>
                  </a:lnTo>
                  <a:lnTo>
                    <a:pt x="3149599" y="5527121"/>
                  </a:lnTo>
                  <a:lnTo>
                    <a:pt x="3111499" y="5502348"/>
                  </a:lnTo>
                  <a:lnTo>
                    <a:pt x="3073399" y="5477866"/>
                  </a:lnTo>
                  <a:lnTo>
                    <a:pt x="3035299" y="5453676"/>
                  </a:lnTo>
                  <a:lnTo>
                    <a:pt x="2997199" y="5429780"/>
                  </a:lnTo>
                  <a:lnTo>
                    <a:pt x="2959099" y="5406179"/>
                  </a:lnTo>
                  <a:lnTo>
                    <a:pt x="2920999" y="5382875"/>
                  </a:lnTo>
                  <a:lnTo>
                    <a:pt x="2882899" y="5359869"/>
                  </a:lnTo>
                  <a:lnTo>
                    <a:pt x="2844799" y="5337164"/>
                  </a:lnTo>
                  <a:lnTo>
                    <a:pt x="2806699" y="5314760"/>
                  </a:lnTo>
                  <a:lnTo>
                    <a:pt x="2755899" y="5292660"/>
                  </a:lnTo>
                  <a:lnTo>
                    <a:pt x="2717799" y="5270865"/>
                  </a:lnTo>
                  <a:lnTo>
                    <a:pt x="2679699" y="5249376"/>
                  </a:lnTo>
                  <a:lnTo>
                    <a:pt x="2641599" y="5228195"/>
                  </a:lnTo>
                  <a:lnTo>
                    <a:pt x="2603499" y="5207324"/>
                  </a:lnTo>
                  <a:lnTo>
                    <a:pt x="2565399" y="5186764"/>
                  </a:lnTo>
                  <a:lnTo>
                    <a:pt x="2527299" y="5166517"/>
                  </a:lnTo>
                  <a:lnTo>
                    <a:pt x="2476499" y="5146584"/>
                  </a:lnTo>
                  <a:lnTo>
                    <a:pt x="2438399" y="5126967"/>
                  </a:lnTo>
                  <a:lnTo>
                    <a:pt x="2400299" y="5107668"/>
                  </a:lnTo>
                  <a:lnTo>
                    <a:pt x="2362199" y="5088687"/>
                  </a:lnTo>
                  <a:lnTo>
                    <a:pt x="2311399" y="5070028"/>
                  </a:lnTo>
                  <a:lnTo>
                    <a:pt x="2273299" y="5051691"/>
                  </a:lnTo>
                  <a:lnTo>
                    <a:pt x="2235199" y="5033678"/>
                  </a:lnTo>
                  <a:lnTo>
                    <a:pt x="2184399" y="5015990"/>
                  </a:lnTo>
                  <a:lnTo>
                    <a:pt x="2146299" y="4998629"/>
                  </a:lnTo>
                  <a:lnTo>
                    <a:pt x="2108199" y="4981597"/>
                  </a:lnTo>
                  <a:lnTo>
                    <a:pt x="2057399" y="4964896"/>
                  </a:lnTo>
                  <a:lnTo>
                    <a:pt x="2019299" y="4948526"/>
                  </a:lnTo>
                  <a:lnTo>
                    <a:pt x="1981199" y="4932489"/>
                  </a:lnTo>
                  <a:lnTo>
                    <a:pt x="1930399" y="4916787"/>
                  </a:lnTo>
                  <a:lnTo>
                    <a:pt x="1892299" y="4901422"/>
                  </a:lnTo>
                  <a:lnTo>
                    <a:pt x="1841499" y="4886396"/>
                  </a:lnTo>
                  <a:lnTo>
                    <a:pt x="1803399" y="4871709"/>
                  </a:lnTo>
                  <a:lnTo>
                    <a:pt x="1765299" y="4857363"/>
                  </a:lnTo>
                  <a:lnTo>
                    <a:pt x="1714499" y="4843360"/>
                  </a:lnTo>
                  <a:lnTo>
                    <a:pt x="1676399" y="4829702"/>
                  </a:lnTo>
                  <a:lnTo>
                    <a:pt x="1625599" y="4816389"/>
                  </a:lnTo>
                  <a:lnTo>
                    <a:pt x="1587499" y="4803425"/>
                  </a:lnTo>
                  <a:lnTo>
                    <a:pt x="1536699" y="4790809"/>
                  </a:lnTo>
                  <a:lnTo>
                    <a:pt x="1498599" y="4778545"/>
                  </a:lnTo>
                  <a:lnTo>
                    <a:pt x="1447799" y="4766633"/>
                  </a:lnTo>
                  <a:lnTo>
                    <a:pt x="1409699" y="4755074"/>
                  </a:lnTo>
                  <a:lnTo>
                    <a:pt x="1358899" y="4743872"/>
                  </a:lnTo>
                  <a:lnTo>
                    <a:pt x="1320799" y="4733027"/>
                  </a:lnTo>
                  <a:lnTo>
                    <a:pt x="1269999" y="4722540"/>
                  </a:lnTo>
                  <a:lnTo>
                    <a:pt x="1219199" y="4712414"/>
                  </a:lnTo>
                  <a:lnTo>
                    <a:pt x="1181099" y="4702649"/>
                  </a:lnTo>
                  <a:lnTo>
                    <a:pt x="1130299" y="4693248"/>
                  </a:lnTo>
                  <a:lnTo>
                    <a:pt x="1092199" y="4684213"/>
                  </a:lnTo>
                  <a:lnTo>
                    <a:pt x="1041399" y="4675544"/>
                  </a:lnTo>
                  <a:lnTo>
                    <a:pt x="990599" y="4667243"/>
                  </a:lnTo>
                  <a:lnTo>
                    <a:pt x="952499" y="4659312"/>
                  </a:lnTo>
                  <a:lnTo>
                    <a:pt x="901699" y="4651752"/>
                  </a:lnTo>
                  <a:lnTo>
                    <a:pt x="850899" y="4644566"/>
                  </a:lnTo>
                  <a:lnTo>
                    <a:pt x="812799" y="4637754"/>
                  </a:lnTo>
                  <a:lnTo>
                    <a:pt x="761999" y="4631318"/>
                  </a:lnTo>
                  <a:lnTo>
                    <a:pt x="711199" y="4625260"/>
                  </a:lnTo>
                  <a:lnTo>
                    <a:pt x="673099" y="4619582"/>
                  </a:lnTo>
                  <a:lnTo>
                    <a:pt x="622299" y="4614284"/>
                  </a:lnTo>
                  <a:lnTo>
                    <a:pt x="571499" y="4609369"/>
                  </a:lnTo>
                  <a:lnTo>
                    <a:pt x="533399" y="4604838"/>
                  </a:lnTo>
                  <a:lnTo>
                    <a:pt x="482599" y="4600692"/>
                  </a:lnTo>
                  <a:lnTo>
                    <a:pt x="431799" y="4596934"/>
                  </a:lnTo>
                  <a:lnTo>
                    <a:pt x="380999" y="4593565"/>
                  </a:lnTo>
                  <a:lnTo>
                    <a:pt x="342899" y="4590586"/>
                  </a:lnTo>
                  <a:lnTo>
                    <a:pt x="292099" y="4588000"/>
                  </a:lnTo>
                  <a:lnTo>
                    <a:pt x="241299" y="4585806"/>
                  </a:lnTo>
                  <a:lnTo>
                    <a:pt x="190499" y="4584008"/>
                  </a:lnTo>
                  <a:lnTo>
                    <a:pt x="139699" y="4582607"/>
                  </a:lnTo>
                  <a:lnTo>
                    <a:pt x="101599" y="4581605"/>
                  </a:lnTo>
                  <a:lnTo>
                    <a:pt x="50799" y="4581002"/>
                  </a:lnTo>
                  <a:lnTo>
                    <a:pt x="0" y="45808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417" name="Google Shape;417;p52"/>
            <p:cNvSpPr/>
            <p:nvPr/>
          </p:nvSpPr>
          <p:spPr>
            <a:xfrm>
              <a:off x="9949694" y="3822923"/>
              <a:ext cx="6540500" cy="6464300"/>
            </a:xfrm>
            <a:custGeom>
              <a:avLst/>
              <a:gdLst/>
              <a:ahLst/>
              <a:cxnLst/>
              <a:rect l="l" t="t" r="r" b="b"/>
              <a:pathLst>
                <a:path w="6540500" h="6464300" extrusionOk="0">
                  <a:moveTo>
                    <a:pt x="0" y="2918139"/>
                  </a:moveTo>
                  <a:lnTo>
                    <a:pt x="0" y="0"/>
                  </a:lnTo>
                  <a:lnTo>
                    <a:pt x="50799" y="219"/>
                  </a:lnTo>
                  <a:lnTo>
                    <a:pt x="101599" y="877"/>
                  </a:lnTo>
                  <a:lnTo>
                    <a:pt x="152399" y="1972"/>
                  </a:lnTo>
                  <a:lnTo>
                    <a:pt x="215899" y="3502"/>
                  </a:lnTo>
                  <a:lnTo>
                    <a:pt x="266699" y="5465"/>
                  </a:lnTo>
                  <a:lnTo>
                    <a:pt x="317499" y="7860"/>
                  </a:lnTo>
                  <a:lnTo>
                    <a:pt x="368299" y="10685"/>
                  </a:lnTo>
                  <a:lnTo>
                    <a:pt x="419099" y="13938"/>
                  </a:lnTo>
                  <a:lnTo>
                    <a:pt x="482599" y="17618"/>
                  </a:lnTo>
                  <a:lnTo>
                    <a:pt x="533399" y="21723"/>
                  </a:lnTo>
                  <a:lnTo>
                    <a:pt x="584199" y="26251"/>
                  </a:lnTo>
                  <a:lnTo>
                    <a:pt x="634999" y="31200"/>
                  </a:lnTo>
                  <a:lnTo>
                    <a:pt x="685799" y="36570"/>
                  </a:lnTo>
                  <a:lnTo>
                    <a:pt x="749299" y="42357"/>
                  </a:lnTo>
                  <a:lnTo>
                    <a:pt x="800099" y="48561"/>
                  </a:lnTo>
                  <a:lnTo>
                    <a:pt x="850899" y="55180"/>
                  </a:lnTo>
                  <a:lnTo>
                    <a:pt x="901699" y="62212"/>
                  </a:lnTo>
                  <a:lnTo>
                    <a:pt x="952499" y="69655"/>
                  </a:lnTo>
                  <a:lnTo>
                    <a:pt x="1003299" y="77508"/>
                  </a:lnTo>
                  <a:lnTo>
                    <a:pt x="1054099" y="85769"/>
                  </a:lnTo>
                  <a:lnTo>
                    <a:pt x="1104899" y="94437"/>
                  </a:lnTo>
                  <a:lnTo>
                    <a:pt x="1155699" y="103509"/>
                  </a:lnTo>
                  <a:lnTo>
                    <a:pt x="1206499" y="112984"/>
                  </a:lnTo>
                  <a:lnTo>
                    <a:pt x="1269999" y="122860"/>
                  </a:lnTo>
                  <a:lnTo>
                    <a:pt x="1320799" y="133136"/>
                  </a:lnTo>
                  <a:lnTo>
                    <a:pt x="1371599" y="143810"/>
                  </a:lnTo>
                  <a:lnTo>
                    <a:pt x="1422399" y="154881"/>
                  </a:lnTo>
                  <a:lnTo>
                    <a:pt x="1473199" y="166345"/>
                  </a:lnTo>
                  <a:lnTo>
                    <a:pt x="1523999" y="178203"/>
                  </a:lnTo>
                  <a:lnTo>
                    <a:pt x="1574799" y="190452"/>
                  </a:lnTo>
                  <a:lnTo>
                    <a:pt x="1625599" y="203090"/>
                  </a:lnTo>
                  <a:lnTo>
                    <a:pt x="1663699" y="216116"/>
                  </a:lnTo>
                  <a:lnTo>
                    <a:pt x="1714499" y="229529"/>
                  </a:lnTo>
                  <a:lnTo>
                    <a:pt x="1765299" y="243325"/>
                  </a:lnTo>
                  <a:lnTo>
                    <a:pt x="1816099" y="257505"/>
                  </a:lnTo>
                  <a:lnTo>
                    <a:pt x="1866899" y="272065"/>
                  </a:lnTo>
                  <a:lnTo>
                    <a:pt x="1917699" y="287005"/>
                  </a:lnTo>
                  <a:lnTo>
                    <a:pt x="1968499" y="302323"/>
                  </a:lnTo>
                  <a:lnTo>
                    <a:pt x="2019299" y="318016"/>
                  </a:lnTo>
                  <a:lnTo>
                    <a:pt x="2070099" y="334084"/>
                  </a:lnTo>
                  <a:lnTo>
                    <a:pt x="2108199" y="350525"/>
                  </a:lnTo>
                  <a:lnTo>
                    <a:pt x="2158999" y="367336"/>
                  </a:lnTo>
                  <a:lnTo>
                    <a:pt x="2209799" y="384517"/>
                  </a:lnTo>
                  <a:lnTo>
                    <a:pt x="2260599" y="402065"/>
                  </a:lnTo>
                  <a:lnTo>
                    <a:pt x="2311399" y="419980"/>
                  </a:lnTo>
                  <a:lnTo>
                    <a:pt x="2349499" y="438258"/>
                  </a:lnTo>
                  <a:lnTo>
                    <a:pt x="2400299" y="456899"/>
                  </a:lnTo>
                  <a:lnTo>
                    <a:pt x="2451099" y="475901"/>
                  </a:lnTo>
                  <a:lnTo>
                    <a:pt x="2501899" y="495261"/>
                  </a:lnTo>
                  <a:lnTo>
                    <a:pt x="2539999" y="514980"/>
                  </a:lnTo>
                  <a:lnTo>
                    <a:pt x="2590799" y="535054"/>
                  </a:lnTo>
                  <a:lnTo>
                    <a:pt x="2641599" y="555482"/>
                  </a:lnTo>
                  <a:lnTo>
                    <a:pt x="2679699" y="576263"/>
                  </a:lnTo>
                  <a:lnTo>
                    <a:pt x="2730499" y="597394"/>
                  </a:lnTo>
                  <a:lnTo>
                    <a:pt x="2781299" y="618874"/>
                  </a:lnTo>
                  <a:lnTo>
                    <a:pt x="2819399" y="640702"/>
                  </a:lnTo>
                  <a:lnTo>
                    <a:pt x="2870199" y="662875"/>
                  </a:lnTo>
                  <a:lnTo>
                    <a:pt x="2920999" y="685393"/>
                  </a:lnTo>
                  <a:lnTo>
                    <a:pt x="2959099" y="708252"/>
                  </a:lnTo>
                  <a:lnTo>
                    <a:pt x="3009899" y="731452"/>
                  </a:lnTo>
                  <a:lnTo>
                    <a:pt x="3047999" y="754991"/>
                  </a:lnTo>
                  <a:lnTo>
                    <a:pt x="3098799" y="778868"/>
                  </a:lnTo>
                  <a:lnTo>
                    <a:pt x="3136899" y="803079"/>
                  </a:lnTo>
                  <a:lnTo>
                    <a:pt x="3187699" y="827625"/>
                  </a:lnTo>
                  <a:lnTo>
                    <a:pt x="3225799" y="852503"/>
                  </a:lnTo>
                  <a:lnTo>
                    <a:pt x="3276599" y="877711"/>
                  </a:lnTo>
                  <a:lnTo>
                    <a:pt x="3314699" y="903248"/>
                  </a:lnTo>
                  <a:lnTo>
                    <a:pt x="3365499" y="929112"/>
                  </a:lnTo>
                  <a:lnTo>
                    <a:pt x="3403599" y="955302"/>
                  </a:lnTo>
                  <a:lnTo>
                    <a:pt x="3441699" y="981815"/>
                  </a:lnTo>
                  <a:lnTo>
                    <a:pt x="3492499" y="1008650"/>
                  </a:lnTo>
                  <a:lnTo>
                    <a:pt x="3530599" y="1035806"/>
                  </a:lnTo>
                  <a:lnTo>
                    <a:pt x="3568699" y="1063280"/>
                  </a:lnTo>
                  <a:lnTo>
                    <a:pt x="3619499" y="1091072"/>
                  </a:lnTo>
                  <a:lnTo>
                    <a:pt x="3657599" y="1119178"/>
                  </a:lnTo>
                  <a:lnTo>
                    <a:pt x="3695699" y="1147598"/>
                  </a:lnTo>
                  <a:lnTo>
                    <a:pt x="3746499" y="1176331"/>
                  </a:lnTo>
                  <a:lnTo>
                    <a:pt x="3784599" y="1205373"/>
                  </a:lnTo>
                  <a:lnTo>
                    <a:pt x="3822699" y="1234724"/>
                  </a:lnTo>
                  <a:lnTo>
                    <a:pt x="3860799" y="1264382"/>
                  </a:lnTo>
                  <a:lnTo>
                    <a:pt x="3898899" y="1294345"/>
                  </a:lnTo>
                  <a:lnTo>
                    <a:pt x="3949699" y="1324611"/>
                  </a:lnTo>
                  <a:lnTo>
                    <a:pt x="3987799" y="1355179"/>
                  </a:lnTo>
                  <a:lnTo>
                    <a:pt x="4025899" y="1386048"/>
                  </a:lnTo>
                  <a:lnTo>
                    <a:pt x="4063999" y="1417214"/>
                  </a:lnTo>
                  <a:lnTo>
                    <a:pt x="4102099" y="1448678"/>
                  </a:lnTo>
                  <a:lnTo>
                    <a:pt x="4140199" y="1480436"/>
                  </a:lnTo>
                  <a:lnTo>
                    <a:pt x="4178299" y="1512488"/>
                  </a:lnTo>
                  <a:lnTo>
                    <a:pt x="4216399" y="1544832"/>
                  </a:lnTo>
                  <a:lnTo>
                    <a:pt x="4254499" y="1577466"/>
                  </a:lnTo>
                  <a:lnTo>
                    <a:pt x="4292599" y="1610388"/>
                  </a:lnTo>
                  <a:lnTo>
                    <a:pt x="4368799" y="1677090"/>
                  </a:lnTo>
                  <a:lnTo>
                    <a:pt x="4444999" y="1744925"/>
                  </a:lnTo>
                  <a:lnTo>
                    <a:pt x="4521199" y="1813879"/>
                  </a:lnTo>
                  <a:lnTo>
                    <a:pt x="4597399" y="1883940"/>
                  </a:lnTo>
                  <a:lnTo>
                    <a:pt x="4622799" y="1919380"/>
                  </a:lnTo>
                  <a:lnTo>
                    <a:pt x="4660899" y="1955093"/>
                  </a:lnTo>
                  <a:lnTo>
                    <a:pt x="4737099" y="2027325"/>
                  </a:lnTo>
                  <a:lnTo>
                    <a:pt x="4762499" y="2063841"/>
                  </a:lnTo>
                  <a:lnTo>
                    <a:pt x="4838699" y="2137667"/>
                  </a:lnTo>
                  <a:lnTo>
                    <a:pt x="4864099" y="2174972"/>
                  </a:lnTo>
                  <a:lnTo>
                    <a:pt x="4940299" y="2250360"/>
                  </a:lnTo>
                  <a:lnTo>
                    <a:pt x="4965699" y="2288440"/>
                  </a:lnTo>
                  <a:lnTo>
                    <a:pt x="5003799" y="2326774"/>
                  </a:lnTo>
                  <a:lnTo>
                    <a:pt x="5029199" y="2365360"/>
                  </a:lnTo>
                  <a:lnTo>
                    <a:pt x="5067299" y="2404198"/>
                  </a:lnTo>
                  <a:lnTo>
                    <a:pt x="5092699" y="2443286"/>
                  </a:lnTo>
                  <a:lnTo>
                    <a:pt x="5130799" y="2482621"/>
                  </a:lnTo>
                  <a:lnTo>
                    <a:pt x="5156199" y="2522203"/>
                  </a:lnTo>
                  <a:lnTo>
                    <a:pt x="5194299" y="2562029"/>
                  </a:lnTo>
                  <a:lnTo>
                    <a:pt x="5219699" y="2602098"/>
                  </a:lnTo>
                  <a:lnTo>
                    <a:pt x="5257799" y="2642407"/>
                  </a:lnTo>
                  <a:lnTo>
                    <a:pt x="5308599" y="2723744"/>
                  </a:lnTo>
                  <a:lnTo>
                    <a:pt x="5346699" y="2764767"/>
                  </a:lnTo>
                  <a:lnTo>
                    <a:pt x="5422899" y="2889235"/>
                  </a:lnTo>
                  <a:lnTo>
                    <a:pt x="5460999" y="2931185"/>
                  </a:lnTo>
                  <a:lnTo>
                    <a:pt x="5537199" y="3058395"/>
                  </a:lnTo>
                  <a:lnTo>
                    <a:pt x="5689599" y="3318777"/>
                  </a:lnTo>
                  <a:lnTo>
                    <a:pt x="5867399" y="3632195"/>
                  </a:lnTo>
                  <a:lnTo>
                    <a:pt x="5880099" y="3677785"/>
                  </a:lnTo>
                  <a:lnTo>
                    <a:pt x="5956299" y="3815742"/>
                  </a:lnTo>
                  <a:lnTo>
                    <a:pt x="5968999" y="3862117"/>
                  </a:lnTo>
                  <a:lnTo>
                    <a:pt x="5994399" y="3908685"/>
                  </a:lnTo>
                  <a:lnTo>
                    <a:pt x="6007099" y="3955443"/>
                  </a:lnTo>
                  <a:lnTo>
                    <a:pt x="6057899" y="4049525"/>
                  </a:lnTo>
                  <a:lnTo>
                    <a:pt x="6070599" y="4096844"/>
                  </a:lnTo>
                  <a:lnTo>
                    <a:pt x="6095999" y="4144348"/>
                  </a:lnTo>
                  <a:lnTo>
                    <a:pt x="6121399" y="4239899"/>
                  </a:lnTo>
                  <a:lnTo>
                    <a:pt x="6146799" y="4287943"/>
                  </a:lnTo>
                  <a:lnTo>
                    <a:pt x="6159499" y="4336165"/>
                  </a:lnTo>
                  <a:lnTo>
                    <a:pt x="6184899" y="4384562"/>
                  </a:lnTo>
                  <a:lnTo>
                    <a:pt x="6210299" y="4481874"/>
                  </a:lnTo>
                  <a:lnTo>
                    <a:pt x="6235699" y="4530787"/>
                  </a:lnTo>
                  <a:lnTo>
                    <a:pt x="6311899" y="4827743"/>
                  </a:lnTo>
                  <a:lnTo>
                    <a:pt x="6337299" y="4877801"/>
                  </a:lnTo>
                  <a:lnTo>
                    <a:pt x="6375399" y="5028906"/>
                  </a:lnTo>
                  <a:lnTo>
                    <a:pt x="6375399" y="5079580"/>
                  </a:lnTo>
                  <a:lnTo>
                    <a:pt x="6438899" y="5335167"/>
                  </a:lnTo>
                  <a:lnTo>
                    <a:pt x="6438899" y="5386716"/>
                  </a:lnTo>
                  <a:lnTo>
                    <a:pt x="6464299" y="5490232"/>
                  </a:lnTo>
                  <a:lnTo>
                    <a:pt x="6464299" y="5542195"/>
                  </a:lnTo>
                  <a:lnTo>
                    <a:pt x="6489699" y="5646525"/>
                  </a:lnTo>
                  <a:lnTo>
                    <a:pt x="6489699" y="5698888"/>
                  </a:lnTo>
                  <a:lnTo>
                    <a:pt x="6502399" y="5751381"/>
                  </a:lnTo>
                  <a:lnTo>
                    <a:pt x="6502399" y="5804002"/>
                  </a:lnTo>
                  <a:lnTo>
                    <a:pt x="6515099" y="5856749"/>
                  </a:lnTo>
                  <a:lnTo>
                    <a:pt x="6515099" y="5962616"/>
                  </a:lnTo>
                  <a:lnTo>
                    <a:pt x="6527799" y="6015732"/>
                  </a:lnTo>
                  <a:lnTo>
                    <a:pt x="6527799" y="6122322"/>
                  </a:lnTo>
                  <a:lnTo>
                    <a:pt x="6540499" y="6175793"/>
                  </a:lnTo>
                  <a:lnTo>
                    <a:pt x="6540499" y="6464076"/>
                  </a:lnTo>
                  <a:lnTo>
                    <a:pt x="3632199" y="6464076"/>
                  </a:lnTo>
                  <a:lnTo>
                    <a:pt x="3632199" y="6408173"/>
                  </a:lnTo>
                  <a:lnTo>
                    <a:pt x="3619499" y="6360146"/>
                  </a:lnTo>
                  <a:lnTo>
                    <a:pt x="3619499" y="6217065"/>
                  </a:lnTo>
                  <a:lnTo>
                    <a:pt x="3606799" y="6169718"/>
                  </a:lnTo>
                  <a:lnTo>
                    <a:pt x="3606799" y="6122550"/>
                  </a:lnTo>
                  <a:lnTo>
                    <a:pt x="3594099" y="6075566"/>
                  </a:lnTo>
                  <a:lnTo>
                    <a:pt x="3594099" y="6028770"/>
                  </a:lnTo>
                  <a:lnTo>
                    <a:pt x="3581399" y="5982165"/>
                  </a:lnTo>
                  <a:lnTo>
                    <a:pt x="3581399" y="5935755"/>
                  </a:lnTo>
                  <a:lnTo>
                    <a:pt x="3555999" y="5843538"/>
                  </a:lnTo>
                  <a:lnTo>
                    <a:pt x="3555999" y="5797739"/>
                  </a:lnTo>
                  <a:lnTo>
                    <a:pt x="3416299" y="5308740"/>
                  </a:lnTo>
                  <a:lnTo>
                    <a:pt x="3390899" y="5265733"/>
                  </a:lnTo>
                  <a:lnTo>
                    <a:pt x="3365499" y="5180497"/>
                  </a:lnTo>
                  <a:lnTo>
                    <a:pt x="3340099" y="5138276"/>
                  </a:lnTo>
                  <a:lnTo>
                    <a:pt x="3327399" y="5096326"/>
                  </a:lnTo>
                  <a:lnTo>
                    <a:pt x="3301999" y="5054649"/>
                  </a:lnTo>
                  <a:lnTo>
                    <a:pt x="3289299" y="5013250"/>
                  </a:lnTo>
                  <a:lnTo>
                    <a:pt x="3263899" y="4972133"/>
                  </a:lnTo>
                  <a:lnTo>
                    <a:pt x="3251199" y="4931302"/>
                  </a:lnTo>
                  <a:lnTo>
                    <a:pt x="3225799" y="4890760"/>
                  </a:lnTo>
                  <a:lnTo>
                    <a:pt x="3213099" y="4850512"/>
                  </a:lnTo>
                  <a:lnTo>
                    <a:pt x="3136899" y="4731568"/>
                  </a:lnTo>
                  <a:lnTo>
                    <a:pt x="3111499" y="4692533"/>
                  </a:lnTo>
                  <a:lnTo>
                    <a:pt x="3098799" y="4653812"/>
                  </a:lnTo>
                  <a:lnTo>
                    <a:pt x="3022599" y="4539565"/>
                  </a:lnTo>
                  <a:lnTo>
                    <a:pt x="2946399" y="4428279"/>
                  </a:lnTo>
                  <a:lnTo>
                    <a:pt x="2895599" y="4355785"/>
                  </a:lnTo>
                  <a:lnTo>
                    <a:pt x="2857499" y="4320059"/>
                  </a:lnTo>
                  <a:lnTo>
                    <a:pt x="2806699" y="4249668"/>
                  </a:lnTo>
                  <a:lnTo>
                    <a:pt x="2781299" y="4215011"/>
                  </a:lnTo>
                  <a:lnTo>
                    <a:pt x="2743199" y="4180718"/>
                  </a:lnTo>
                  <a:lnTo>
                    <a:pt x="2692399" y="4113241"/>
                  </a:lnTo>
                  <a:lnTo>
                    <a:pt x="2654299" y="4080064"/>
                  </a:lnTo>
                  <a:lnTo>
                    <a:pt x="2628899" y="4047267"/>
                  </a:lnTo>
                  <a:lnTo>
                    <a:pt x="2590799" y="4014855"/>
                  </a:lnTo>
                  <a:lnTo>
                    <a:pt x="2565399" y="3982829"/>
                  </a:lnTo>
                  <a:lnTo>
                    <a:pt x="2527299" y="3951196"/>
                  </a:lnTo>
                  <a:lnTo>
                    <a:pt x="2501899" y="3919958"/>
                  </a:lnTo>
                  <a:lnTo>
                    <a:pt x="2463799" y="3889120"/>
                  </a:lnTo>
                  <a:lnTo>
                    <a:pt x="2438399" y="3858685"/>
                  </a:lnTo>
                  <a:lnTo>
                    <a:pt x="2400299" y="3828658"/>
                  </a:lnTo>
                  <a:lnTo>
                    <a:pt x="2362199" y="3799042"/>
                  </a:lnTo>
                  <a:lnTo>
                    <a:pt x="2336799" y="3769841"/>
                  </a:lnTo>
                  <a:lnTo>
                    <a:pt x="2298699" y="3741059"/>
                  </a:lnTo>
                  <a:lnTo>
                    <a:pt x="2260599" y="3712701"/>
                  </a:lnTo>
                  <a:lnTo>
                    <a:pt x="2222499" y="3684769"/>
                  </a:lnTo>
                  <a:lnTo>
                    <a:pt x="2197099" y="3657269"/>
                  </a:lnTo>
                  <a:lnTo>
                    <a:pt x="2158999" y="3630203"/>
                  </a:lnTo>
                  <a:lnTo>
                    <a:pt x="2120899" y="3603576"/>
                  </a:lnTo>
                  <a:lnTo>
                    <a:pt x="2082799" y="3577392"/>
                  </a:lnTo>
                  <a:lnTo>
                    <a:pt x="2044699" y="3551655"/>
                  </a:lnTo>
                  <a:lnTo>
                    <a:pt x="2006599" y="3526368"/>
                  </a:lnTo>
                  <a:lnTo>
                    <a:pt x="1968499" y="3501535"/>
                  </a:lnTo>
                  <a:lnTo>
                    <a:pt x="1930399" y="3477161"/>
                  </a:lnTo>
                  <a:lnTo>
                    <a:pt x="1892299" y="3453250"/>
                  </a:lnTo>
                  <a:lnTo>
                    <a:pt x="1854199" y="3429804"/>
                  </a:lnTo>
                  <a:lnTo>
                    <a:pt x="1816099" y="3406829"/>
                  </a:lnTo>
                  <a:lnTo>
                    <a:pt x="1777999" y="3384328"/>
                  </a:lnTo>
                  <a:lnTo>
                    <a:pt x="1739899" y="3362305"/>
                  </a:lnTo>
                  <a:lnTo>
                    <a:pt x="1701799" y="3340764"/>
                  </a:lnTo>
                  <a:lnTo>
                    <a:pt x="1650999" y="3319709"/>
                  </a:lnTo>
                  <a:lnTo>
                    <a:pt x="1612899" y="3299144"/>
                  </a:lnTo>
                  <a:lnTo>
                    <a:pt x="1574799" y="3279072"/>
                  </a:lnTo>
                  <a:lnTo>
                    <a:pt x="1536699" y="3259498"/>
                  </a:lnTo>
                  <a:lnTo>
                    <a:pt x="1498599" y="3240426"/>
                  </a:lnTo>
                  <a:lnTo>
                    <a:pt x="1447799" y="3221860"/>
                  </a:lnTo>
                  <a:lnTo>
                    <a:pt x="1409699" y="3203802"/>
                  </a:lnTo>
                  <a:lnTo>
                    <a:pt x="1371599" y="3186259"/>
                  </a:lnTo>
                  <a:lnTo>
                    <a:pt x="1320799" y="3169232"/>
                  </a:lnTo>
                  <a:lnTo>
                    <a:pt x="1282699" y="3152727"/>
                  </a:lnTo>
                  <a:lnTo>
                    <a:pt x="1244599" y="3136747"/>
                  </a:lnTo>
                  <a:lnTo>
                    <a:pt x="1193799" y="3121296"/>
                  </a:lnTo>
                  <a:lnTo>
                    <a:pt x="1155699" y="3106378"/>
                  </a:lnTo>
                  <a:lnTo>
                    <a:pt x="1104899" y="3091997"/>
                  </a:lnTo>
                  <a:lnTo>
                    <a:pt x="1066799" y="3078157"/>
                  </a:lnTo>
                  <a:lnTo>
                    <a:pt x="1015999" y="3064861"/>
                  </a:lnTo>
                  <a:lnTo>
                    <a:pt x="977899" y="3052114"/>
                  </a:lnTo>
                  <a:lnTo>
                    <a:pt x="927099" y="3039920"/>
                  </a:lnTo>
                  <a:lnTo>
                    <a:pt x="888999" y="3028283"/>
                  </a:lnTo>
                  <a:lnTo>
                    <a:pt x="838199" y="3017206"/>
                  </a:lnTo>
                  <a:lnTo>
                    <a:pt x="800099" y="3006693"/>
                  </a:lnTo>
                  <a:lnTo>
                    <a:pt x="749299" y="2996749"/>
                  </a:lnTo>
                  <a:lnTo>
                    <a:pt x="698499" y="2987377"/>
                  </a:lnTo>
                  <a:lnTo>
                    <a:pt x="660399" y="2978581"/>
                  </a:lnTo>
                  <a:lnTo>
                    <a:pt x="609599" y="2970366"/>
                  </a:lnTo>
                  <a:lnTo>
                    <a:pt x="571499" y="2962734"/>
                  </a:lnTo>
                  <a:lnTo>
                    <a:pt x="520699" y="2955691"/>
                  </a:lnTo>
                  <a:lnTo>
                    <a:pt x="469899" y="2949239"/>
                  </a:lnTo>
                  <a:lnTo>
                    <a:pt x="419099" y="2943383"/>
                  </a:lnTo>
                  <a:lnTo>
                    <a:pt x="380999" y="2938127"/>
                  </a:lnTo>
                  <a:lnTo>
                    <a:pt x="330199" y="2933474"/>
                  </a:lnTo>
                  <a:lnTo>
                    <a:pt x="279399" y="2929429"/>
                  </a:lnTo>
                  <a:lnTo>
                    <a:pt x="241299" y="2925996"/>
                  </a:lnTo>
                  <a:lnTo>
                    <a:pt x="190499" y="2923178"/>
                  </a:lnTo>
                  <a:lnTo>
                    <a:pt x="139699" y="2920979"/>
                  </a:lnTo>
                  <a:lnTo>
                    <a:pt x="88899" y="2919404"/>
                  </a:lnTo>
                  <a:lnTo>
                    <a:pt x="38099" y="2918456"/>
                  </a:lnTo>
                  <a:lnTo>
                    <a:pt x="0" y="291813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</p:grpSp>
      <p:sp>
        <p:nvSpPr>
          <p:cNvPr id="418" name="Google Shape;418;p52"/>
          <p:cNvSpPr txBox="1">
            <a:spLocks noGrp="1"/>
          </p:cNvSpPr>
          <p:nvPr>
            <p:ph type="title"/>
          </p:nvPr>
        </p:nvSpPr>
        <p:spPr>
          <a:xfrm>
            <a:off x="790822" y="2156943"/>
            <a:ext cx="4814350" cy="99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8466">
              <a:lnSpc>
                <a:spcPct val="100000"/>
              </a:lnSpc>
              <a:buSzPts val="1400"/>
            </a:pPr>
            <a:r>
              <a:rPr lang="en-US" sz="64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sz="6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19" name="Google Shape;419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822" y="3879512"/>
            <a:ext cx="333850" cy="3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2"/>
          <p:cNvSpPr txBox="1"/>
          <p:nvPr/>
        </p:nvSpPr>
        <p:spPr>
          <a:xfrm>
            <a:off x="1254398" y="3905628"/>
            <a:ext cx="6095177" cy="30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30450" rIns="60900" bIns="30450" anchor="t" anchorCtr="0">
            <a:spAutoFit/>
          </a:bodyPr>
          <a:lstStyle/>
          <a:p>
            <a:r>
              <a:rPr lang="en-US" sz="1599" b="1"/>
              <a:t>https://www.linkedin.com/in/anwaraif/</a:t>
            </a:r>
            <a:endParaRPr sz="933"/>
          </a:p>
        </p:txBody>
      </p:sp>
      <p:pic>
        <p:nvPicPr>
          <p:cNvPr id="421" name="Google Shape;421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981" y="4486338"/>
            <a:ext cx="421321" cy="3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2"/>
          <p:cNvSpPr txBox="1"/>
          <p:nvPr/>
        </p:nvSpPr>
        <p:spPr>
          <a:xfrm>
            <a:off x="1254398" y="4486338"/>
            <a:ext cx="6095177" cy="30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30450" rIns="60900" bIns="30450" anchor="t" anchorCtr="0">
            <a:spAutoFit/>
          </a:bodyPr>
          <a:lstStyle/>
          <a:p>
            <a:r>
              <a:rPr lang="en-US" sz="1599" b="1"/>
              <a:t>kurniafreelancer@gmail.com</a:t>
            </a:r>
            <a:endParaRPr sz="933"/>
          </a:p>
        </p:txBody>
      </p:sp>
      <p:sp>
        <p:nvSpPr>
          <p:cNvPr id="2" name="Google Shape;64;p2">
            <a:extLst>
              <a:ext uri="{FF2B5EF4-FFF2-40B4-BE49-F238E27FC236}">
                <a16:creationId xmlns:a16="http://schemas.microsoft.com/office/drawing/2014/main" id="{CC446090-4678-69E4-0C9F-B54C0D5E6CA5}"/>
              </a:ext>
            </a:extLst>
          </p:cNvPr>
          <p:cNvSpPr/>
          <p:nvPr/>
        </p:nvSpPr>
        <p:spPr>
          <a:xfrm>
            <a:off x="141640" y="5834878"/>
            <a:ext cx="1090020" cy="99095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110" name="Google Shape;110;p2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2"/>
          <p:cNvSpPr txBox="1">
            <a:spLocks noGrp="1"/>
          </p:cNvSpPr>
          <p:nvPr>
            <p:ph type="body" idx="1"/>
          </p:nvPr>
        </p:nvSpPr>
        <p:spPr>
          <a:xfrm>
            <a:off x="5302211" y="905390"/>
            <a:ext cx="6714600" cy="315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pPr marL="16927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65"/>
              <a:buNone/>
            </a:pPr>
            <a:r>
              <a:rPr lang="en-US" sz="5865" dirty="0"/>
              <a:t>Outline :</a:t>
            </a:r>
            <a:endParaRPr sz="1999" dirty="0">
              <a:latin typeface="Trebuchet MS"/>
              <a:ea typeface="Trebuchet MS"/>
              <a:cs typeface="Trebuchet MS"/>
              <a:sym typeface="Trebuchet MS"/>
            </a:endParaRPr>
          </a:p>
          <a:p>
            <a:r>
              <a:rPr lang="en-US" dirty="0"/>
              <a:t>Defining and calling functions</a:t>
            </a:r>
          </a:p>
          <a:p>
            <a:r>
              <a:rPr lang="en-US" dirty="0"/>
              <a:t>Parameters and return</a:t>
            </a:r>
          </a:p>
          <a:p>
            <a:r>
              <a:rPr lang="en-US" dirty="0"/>
              <a:t>Global vs local scope</a:t>
            </a:r>
          </a:p>
          <a:p>
            <a:r>
              <a:rPr lang="en-US" dirty="0"/>
              <a:t>Modular code principles</a:t>
            </a:r>
            <a:endParaRPr sz="1999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6D4C969D-4F6C-F19C-D4E8-D001814DE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2">
            <a:extLst>
              <a:ext uri="{FF2B5EF4-FFF2-40B4-BE49-F238E27FC236}">
                <a16:creationId xmlns:a16="http://schemas.microsoft.com/office/drawing/2014/main" id="{21A36F92-4AD6-3DD0-9F87-1DF5470807C0}"/>
              </a:ext>
            </a:extLst>
          </p:cNvPr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350" name="Google Shape;350;p22">
              <a:extLst>
                <a:ext uri="{FF2B5EF4-FFF2-40B4-BE49-F238E27FC236}">
                  <a16:creationId xmlns:a16="http://schemas.microsoft.com/office/drawing/2014/main" id="{838C86BA-63F6-CB02-8635-027E6DAD49FE}"/>
                </a:ext>
              </a:extLst>
            </p:cNvPr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>
              <a:extLst>
                <a:ext uri="{FF2B5EF4-FFF2-40B4-BE49-F238E27FC236}">
                  <a16:creationId xmlns:a16="http://schemas.microsoft.com/office/drawing/2014/main" id="{BF886054-D688-BFBD-9CBB-F4885B0C7D00}"/>
                </a:ext>
              </a:extLst>
            </p:cNvPr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>
              <a:extLst>
                <a:ext uri="{FF2B5EF4-FFF2-40B4-BE49-F238E27FC236}">
                  <a16:creationId xmlns:a16="http://schemas.microsoft.com/office/drawing/2014/main" id="{A509FA46-E85E-4D23-6E6F-31BDBF6D8A7C}"/>
                </a:ext>
              </a:extLst>
            </p:cNvPr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22">
            <a:extLst>
              <a:ext uri="{FF2B5EF4-FFF2-40B4-BE49-F238E27FC236}">
                <a16:creationId xmlns:a16="http://schemas.microsoft.com/office/drawing/2014/main" id="{62F4083D-94E1-8BCA-0B81-114D43FD68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76501" y="2356635"/>
            <a:ext cx="6714676" cy="73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r>
              <a:rPr lang="en-US" sz="3600" dirty="0"/>
              <a:t>Defining and calling functions</a:t>
            </a:r>
          </a:p>
        </p:txBody>
      </p:sp>
      <p:sp>
        <p:nvSpPr>
          <p:cNvPr id="354" name="Google Shape;354;p22">
            <a:extLst>
              <a:ext uri="{FF2B5EF4-FFF2-40B4-BE49-F238E27FC236}">
                <a16:creationId xmlns:a16="http://schemas.microsoft.com/office/drawing/2014/main" id="{CA1DAE95-8953-1860-4F94-9DFBA2E1C44E}"/>
              </a:ext>
            </a:extLst>
          </p:cNvPr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62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7036BC32-4A4B-33A3-EEF5-FCB2D6AB3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>
            <a:extLst>
              <a:ext uri="{FF2B5EF4-FFF2-40B4-BE49-F238E27FC236}">
                <a16:creationId xmlns:a16="http://schemas.microsoft.com/office/drawing/2014/main" id="{BA092A43-DAD9-AC0F-2EEB-DF78F8283CDD}"/>
              </a:ext>
            </a:extLst>
          </p:cNvPr>
          <p:cNvSpPr txBox="1"/>
          <p:nvPr/>
        </p:nvSpPr>
        <p:spPr>
          <a:xfrm>
            <a:off x="256158" y="44293"/>
            <a:ext cx="9479874" cy="112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noAutofit/>
          </a:bodyPr>
          <a:lstStyle/>
          <a:p>
            <a:r>
              <a:rPr lang="en-US" sz="4265" b="1" dirty="0">
                <a:solidFill>
                  <a:srgbClr val="48A8C4"/>
                </a:solidFill>
                <a:latin typeface="Times New Roman" panose="02020603050405020304" pitchFamily="18" charset="0"/>
                <a:ea typeface="Plus Jakarta Sans"/>
                <a:cs typeface="Times New Roman" panose="02020603050405020304" pitchFamily="18" charset="0"/>
                <a:sym typeface="Plus Jakarta Sans"/>
              </a:rPr>
              <a:t>Defining and calling functions</a:t>
            </a:r>
          </a:p>
        </p:txBody>
      </p:sp>
      <p:pic>
        <p:nvPicPr>
          <p:cNvPr id="195" name="Google Shape;195;g26585e5a41e_0_267">
            <a:extLst>
              <a:ext uri="{FF2B5EF4-FFF2-40B4-BE49-F238E27FC236}">
                <a16:creationId xmlns:a16="http://schemas.microsoft.com/office/drawing/2014/main" id="{3710DC4E-A541-CFFE-559A-75579964C59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6585e5a41e_0_267">
            <a:extLst>
              <a:ext uri="{FF2B5EF4-FFF2-40B4-BE49-F238E27FC236}">
                <a16:creationId xmlns:a16="http://schemas.microsoft.com/office/drawing/2014/main" id="{CD4103D4-55E9-794C-F2B5-45B54F5AF821}"/>
              </a:ext>
            </a:extLst>
          </p:cNvPr>
          <p:cNvSpPr/>
          <p:nvPr/>
        </p:nvSpPr>
        <p:spPr>
          <a:xfrm>
            <a:off x="10442160" y="1659754"/>
            <a:ext cx="5945765" cy="5344351"/>
          </a:xfrm>
          <a:prstGeom prst="parallelogram">
            <a:avLst>
              <a:gd name="adj" fmla="val 25000"/>
            </a:avLst>
          </a:prstGeom>
          <a:solidFill>
            <a:srgbClr val="48A8C4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/>
            <a:endParaRPr sz="1866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97" name="Google Shape;197;g26585e5a41e_0_267">
            <a:extLst>
              <a:ext uri="{FF2B5EF4-FFF2-40B4-BE49-F238E27FC236}">
                <a16:creationId xmlns:a16="http://schemas.microsoft.com/office/drawing/2014/main" id="{1EC2F472-1CA5-6FF7-5383-3033B5B3AD31}"/>
              </a:ext>
            </a:extLst>
          </p:cNvPr>
          <p:cNvSpPr/>
          <p:nvPr/>
        </p:nvSpPr>
        <p:spPr>
          <a:xfrm>
            <a:off x="9883539" y="5079899"/>
            <a:ext cx="4015161" cy="1924206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/>
            <a:endParaRPr sz="1866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98" name="Google Shape;198;g26585e5a41e_0_267">
            <a:extLst>
              <a:ext uri="{FF2B5EF4-FFF2-40B4-BE49-F238E27FC236}">
                <a16:creationId xmlns:a16="http://schemas.microsoft.com/office/drawing/2014/main" id="{6FB5EF7F-B187-E768-F8DC-6A06CD5A84D8}"/>
              </a:ext>
            </a:extLst>
          </p:cNvPr>
          <p:cNvSpPr/>
          <p:nvPr/>
        </p:nvSpPr>
        <p:spPr>
          <a:xfrm>
            <a:off x="10977602" y="4474085"/>
            <a:ext cx="1761456" cy="1222423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/>
            <a:endParaRPr sz="1866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7" name="Kotak Teks 16">
            <a:extLst>
              <a:ext uri="{FF2B5EF4-FFF2-40B4-BE49-F238E27FC236}">
                <a16:creationId xmlns:a16="http://schemas.microsoft.com/office/drawing/2014/main" id="{24F8F22E-9E5D-97A0-D2DE-94C25FACE2D9}"/>
              </a:ext>
            </a:extLst>
          </p:cNvPr>
          <p:cNvSpPr txBox="1"/>
          <p:nvPr/>
        </p:nvSpPr>
        <p:spPr>
          <a:xfrm>
            <a:off x="490970" y="1308919"/>
            <a:ext cx="819487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Function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adalah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blok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kode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yang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dirancang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menjalankan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tugas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tertentu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. Function juga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bisa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disebut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method().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Tujuan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utama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mengurangi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pengulangan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  <a:latin typeface="Arial" panose="020B0604020202020204" pitchFamily="34" charset="0"/>
              </a:rPr>
              <a:t>kode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mempermudah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perawatan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, dan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meningkatkan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keterbacaan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Dalam Python,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fungsi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didefinisikan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menggunakan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highlight>
                  <a:srgbClr val="C0C0C0"/>
                </a:highlight>
                <a:latin typeface="Arial Unicode MS"/>
              </a:rPr>
              <a:t>def</a:t>
            </a:r>
            <a:endParaRPr lang="en-US" altLang="en-US" sz="1600" dirty="0">
              <a:solidFill>
                <a:schemeClr val="tx1"/>
              </a:solidFill>
              <a:highlight>
                <a:srgbClr val="C0C0C0"/>
              </a:highlight>
              <a:latin typeface="Arial" panose="020B0604020202020204" pitchFamily="34" charset="0"/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8B8357B6-176B-8CBC-C198-C445120A9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315" y="4291603"/>
            <a:ext cx="5402295" cy="202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1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3299751C-A1D3-0C52-DF35-BA3E2610E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2">
            <a:extLst>
              <a:ext uri="{FF2B5EF4-FFF2-40B4-BE49-F238E27FC236}">
                <a16:creationId xmlns:a16="http://schemas.microsoft.com/office/drawing/2014/main" id="{378C6125-7406-3538-677A-3D1BA30A422A}"/>
              </a:ext>
            </a:extLst>
          </p:cNvPr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350" name="Google Shape;350;p22">
              <a:extLst>
                <a:ext uri="{FF2B5EF4-FFF2-40B4-BE49-F238E27FC236}">
                  <a16:creationId xmlns:a16="http://schemas.microsoft.com/office/drawing/2014/main" id="{0107AA4D-8D45-04F7-E2C7-EFB5BF738167}"/>
                </a:ext>
              </a:extLst>
            </p:cNvPr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>
              <a:extLst>
                <a:ext uri="{FF2B5EF4-FFF2-40B4-BE49-F238E27FC236}">
                  <a16:creationId xmlns:a16="http://schemas.microsoft.com/office/drawing/2014/main" id="{A64C2F33-6DC1-E625-F5F7-2DDC485897F1}"/>
                </a:ext>
              </a:extLst>
            </p:cNvPr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>
              <a:extLst>
                <a:ext uri="{FF2B5EF4-FFF2-40B4-BE49-F238E27FC236}">
                  <a16:creationId xmlns:a16="http://schemas.microsoft.com/office/drawing/2014/main" id="{2FC9D818-1727-5B4B-D6F0-A59CA232D38B}"/>
                </a:ext>
              </a:extLst>
            </p:cNvPr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22">
            <a:extLst>
              <a:ext uri="{FF2B5EF4-FFF2-40B4-BE49-F238E27FC236}">
                <a16:creationId xmlns:a16="http://schemas.microsoft.com/office/drawing/2014/main" id="{A9CDDCD4-AB99-BB8B-38B5-1A1912FC8C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76501" y="2356635"/>
            <a:ext cx="6714676" cy="73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pPr marL="114300" indent="0">
              <a:buNone/>
            </a:pPr>
            <a:r>
              <a:rPr lang="en-ID" sz="3600" dirty="0"/>
              <a:t>Hands on</a:t>
            </a:r>
            <a:endParaRPr lang="en-US" sz="3600" dirty="0"/>
          </a:p>
        </p:txBody>
      </p:sp>
      <p:sp>
        <p:nvSpPr>
          <p:cNvPr id="354" name="Google Shape;354;p22">
            <a:extLst>
              <a:ext uri="{FF2B5EF4-FFF2-40B4-BE49-F238E27FC236}">
                <a16:creationId xmlns:a16="http://schemas.microsoft.com/office/drawing/2014/main" id="{54695DAA-5503-8C13-E41B-72902B5CCC8F}"/>
              </a:ext>
            </a:extLst>
          </p:cNvPr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91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4DFB1C08-0B90-CA64-80A5-DA540678B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2">
            <a:extLst>
              <a:ext uri="{FF2B5EF4-FFF2-40B4-BE49-F238E27FC236}">
                <a16:creationId xmlns:a16="http://schemas.microsoft.com/office/drawing/2014/main" id="{77619AE0-08B4-8FF3-6C97-13ABB25E6BCE}"/>
              </a:ext>
            </a:extLst>
          </p:cNvPr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350" name="Google Shape;350;p22">
              <a:extLst>
                <a:ext uri="{FF2B5EF4-FFF2-40B4-BE49-F238E27FC236}">
                  <a16:creationId xmlns:a16="http://schemas.microsoft.com/office/drawing/2014/main" id="{05EB63E3-6F66-3CBF-5CAA-9375C8DAA769}"/>
                </a:ext>
              </a:extLst>
            </p:cNvPr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>
              <a:extLst>
                <a:ext uri="{FF2B5EF4-FFF2-40B4-BE49-F238E27FC236}">
                  <a16:creationId xmlns:a16="http://schemas.microsoft.com/office/drawing/2014/main" id="{5139BBA0-BFC1-C118-52AF-6385AC7540E2}"/>
                </a:ext>
              </a:extLst>
            </p:cNvPr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>
              <a:extLst>
                <a:ext uri="{FF2B5EF4-FFF2-40B4-BE49-F238E27FC236}">
                  <a16:creationId xmlns:a16="http://schemas.microsoft.com/office/drawing/2014/main" id="{A985510E-2664-5E6A-766C-90B365D5F79A}"/>
                </a:ext>
              </a:extLst>
            </p:cNvPr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22">
            <a:extLst>
              <a:ext uri="{FF2B5EF4-FFF2-40B4-BE49-F238E27FC236}">
                <a16:creationId xmlns:a16="http://schemas.microsoft.com/office/drawing/2014/main" id="{F9734DAD-DF0B-0C0C-F496-DA7BC291C1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76501" y="2356635"/>
            <a:ext cx="6714676" cy="73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r>
              <a:rPr lang="en-ID" sz="3600" dirty="0"/>
              <a:t>Parameters and Return</a:t>
            </a:r>
            <a:endParaRPr lang="en-US" sz="3600" dirty="0"/>
          </a:p>
        </p:txBody>
      </p:sp>
      <p:sp>
        <p:nvSpPr>
          <p:cNvPr id="354" name="Google Shape;354;p22">
            <a:extLst>
              <a:ext uri="{FF2B5EF4-FFF2-40B4-BE49-F238E27FC236}">
                <a16:creationId xmlns:a16="http://schemas.microsoft.com/office/drawing/2014/main" id="{AA1FE073-94B9-49BE-30FE-456356A4F01B}"/>
              </a:ext>
            </a:extLst>
          </p:cNvPr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620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F96D81B2-1D95-2C38-380D-2DF455720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>
            <a:extLst>
              <a:ext uri="{FF2B5EF4-FFF2-40B4-BE49-F238E27FC236}">
                <a16:creationId xmlns:a16="http://schemas.microsoft.com/office/drawing/2014/main" id="{B75AE651-1F51-8D5C-1881-BA6A40F5452F}"/>
              </a:ext>
            </a:extLst>
          </p:cNvPr>
          <p:cNvSpPr txBox="1"/>
          <p:nvPr/>
        </p:nvSpPr>
        <p:spPr>
          <a:xfrm>
            <a:off x="256158" y="44293"/>
            <a:ext cx="9479874" cy="112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noAutofit/>
          </a:bodyPr>
          <a:lstStyle/>
          <a:p>
            <a:r>
              <a:rPr lang="en-US" sz="4265" b="1" dirty="0">
                <a:solidFill>
                  <a:srgbClr val="48A8C4"/>
                </a:solidFill>
                <a:latin typeface="Times New Roman" panose="02020603050405020304" pitchFamily="18" charset="0"/>
                <a:ea typeface="Plus Jakarta Sans"/>
                <a:cs typeface="Times New Roman" panose="02020603050405020304" pitchFamily="18" charset="0"/>
                <a:sym typeface="Plus Jakarta Sans"/>
              </a:rPr>
              <a:t>Parameters and Return</a:t>
            </a:r>
          </a:p>
        </p:txBody>
      </p:sp>
      <p:pic>
        <p:nvPicPr>
          <p:cNvPr id="195" name="Google Shape;195;g26585e5a41e_0_267">
            <a:extLst>
              <a:ext uri="{FF2B5EF4-FFF2-40B4-BE49-F238E27FC236}">
                <a16:creationId xmlns:a16="http://schemas.microsoft.com/office/drawing/2014/main" id="{669E966A-CFA3-65F0-1F38-F885EF45E73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 1">
            <a:extLst>
              <a:ext uri="{FF2B5EF4-FFF2-40B4-BE49-F238E27FC236}">
                <a16:creationId xmlns:a16="http://schemas.microsoft.com/office/drawing/2014/main" id="{A05AB38E-00FD-5A5E-70F8-84ED4F80D569}"/>
              </a:ext>
            </a:extLst>
          </p:cNvPr>
          <p:cNvGrpSpPr/>
          <p:nvPr/>
        </p:nvGrpSpPr>
        <p:grpSpPr>
          <a:xfrm>
            <a:off x="9883539" y="1659754"/>
            <a:ext cx="6504386" cy="5344351"/>
            <a:chOff x="9883539" y="1659754"/>
            <a:chExt cx="6504386" cy="5344351"/>
          </a:xfrm>
        </p:grpSpPr>
        <p:sp>
          <p:nvSpPr>
            <p:cNvPr id="196" name="Google Shape;196;g26585e5a41e_0_267">
              <a:extLst>
                <a:ext uri="{FF2B5EF4-FFF2-40B4-BE49-F238E27FC236}">
                  <a16:creationId xmlns:a16="http://schemas.microsoft.com/office/drawing/2014/main" id="{A49D743D-3CDD-5DED-1E90-02003A68B00B}"/>
                </a:ext>
              </a:extLst>
            </p:cNvPr>
            <p:cNvSpPr/>
            <p:nvPr/>
          </p:nvSpPr>
          <p:spPr>
            <a:xfrm>
              <a:off x="10442160" y="1659754"/>
              <a:ext cx="5945765" cy="5344351"/>
            </a:xfrm>
            <a:prstGeom prst="parallelogram">
              <a:avLst>
                <a:gd name="adj" fmla="val 25000"/>
              </a:avLst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/>
              <a:endParaRPr sz="1866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97" name="Google Shape;197;g26585e5a41e_0_267">
              <a:extLst>
                <a:ext uri="{FF2B5EF4-FFF2-40B4-BE49-F238E27FC236}">
                  <a16:creationId xmlns:a16="http://schemas.microsoft.com/office/drawing/2014/main" id="{199715B3-AD11-3D2C-5C3F-9035C8FB0F85}"/>
                </a:ext>
              </a:extLst>
            </p:cNvPr>
            <p:cNvSpPr/>
            <p:nvPr/>
          </p:nvSpPr>
          <p:spPr>
            <a:xfrm>
              <a:off x="9883539" y="5079899"/>
              <a:ext cx="4015161" cy="1924206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/>
              <a:endParaRPr sz="1866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98" name="Google Shape;198;g26585e5a41e_0_267">
              <a:extLst>
                <a:ext uri="{FF2B5EF4-FFF2-40B4-BE49-F238E27FC236}">
                  <a16:creationId xmlns:a16="http://schemas.microsoft.com/office/drawing/2014/main" id="{7E898F82-4EF5-3DD3-2817-B19AD21896C3}"/>
                </a:ext>
              </a:extLst>
            </p:cNvPr>
            <p:cNvSpPr/>
            <p:nvPr/>
          </p:nvSpPr>
          <p:spPr>
            <a:xfrm>
              <a:off x="10977602" y="4474085"/>
              <a:ext cx="1761456" cy="1222423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/>
              <a:endParaRPr sz="1866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8931A345-D395-21B7-A132-5D9B829EB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83" y="1629470"/>
            <a:ext cx="101860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D" sz="2000" b="1" dirty="0"/>
              <a:t>Parameter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input yang </a:t>
            </a:r>
            <a:r>
              <a:rPr lang="en-ID" sz="2000" dirty="0" err="1"/>
              <a:t>dikirimkan</a:t>
            </a:r>
            <a:r>
              <a:rPr lang="en-ID" sz="2000" dirty="0"/>
              <a:t> </a:t>
            </a:r>
            <a:r>
              <a:rPr lang="en-ID" sz="2000" dirty="0" err="1"/>
              <a:t>ke</a:t>
            </a:r>
            <a:r>
              <a:rPr lang="en-ID" sz="2000" dirty="0"/>
              <a:t> </a:t>
            </a:r>
            <a:r>
              <a:rPr lang="en-ID" sz="2000" dirty="0" err="1"/>
              <a:t>fungsi</a:t>
            </a:r>
            <a:r>
              <a:rPr lang="en-ID" sz="2000" dirty="0"/>
              <a:t>.</a:t>
            </a:r>
            <a:br>
              <a:rPr lang="en-ID" sz="2000" dirty="0"/>
            </a:br>
            <a:r>
              <a:rPr lang="en-ID" sz="2000" b="1" dirty="0"/>
              <a:t>Return</a:t>
            </a:r>
            <a:r>
              <a:rPr lang="en-ID" sz="2000" dirty="0"/>
              <a:t> </a:t>
            </a:r>
            <a:r>
              <a:rPr lang="en-ID" sz="2000" dirty="0" err="1"/>
              <a:t>mengembalikan</a:t>
            </a:r>
            <a:r>
              <a:rPr lang="en-ID" sz="2000" dirty="0"/>
              <a:t> </a:t>
            </a:r>
            <a:r>
              <a:rPr lang="en-ID" sz="2000" dirty="0" err="1"/>
              <a:t>nilai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fungsi</a:t>
            </a:r>
            <a:r>
              <a:rPr lang="en-ID" sz="2000" dirty="0"/>
              <a:t>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80B1056A-757D-6B2E-53FD-549B14702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109" y="2795281"/>
            <a:ext cx="6649494" cy="223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27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DC0D26D5-4B55-027B-1E7B-0D2A49639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>
            <a:extLst>
              <a:ext uri="{FF2B5EF4-FFF2-40B4-BE49-F238E27FC236}">
                <a16:creationId xmlns:a16="http://schemas.microsoft.com/office/drawing/2014/main" id="{254815D3-5B0A-2C01-A5D6-C27627B8E1B3}"/>
              </a:ext>
            </a:extLst>
          </p:cNvPr>
          <p:cNvSpPr txBox="1"/>
          <p:nvPr/>
        </p:nvSpPr>
        <p:spPr>
          <a:xfrm>
            <a:off x="256158" y="44293"/>
            <a:ext cx="9479874" cy="112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noAutofit/>
          </a:bodyPr>
          <a:lstStyle/>
          <a:p>
            <a:r>
              <a:rPr lang="en-US" sz="4265" b="1" dirty="0">
                <a:solidFill>
                  <a:srgbClr val="48A8C4"/>
                </a:solidFill>
                <a:latin typeface="Times New Roman" panose="02020603050405020304" pitchFamily="18" charset="0"/>
                <a:ea typeface="Plus Jakarta Sans"/>
                <a:cs typeface="Times New Roman" panose="02020603050405020304" pitchFamily="18" charset="0"/>
                <a:sym typeface="Plus Jakarta Sans"/>
              </a:rPr>
              <a:t>Parameters and Return</a:t>
            </a:r>
          </a:p>
        </p:txBody>
      </p:sp>
      <p:pic>
        <p:nvPicPr>
          <p:cNvPr id="195" name="Google Shape;195;g26585e5a41e_0_267">
            <a:extLst>
              <a:ext uri="{FF2B5EF4-FFF2-40B4-BE49-F238E27FC236}">
                <a16:creationId xmlns:a16="http://schemas.microsoft.com/office/drawing/2014/main" id="{9A9965F1-14B2-CB10-0049-006B3684CD9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 1">
            <a:extLst>
              <a:ext uri="{FF2B5EF4-FFF2-40B4-BE49-F238E27FC236}">
                <a16:creationId xmlns:a16="http://schemas.microsoft.com/office/drawing/2014/main" id="{334D82E3-01B8-4620-43D2-7E506CAABBB6}"/>
              </a:ext>
            </a:extLst>
          </p:cNvPr>
          <p:cNvGrpSpPr/>
          <p:nvPr/>
        </p:nvGrpSpPr>
        <p:grpSpPr>
          <a:xfrm>
            <a:off x="9883539" y="1659754"/>
            <a:ext cx="6504386" cy="5344351"/>
            <a:chOff x="9883539" y="1659754"/>
            <a:chExt cx="6504386" cy="5344351"/>
          </a:xfrm>
        </p:grpSpPr>
        <p:sp>
          <p:nvSpPr>
            <p:cNvPr id="196" name="Google Shape;196;g26585e5a41e_0_267">
              <a:extLst>
                <a:ext uri="{FF2B5EF4-FFF2-40B4-BE49-F238E27FC236}">
                  <a16:creationId xmlns:a16="http://schemas.microsoft.com/office/drawing/2014/main" id="{A46216B7-EE10-1DDD-BAC1-770E858A35C2}"/>
                </a:ext>
              </a:extLst>
            </p:cNvPr>
            <p:cNvSpPr/>
            <p:nvPr/>
          </p:nvSpPr>
          <p:spPr>
            <a:xfrm>
              <a:off x="10442160" y="1659754"/>
              <a:ext cx="5945765" cy="5344351"/>
            </a:xfrm>
            <a:prstGeom prst="parallelogram">
              <a:avLst>
                <a:gd name="adj" fmla="val 25000"/>
              </a:avLst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/>
              <a:endParaRPr sz="1866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97" name="Google Shape;197;g26585e5a41e_0_267">
              <a:extLst>
                <a:ext uri="{FF2B5EF4-FFF2-40B4-BE49-F238E27FC236}">
                  <a16:creationId xmlns:a16="http://schemas.microsoft.com/office/drawing/2014/main" id="{F4E78167-91F6-6B38-5844-A334BECC69E8}"/>
                </a:ext>
              </a:extLst>
            </p:cNvPr>
            <p:cNvSpPr/>
            <p:nvPr/>
          </p:nvSpPr>
          <p:spPr>
            <a:xfrm>
              <a:off x="9883539" y="5079899"/>
              <a:ext cx="4015161" cy="1924206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/>
              <a:endParaRPr sz="1866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98" name="Google Shape;198;g26585e5a41e_0_267">
              <a:extLst>
                <a:ext uri="{FF2B5EF4-FFF2-40B4-BE49-F238E27FC236}">
                  <a16:creationId xmlns:a16="http://schemas.microsoft.com/office/drawing/2014/main" id="{54659D9C-F55E-A4EF-0EAD-A7C3FBDE6CF8}"/>
                </a:ext>
              </a:extLst>
            </p:cNvPr>
            <p:cNvSpPr/>
            <p:nvPr/>
          </p:nvSpPr>
          <p:spPr>
            <a:xfrm>
              <a:off x="10977602" y="4474085"/>
              <a:ext cx="1761456" cy="1222423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/>
              <a:endParaRPr sz="1866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D8B50994-96AE-FC70-11B6-2ADA7C08B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83" y="1783358"/>
            <a:ext cx="101860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D" sz="2000" b="1" dirty="0"/>
              <a:t>Multiple parameters &amp; return multiple values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076E8B74-31D1-21F1-2E1F-0191453F0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753" y="2563301"/>
            <a:ext cx="6391743" cy="31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12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423</Words>
  <Application>Microsoft Office PowerPoint</Application>
  <PresentationFormat>Layar Lebar</PresentationFormat>
  <Paragraphs>58</Paragraphs>
  <Slides>20</Slides>
  <Notes>20</Notes>
  <HiddenSlides>0</HiddenSlides>
  <MMClips>0</MMClips>
  <ScaleCrop>false</ScaleCrop>
  <HeadingPairs>
    <vt:vector size="6" baseType="variant">
      <vt:variant>
        <vt:lpstr>Font Dipakai</vt:lpstr>
      </vt:variant>
      <vt:variant>
        <vt:i4>7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20</vt:i4>
      </vt:variant>
    </vt:vector>
  </HeadingPairs>
  <TitlesOfParts>
    <vt:vector size="28" baseType="lpstr">
      <vt:lpstr>Trebuchet MS</vt:lpstr>
      <vt:lpstr>Calibri</vt:lpstr>
      <vt:lpstr>Arial</vt:lpstr>
      <vt:lpstr>Times New Roman</vt:lpstr>
      <vt:lpstr>Arial Unicode MS</vt:lpstr>
      <vt:lpstr>Montserrat</vt:lpstr>
      <vt:lpstr>Georgia</vt:lpstr>
      <vt:lpstr>Tema Office</vt:lpstr>
      <vt:lpstr>Functions &amp; Reusability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20222007@mahasiswa.itb.ac.id Liwa4321six</dc:creator>
  <cp:lastModifiedBy>20222007@mahasiswa.itb.ac.id Liwa4321six</cp:lastModifiedBy>
  <cp:revision>100</cp:revision>
  <dcterms:created xsi:type="dcterms:W3CDTF">2024-02-25T07:40:25Z</dcterms:created>
  <dcterms:modified xsi:type="dcterms:W3CDTF">2025-08-10T15:30:38Z</dcterms:modified>
</cp:coreProperties>
</file>