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81" r:id="rId5"/>
    <p:sldId id="296" r:id="rId6"/>
    <p:sldId id="295" r:id="rId7"/>
    <p:sldId id="309" r:id="rId8"/>
    <p:sldId id="297" r:id="rId9"/>
    <p:sldId id="298" r:id="rId10"/>
    <p:sldId id="299" r:id="rId11"/>
    <p:sldId id="320" r:id="rId12"/>
    <p:sldId id="307" r:id="rId13"/>
    <p:sldId id="308" r:id="rId14"/>
    <p:sldId id="321" r:id="rId15"/>
    <p:sldId id="277" r:id="rId16"/>
    <p:sldId id="278" r:id="rId17"/>
    <p:sldId id="306" r:id="rId18"/>
  </p:sldIdLst>
  <p:sldSz cx="12192000" cy="6858000"/>
  <p:notesSz cx="6858000" cy="9144000"/>
  <p:embeddedFontLst>
    <p:embeddedFont>
      <p:font typeface="Georgia" panose="02040502050405020303" pitchFamily="18" charset="0"/>
      <p:regular r:id="rId20"/>
      <p:bold r:id="rId21"/>
      <p:italic r:id="rId22"/>
      <p:boldItalic r:id="rId23"/>
    </p:embeddedFont>
    <p:embeddedFont>
      <p:font typeface="Montserrat" panose="00000500000000000000" pitchFamily="2" charset="0"/>
      <p:regular r:id="rId24"/>
      <p:bold r:id="rId25"/>
      <p:italic r:id="rId26"/>
      <p:boldItalic r:id="rId27"/>
    </p:embeddedFont>
    <p:embeddedFont>
      <p:font typeface="Trebuchet MS" panose="020B0603020202020204" pitchFamily="34" charset="0"/>
      <p:regular r:id="rId28"/>
      <p:bold r:id="rId29"/>
      <p:italic r:id="rId30"/>
      <p:boldItalic r:id="rId3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1" roundtripDataSignature="AMtx7mgJC9lWA3UfsASjdoErgYr3k8TW9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43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9950" tIns="49950" rIns="49950" bIns="4995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Calibri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F35F2D7A-B462-BE81-4001-2EE6AAD958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>
            <a:extLst>
              <a:ext uri="{FF2B5EF4-FFF2-40B4-BE49-F238E27FC236}">
                <a16:creationId xmlns:a16="http://schemas.microsoft.com/office/drawing/2014/main" id="{C18C848B-22E1-A72F-18E8-80E1E5AA60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>
            <a:extLst>
              <a:ext uri="{FF2B5EF4-FFF2-40B4-BE49-F238E27FC236}">
                <a16:creationId xmlns:a16="http://schemas.microsoft.com/office/drawing/2014/main" id="{C5EDD6AC-A379-B83C-6341-D4B6C3A7B9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728812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AE3141BC-E031-1323-919F-EC3C5D644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>
            <a:extLst>
              <a:ext uri="{FF2B5EF4-FFF2-40B4-BE49-F238E27FC236}">
                <a16:creationId xmlns:a16="http://schemas.microsoft.com/office/drawing/2014/main" id="{23639A36-B197-B947-D3F5-6ECE621804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22:notes">
            <a:extLst>
              <a:ext uri="{FF2B5EF4-FFF2-40B4-BE49-F238E27FC236}">
                <a16:creationId xmlns:a16="http://schemas.microsoft.com/office/drawing/2014/main" id="{871C7AA9-DD1D-B3E4-C54A-62508DA311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4214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81C708F8-3AEE-0516-3523-B447AF33B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>
            <a:extLst>
              <a:ext uri="{FF2B5EF4-FFF2-40B4-BE49-F238E27FC236}">
                <a16:creationId xmlns:a16="http://schemas.microsoft.com/office/drawing/2014/main" id="{BEED6CDB-B2F4-DE08-F191-918179C8B4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>
            <a:extLst>
              <a:ext uri="{FF2B5EF4-FFF2-40B4-BE49-F238E27FC236}">
                <a16:creationId xmlns:a16="http://schemas.microsoft.com/office/drawing/2014/main" id="{EF6AAB49-E843-8951-E742-E5B438BAF6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86391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6F5F0E32-FECB-39D4-71C0-E694D4A96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>
            <a:extLst>
              <a:ext uri="{FF2B5EF4-FFF2-40B4-BE49-F238E27FC236}">
                <a16:creationId xmlns:a16="http://schemas.microsoft.com/office/drawing/2014/main" id="{D01CB3A3-07A1-9B9B-8AD7-9F1B149434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>
            <a:extLst>
              <a:ext uri="{FF2B5EF4-FFF2-40B4-BE49-F238E27FC236}">
                <a16:creationId xmlns:a16="http://schemas.microsoft.com/office/drawing/2014/main" id="{2CD75E11-9B47-49D4-1663-2661E12212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057154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AE3141BC-E031-1323-919F-EC3C5D644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>
            <a:extLst>
              <a:ext uri="{FF2B5EF4-FFF2-40B4-BE49-F238E27FC236}">
                <a16:creationId xmlns:a16="http://schemas.microsoft.com/office/drawing/2014/main" id="{23639A36-B197-B947-D3F5-6ECE621804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22:notes">
            <a:extLst>
              <a:ext uri="{FF2B5EF4-FFF2-40B4-BE49-F238E27FC236}">
                <a16:creationId xmlns:a16="http://schemas.microsoft.com/office/drawing/2014/main" id="{871C7AA9-DD1D-B3E4-C54A-62508DA3110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3142149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6a059c9113_2_10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alibri"/>
              <a:buNone/>
            </a:pPr>
            <a:endParaRPr/>
          </a:p>
        </p:txBody>
      </p:sp>
      <p:sp>
        <p:nvSpPr>
          <p:cNvPr id="357" name="Google Shape;357;g26a059c9113_2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p52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412" name="Google Shape;412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5:notes"/>
          <p:cNvSpPr txBox="1">
            <a:spLocks noGrp="1"/>
          </p:cNvSpPr>
          <p:nvPr>
            <p:ph type="body" idx="1"/>
          </p:nvPr>
        </p:nvSpPr>
        <p:spPr>
          <a:xfrm>
            <a:off x="1828800" y="4886325"/>
            <a:ext cx="14630400" cy="4629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6" name="Google Shape;9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716588" y="771525"/>
            <a:ext cx="6856412" cy="3857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07" name="Google Shape;10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A650EF83-5F76-96AF-2069-4D5170E12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>
            <a:extLst>
              <a:ext uri="{FF2B5EF4-FFF2-40B4-BE49-F238E27FC236}">
                <a16:creationId xmlns:a16="http://schemas.microsoft.com/office/drawing/2014/main" id="{2D014A6B-D091-9D72-33C6-4C98D348C5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22:notes">
            <a:extLst>
              <a:ext uri="{FF2B5EF4-FFF2-40B4-BE49-F238E27FC236}">
                <a16:creationId xmlns:a16="http://schemas.microsoft.com/office/drawing/2014/main" id="{6CFB4B7E-5459-0662-EA49-388CC711D4B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779766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98A3A855-F5B7-C838-8FE2-6F86AF49E7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>
            <a:extLst>
              <a:ext uri="{FF2B5EF4-FFF2-40B4-BE49-F238E27FC236}">
                <a16:creationId xmlns:a16="http://schemas.microsoft.com/office/drawing/2014/main" id="{57CAD3D1-B0EA-4B0A-48B9-F913E334ED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>
            <a:extLst>
              <a:ext uri="{FF2B5EF4-FFF2-40B4-BE49-F238E27FC236}">
                <a16:creationId xmlns:a16="http://schemas.microsoft.com/office/drawing/2014/main" id="{FFBD88FD-52F0-8F42-1FCC-3D27FBFBF2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08691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9D3A626A-240E-AFDC-1A58-96E00E441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>
            <a:extLst>
              <a:ext uri="{FF2B5EF4-FFF2-40B4-BE49-F238E27FC236}">
                <a16:creationId xmlns:a16="http://schemas.microsoft.com/office/drawing/2014/main" id="{BDA6384B-0C5E-0587-25A7-A222A8BBFE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>
            <a:extLst>
              <a:ext uri="{FF2B5EF4-FFF2-40B4-BE49-F238E27FC236}">
                <a16:creationId xmlns:a16="http://schemas.microsoft.com/office/drawing/2014/main" id="{3259A360-72A1-4A5B-C6A6-F3CA1718068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584663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>
          <a:extLst>
            <a:ext uri="{FF2B5EF4-FFF2-40B4-BE49-F238E27FC236}">
              <a16:creationId xmlns:a16="http://schemas.microsoft.com/office/drawing/2014/main" id="{15DC538C-F69F-3998-90AC-1853B473E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2:notes">
            <a:extLst>
              <a:ext uri="{FF2B5EF4-FFF2-40B4-BE49-F238E27FC236}">
                <a16:creationId xmlns:a16="http://schemas.microsoft.com/office/drawing/2014/main" id="{7F0DAD99-2C73-73F6-83E9-A60E6D7381D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347" name="Google Shape;347;p22:notes">
            <a:extLst>
              <a:ext uri="{FF2B5EF4-FFF2-40B4-BE49-F238E27FC236}">
                <a16:creationId xmlns:a16="http://schemas.microsoft.com/office/drawing/2014/main" id="{ED85F0A9-C58A-FC96-FE21-750082602C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324801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EADF9A3A-C1EF-98B3-765B-9E97B7D2B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>
            <a:extLst>
              <a:ext uri="{FF2B5EF4-FFF2-40B4-BE49-F238E27FC236}">
                <a16:creationId xmlns:a16="http://schemas.microsoft.com/office/drawing/2014/main" id="{14EA1EDD-67D8-EBCC-FECC-D304780210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>
            <a:extLst>
              <a:ext uri="{FF2B5EF4-FFF2-40B4-BE49-F238E27FC236}">
                <a16:creationId xmlns:a16="http://schemas.microsoft.com/office/drawing/2014/main" id="{63E0D2A5-6AF0-BCCA-6A0D-82F4772AF3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7122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">
          <a:extLst>
            <a:ext uri="{FF2B5EF4-FFF2-40B4-BE49-F238E27FC236}">
              <a16:creationId xmlns:a16="http://schemas.microsoft.com/office/drawing/2014/main" id="{DED569CB-18C4-14DB-7144-FDE6107892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6585e5a41e_0_267:notes">
            <a:extLst>
              <a:ext uri="{FF2B5EF4-FFF2-40B4-BE49-F238E27FC236}">
                <a16:creationId xmlns:a16="http://schemas.microsoft.com/office/drawing/2014/main" id="{88E1DBAF-CB6F-1FC5-8F38-362C17F2A4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6585e5a41e_0_267:notes">
            <a:extLst>
              <a:ext uri="{FF2B5EF4-FFF2-40B4-BE49-F238E27FC236}">
                <a16:creationId xmlns:a16="http://schemas.microsoft.com/office/drawing/2014/main" id="{610E9781-3B7B-ABE8-8CB1-731E72F8A32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585970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Konten" type="obj">
  <p:cSld name="OBJECT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Vertikal dan Teks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3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3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3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3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lide Judul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8" name="Google Shape;2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Bagia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ua Konten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bandinga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2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2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2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Saja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3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3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3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Konten dengan Keteranga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3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3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ambar dengan Keteranga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3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3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3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3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3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Judul dan Teks Vertik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3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3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3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3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3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" name="Google Shape;88;p1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89" name="Google Shape;89;p1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1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FBD58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1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2" name="Google Shape;92;p1"/>
          <p:cNvSpPr txBox="1">
            <a:spLocks noGrp="1"/>
          </p:cNvSpPr>
          <p:nvPr>
            <p:ph type="title"/>
          </p:nvPr>
        </p:nvSpPr>
        <p:spPr>
          <a:xfrm>
            <a:off x="5707259" y="1313854"/>
            <a:ext cx="6309600" cy="14858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16928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Georgia"/>
              <a:buNone/>
            </a:pPr>
            <a:r>
              <a:rPr lang="en-US" sz="4800" i="0" u="none" strike="noStrike" dirty="0">
                <a:latin typeface="Montserrat"/>
                <a:ea typeface="Montserrat"/>
                <a:cs typeface="Montserrat"/>
                <a:sym typeface="Montserrat"/>
              </a:rPr>
              <a:t>Control Flow : if, </a:t>
            </a:r>
            <a:r>
              <a:rPr lang="en-US" sz="4800" i="0" u="none" strike="noStrike" dirty="0" err="1">
                <a:latin typeface="Montserrat"/>
                <a:ea typeface="Montserrat"/>
                <a:cs typeface="Montserrat"/>
                <a:sym typeface="Montserrat"/>
              </a:rPr>
              <a:t>elif</a:t>
            </a:r>
            <a:r>
              <a:rPr lang="en-US" sz="4800" i="0" u="none" strike="noStrike" dirty="0">
                <a:latin typeface="Montserrat"/>
                <a:ea typeface="Montserrat"/>
                <a:cs typeface="Montserrat"/>
                <a:sym typeface="Montserrat"/>
              </a:rPr>
              <a:t>, else</a:t>
            </a:r>
            <a:endParaRPr sz="9600" dirty="0"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10944738" y="72753"/>
            <a:ext cx="1123653" cy="10924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Picture 2" descr="Python (programming language) - Wikipedia">
            <a:extLst>
              <a:ext uri="{FF2B5EF4-FFF2-40B4-BE49-F238E27FC236}">
                <a16:creationId xmlns:a16="http://schemas.microsoft.com/office/drawing/2014/main" id="{D05D2E87-F4BB-2535-1E20-9A0F0D413B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26067" y="4757195"/>
            <a:ext cx="1613213" cy="1767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7036BC32-4A4B-33A3-EEF5-FCB2D6AB3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>
            <a:extLst>
              <a:ext uri="{FF2B5EF4-FFF2-40B4-BE49-F238E27FC236}">
                <a16:creationId xmlns:a16="http://schemas.microsoft.com/office/drawing/2014/main" id="{BA092A43-DAD9-AC0F-2EEB-DF78F8283CDD}"/>
              </a:ext>
            </a:extLst>
          </p:cNvPr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noAutofit/>
          </a:bodyPr>
          <a:lstStyle/>
          <a:p>
            <a:r>
              <a:rPr lang="en-US" sz="4265" b="1" dirty="0">
                <a:solidFill>
                  <a:srgbClr val="48A8C4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Conditional Statements (if, </a:t>
            </a:r>
            <a:r>
              <a:rPr lang="en-US" sz="4265" b="1" dirty="0" err="1">
                <a:solidFill>
                  <a:srgbClr val="48A8C4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elif</a:t>
            </a:r>
            <a:r>
              <a:rPr lang="en-US" sz="4265" b="1" dirty="0">
                <a:solidFill>
                  <a:srgbClr val="48A8C4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, else)</a:t>
            </a:r>
          </a:p>
        </p:txBody>
      </p:sp>
      <p:pic>
        <p:nvPicPr>
          <p:cNvPr id="195" name="Google Shape;195;g26585e5a41e_0_267">
            <a:extLst>
              <a:ext uri="{FF2B5EF4-FFF2-40B4-BE49-F238E27FC236}">
                <a16:creationId xmlns:a16="http://schemas.microsoft.com/office/drawing/2014/main" id="{3710DC4E-A541-CFFE-559A-75579964C59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g26585e5a41e_0_267">
            <a:extLst>
              <a:ext uri="{FF2B5EF4-FFF2-40B4-BE49-F238E27FC236}">
                <a16:creationId xmlns:a16="http://schemas.microsoft.com/office/drawing/2014/main" id="{CD4103D4-55E9-794C-F2B5-45B54F5AF821}"/>
              </a:ext>
            </a:extLst>
          </p:cNvPr>
          <p:cNvSpPr/>
          <p:nvPr/>
        </p:nvSpPr>
        <p:spPr>
          <a:xfrm>
            <a:off x="10442160" y="1659754"/>
            <a:ext cx="5945765" cy="5344351"/>
          </a:xfrm>
          <a:prstGeom prst="parallelogram">
            <a:avLst>
              <a:gd name="adj" fmla="val 25000"/>
            </a:avLst>
          </a:prstGeom>
          <a:solidFill>
            <a:srgbClr val="48A8C4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7" name="Google Shape;197;g26585e5a41e_0_267">
            <a:extLst>
              <a:ext uri="{FF2B5EF4-FFF2-40B4-BE49-F238E27FC236}">
                <a16:creationId xmlns:a16="http://schemas.microsoft.com/office/drawing/2014/main" id="{1EC2F472-1CA5-6FF7-5383-3033B5B3AD31}"/>
              </a:ext>
            </a:extLst>
          </p:cNvPr>
          <p:cNvSpPr/>
          <p:nvPr/>
        </p:nvSpPr>
        <p:spPr>
          <a:xfrm>
            <a:off x="9883539" y="5079899"/>
            <a:ext cx="4015161" cy="1924206"/>
          </a:xfrm>
          <a:prstGeom prst="parallelogram">
            <a:avLst>
              <a:gd name="adj" fmla="val 25000"/>
            </a:avLst>
          </a:prstGeom>
          <a:solidFill>
            <a:srgbClr val="FFBD58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198" name="Google Shape;198;g26585e5a41e_0_267">
            <a:extLst>
              <a:ext uri="{FF2B5EF4-FFF2-40B4-BE49-F238E27FC236}">
                <a16:creationId xmlns:a16="http://schemas.microsoft.com/office/drawing/2014/main" id="{6FB5EF7F-B187-E768-F8DC-6A06CD5A84D8}"/>
              </a:ext>
            </a:extLst>
          </p:cNvPr>
          <p:cNvSpPr/>
          <p:nvPr/>
        </p:nvSpPr>
        <p:spPr>
          <a:xfrm>
            <a:off x="10977602" y="4474085"/>
            <a:ext cx="1761456" cy="1222423"/>
          </a:xfrm>
          <a:prstGeom prst="parallelogram">
            <a:avLst>
              <a:gd name="adj" fmla="val 25000"/>
            </a:avLst>
          </a:prstGeom>
          <a:solidFill>
            <a:srgbClr val="F08B33"/>
          </a:solidFill>
          <a:ln>
            <a:noFill/>
          </a:ln>
        </p:spPr>
        <p:txBody>
          <a:bodyPr spcFirstLastPara="1" wrap="square" lIns="121862" tIns="121862" rIns="121862" bIns="121862" anchor="ctr" anchorCtr="0">
            <a:noAutofit/>
          </a:bodyPr>
          <a:lstStyle/>
          <a:p>
            <a:pPr algn="ctr"/>
            <a:endParaRPr sz="1866"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6" name="Kotak Teks 5">
            <a:extLst>
              <a:ext uri="{FF2B5EF4-FFF2-40B4-BE49-F238E27FC236}">
                <a16:creationId xmlns:a16="http://schemas.microsoft.com/office/drawing/2014/main" id="{286A646F-FF61-01D5-8FB4-A470EBA1B54E}"/>
              </a:ext>
            </a:extLst>
          </p:cNvPr>
          <p:cNvSpPr txBox="1"/>
          <p:nvPr/>
        </p:nvSpPr>
        <p:spPr>
          <a:xfrm>
            <a:off x="370390" y="4225113"/>
            <a:ext cx="819487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dirty="0"/>
              <a:t>Summary :</a:t>
            </a:r>
          </a:p>
          <a:p>
            <a:pPr>
              <a:buNone/>
            </a:pPr>
            <a:r>
              <a:rPr lang="en-US" sz="1600" dirty="0"/>
              <a:t>- </a:t>
            </a:r>
            <a:r>
              <a:rPr lang="en-US" sz="1600" b="1" dirty="0"/>
              <a:t>if</a:t>
            </a:r>
            <a:r>
              <a:rPr lang="en-US" sz="1600" dirty="0"/>
              <a:t>: checks the first condition</a:t>
            </a:r>
          </a:p>
          <a:p>
            <a:pPr>
              <a:buNone/>
            </a:pPr>
            <a:r>
              <a:rPr lang="en-US" sz="1600" dirty="0"/>
              <a:t>- </a:t>
            </a:r>
            <a:r>
              <a:rPr lang="en-US" sz="1600" b="1" dirty="0" err="1"/>
              <a:t>elif</a:t>
            </a:r>
            <a:r>
              <a:rPr lang="en-US" sz="1600" dirty="0"/>
              <a:t>: checks additional conditions</a:t>
            </a:r>
          </a:p>
          <a:p>
            <a:pPr>
              <a:buNone/>
            </a:pPr>
            <a:r>
              <a:rPr lang="en-US" sz="1600" dirty="0"/>
              <a:t>- </a:t>
            </a:r>
            <a:r>
              <a:rPr lang="en-US" sz="1600" b="1" dirty="0"/>
              <a:t>else</a:t>
            </a:r>
            <a:r>
              <a:rPr lang="en-US" sz="1600" dirty="0"/>
              <a:t>: runs if none of the above conditions are true</a:t>
            </a:r>
          </a:p>
          <a:p>
            <a:r>
              <a:rPr lang="en-US" sz="1600" dirty="0"/>
              <a:t>These are essential for building decision-making logic in your Python programs.</a:t>
            </a:r>
          </a:p>
        </p:txBody>
      </p:sp>
      <p:pic>
        <p:nvPicPr>
          <p:cNvPr id="9" name="Gambar 8">
            <a:extLst>
              <a:ext uri="{FF2B5EF4-FFF2-40B4-BE49-F238E27FC236}">
                <a16:creationId xmlns:a16="http://schemas.microsoft.com/office/drawing/2014/main" id="{CB6CA630-2E16-AE80-B75D-38870F935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49541" y="2738494"/>
            <a:ext cx="3348692" cy="2249311"/>
          </a:xfrm>
          <a:prstGeom prst="rect">
            <a:avLst/>
          </a:prstGeom>
        </p:spPr>
      </p:pic>
      <p:sp>
        <p:nvSpPr>
          <p:cNvPr id="12" name="Kotak Teks 11">
            <a:extLst>
              <a:ext uri="{FF2B5EF4-FFF2-40B4-BE49-F238E27FC236}">
                <a16:creationId xmlns:a16="http://schemas.microsoft.com/office/drawing/2014/main" id="{E24994ED-5C07-73E2-4C88-89AB0AFE9E9E}"/>
              </a:ext>
            </a:extLst>
          </p:cNvPr>
          <p:cNvSpPr txBox="1"/>
          <p:nvPr/>
        </p:nvSpPr>
        <p:spPr>
          <a:xfrm>
            <a:off x="370390" y="1254510"/>
            <a:ext cx="81948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The </a:t>
            </a:r>
            <a:r>
              <a:rPr lang="en-US" sz="1600" b="1" dirty="0"/>
              <a:t>if statement </a:t>
            </a:r>
            <a:r>
              <a:rPr lang="en-US" sz="1600" dirty="0"/>
              <a:t>checks whether a condition is True. If it is, the indented block of code under it will be executed.</a:t>
            </a:r>
          </a:p>
        </p:txBody>
      </p:sp>
      <p:sp>
        <p:nvSpPr>
          <p:cNvPr id="14" name="Kotak Teks 13">
            <a:extLst>
              <a:ext uri="{FF2B5EF4-FFF2-40B4-BE49-F238E27FC236}">
                <a16:creationId xmlns:a16="http://schemas.microsoft.com/office/drawing/2014/main" id="{44D08598-48B2-7406-BD31-B36D0947F2D4}"/>
              </a:ext>
            </a:extLst>
          </p:cNvPr>
          <p:cNvSpPr txBox="1"/>
          <p:nvPr/>
        </p:nvSpPr>
        <p:spPr>
          <a:xfrm>
            <a:off x="370390" y="1996502"/>
            <a:ext cx="81948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 err="1"/>
              <a:t>elif</a:t>
            </a:r>
            <a:r>
              <a:rPr lang="en-US" sz="1600" b="1" dirty="0"/>
              <a:t> (else if)</a:t>
            </a:r>
            <a:r>
              <a:rPr lang="en-US" sz="1600" dirty="0"/>
              <a:t> Used to check another condition if the previous if condition was False. You can have multiple </a:t>
            </a:r>
            <a:r>
              <a:rPr lang="en-US" sz="1600" dirty="0" err="1"/>
              <a:t>elif</a:t>
            </a:r>
            <a:r>
              <a:rPr lang="en-US" sz="1600" dirty="0"/>
              <a:t> blocks.</a:t>
            </a:r>
          </a:p>
        </p:txBody>
      </p:sp>
      <p:sp>
        <p:nvSpPr>
          <p:cNvPr id="17" name="Kotak Teks 16">
            <a:extLst>
              <a:ext uri="{FF2B5EF4-FFF2-40B4-BE49-F238E27FC236}">
                <a16:creationId xmlns:a16="http://schemas.microsoft.com/office/drawing/2014/main" id="{24F8F22E-9E5D-97A0-D2DE-94C25FACE2D9}"/>
              </a:ext>
            </a:extLst>
          </p:cNvPr>
          <p:cNvSpPr txBox="1"/>
          <p:nvPr/>
        </p:nvSpPr>
        <p:spPr>
          <a:xfrm>
            <a:off x="370390" y="2946801"/>
            <a:ext cx="81948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The else </a:t>
            </a:r>
            <a:r>
              <a:rPr lang="en-US" sz="1600" dirty="0"/>
              <a:t>block is executed when none of the previous conditions are True.</a:t>
            </a:r>
          </a:p>
        </p:txBody>
      </p:sp>
    </p:spTree>
    <p:extLst>
      <p:ext uri="{BB962C8B-B14F-4D97-AF65-F5344CB8AC3E}">
        <p14:creationId xmlns:p14="http://schemas.microsoft.com/office/powerpoint/2010/main" val="42281150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3299751C-A1D3-0C52-DF35-BA3E2610E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2">
            <a:extLst>
              <a:ext uri="{FF2B5EF4-FFF2-40B4-BE49-F238E27FC236}">
                <a16:creationId xmlns:a16="http://schemas.microsoft.com/office/drawing/2014/main" id="{378C6125-7406-3538-677A-3D1BA30A422A}"/>
              </a:ext>
            </a:extLst>
          </p:cNvPr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350" name="Google Shape;350;p22">
              <a:extLst>
                <a:ext uri="{FF2B5EF4-FFF2-40B4-BE49-F238E27FC236}">
                  <a16:creationId xmlns:a16="http://schemas.microsoft.com/office/drawing/2014/main" id="{0107AA4D-8D45-04F7-E2C7-EFB5BF738167}"/>
                </a:ext>
              </a:extLst>
            </p:cNvPr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>
              <a:extLst>
                <a:ext uri="{FF2B5EF4-FFF2-40B4-BE49-F238E27FC236}">
                  <a16:creationId xmlns:a16="http://schemas.microsoft.com/office/drawing/2014/main" id="{A64C2F33-6DC1-E625-F5F7-2DDC485897F1}"/>
                </a:ext>
              </a:extLst>
            </p:cNvPr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>
              <a:extLst>
                <a:ext uri="{FF2B5EF4-FFF2-40B4-BE49-F238E27FC236}">
                  <a16:creationId xmlns:a16="http://schemas.microsoft.com/office/drawing/2014/main" id="{2FC9D818-1727-5B4B-D6F0-A59CA232D38B}"/>
                </a:ext>
              </a:extLst>
            </p:cNvPr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2">
            <a:extLst>
              <a:ext uri="{FF2B5EF4-FFF2-40B4-BE49-F238E27FC236}">
                <a16:creationId xmlns:a16="http://schemas.microsoft.com/office/drawing/2014/main" id="{A9CDDCD4-AB99-BB8B-38B5-1A1912FC8C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14300" indent="0">
              <a:buNone/>
            </a:pPr>
            <a:r>
              <a:rPr lang="en-ID" sz="3600" dirty="0"/>
              <a:t>Hands on</a:t>
            </a:r>
            <a:endParaRPr lang="en-US" sz="3600" dirty="0"/>
          </a:p>
        </p:txBody>
      </p:sp>
      <p:sp>
        <p:nvSpPr>
          <p:cNvPr id="354" name="Google Shape;354;p22">
            <a:extLst>
              <a:ext uri="{FF2B5EF4-FFF2-40B4-BE49-F238E27FC236}">
                <a16:creationId xmlns:a16="http://schemas.microsoft.com/office/drawing/2014/main" id="{54695DAA-5503-8C13-E41B-72902B5CCC8F}"/>
              </a:ext>
            </a:extLst>
          </p:cNvPr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9158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F96D81B2-1D95-2C38-380D-2DF455720C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>
            <a:extLst>
              <a:ext uri="{FF2B5EF4-FFF2-40B4-BE49-F238E27FC236}">
                <a16:creationId xmlns:a16="http://schemas.microsoft.com/office/drawing/2014/main" id="{B75AE651-1F51-8D5C-1881-BA6A40F5452F}"/>
              </a:ext>
            </a:extLst>
          </p:cNvPr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noAutofit/>
          </a:bodyPr>
          <a:lstStyle/>
          <a:p>
            <a:r>
              <a:rPr lang="en-US" sz="4265" b="1" dirty="0">
                <a:solidFill>
                  <a:srgbClr val="48A8C4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Nested Conditions</a:t>
            </a:r>
          </a:p>
        </p:txBody>
      </p:sp>
      <p:pic>
        <p:nvPicPr>
          <p:cNvPr id="195" name="Google Shape;195;g26585e5a41e_0_267">
            <a:extLst>
              <a:ext uri="{FF2B5EF4-FFF2-40B4-BE49-F238E27FC236}">
                <a16:creationId xmlns:a16="http://schemas.microsoft.com/office/drawing/2014/main" id="{669E966A-CFA3-65F0-1F38-F885EF45E73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 1">
            <a:extLst>
              <a:ext uri="{FF2B5EF4-FFF2-40B4-BE49-F238E27FC236}">
                <a16:creationId xmlns:a16="http://schemas.microsoft.com/office/drawing/2014/main" id="{A05AB38E-00FD-5A5E-70F8-84ED4F80D569}"/>
              </a:ext>
            </a:extLst>
          </p:cNvPr>
          <p:cNvGrpSpPr/>
          <p:nvPr/>
        </p:nvGrpSpPr>
        <p:grpSpPr>
          <a:xfrm>
            <a:off x="9883539" y="1659754"/>
            <a:ext cx="6504386" cy="5344351"/>
            <a:chOff x="9883539" y="1659754"/>
            <a:chExt cx="6504386" cy="5344351"/>
          </a:xfrm>
        </p:grpSpPr>
        <p:sp>
          <p:nvSpPr>
            <p:cNvPr id="196" name="Google Shape;196;g26585e5a41e_0_267">
              <a:extLst>
                <a:ext uri="{FF2B5EF4-FFF2-40B4-BE49-F238E27FC236}">
                  <a16:creationId xmlns:a16="http://schemas.microsoft.com/office/drawing/2014/main" id="{A49D743D-3CDD-5DED-1E90-02003A68B00B}"/>
                </a:ext>
              </a:extLst>
            </p:cNvPr>
            <p:cNvSpPr/>
            <p:nvPr/>
          </p:nvSpPr>
          <p:spPr>
            <a:xfrm>
              <a:off x="10442160" y="1659754"/>
              <a:ext cx="5945765" cy="5344351"/>
            </a:xfrm>
            <a:prstGeom prst="parallelogram">
              <a:avLst>
                <a:gd name="adj" fmla="val 25000"/>
              </a:avLst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/>
              <a:endParaRPr sz="1866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97" name="Google Shape;197;g26585e5a41e_0_267">
              <a:extLst>
                <a:ext uri="{FF2B5EF4-FFF2-40B4-BE49-F238E27FC236}">
                  <a16:creationId xmlns:a16="http://schemas.microsoft.com/office/drawing/2014/main" id="{199715B3-AD11-3D2C-5C3F-9035C8FB0F85}"/>
                </a:ext>
              </a:extLst>
            </p:cNvPr>
            <p:cNvSpPr/>
            <p:nvPr/>
          </p:nvSpPr>
          <p:spPr>
            <a:xfrm>
              <a:off x="9883539" y="5079899"/>
              <a:ext cx="4015161" cy="1924206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/>
              <a:endParaRPr sz="1866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98" name="Google Shape;198;g26585e5a41e_0_267">
              <a:extLst>
                <a:ext uri="{FF2B5EF4-FFF2-40B4-BE49-F238E27FC236}">
                  <a16:creationId xmlns:a16="http://schemas.microsoft.com/office/drawing/2014/main" id="{7E898F82-4EF5-3DD3-2817-B19AD21896C3}"/>
                </a:ext>
              </a:extLst>
            </p:cNvPr>
            <p:cNvSpPr/>
            <p:nvPr/>
          </p:nvSpPr>
          <p:spPr>
            <a:xfrm>
              <a:off x="10977602" y="4474085"/>
              <a:ext cx="1761456" cy="1222423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/>
              <a:endParaRPr sz="1866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  <p:sp>
        <p:nvSpPr>
          <p:cNvPr id="3" name="Rectangle 1">
            <a:extLst>
              <a:ext uri="{FF2B5EF4-FFF2-40B4-BE49-F238E27FC236}">
                <a16:creationId xmlns:a16="http://schemas.microsoft.com/office/drawing/2014/main" id="{8931A345-D395-21B7-A132-5D9B829EB7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58" y="1171545"/>
            <a:ext cx="10186002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Nested condition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adalah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statement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berada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conditional statement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lainnya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Artinya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setelah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suatu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kondisi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bernilai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di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dalam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blok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tersebut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kita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bisa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menambahkan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kondisi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if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lagi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pengecekan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tambahan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Kotak Teks 4">
            <a:extLst>
              <a:ext uri="{FF2B5EF4-FFF2-40B4-BE49-F238E27FC236}">
                <a16:creationId xmlns:a16="http://schemas.microsoft.com/office/drawing/2014/main" id="{E7CAEE58-901E-CAF3-7FA8-5C46AA213714}"/>
              </a:ext>
            </a:extLst>
          </p:cNvPr>
          <p:cNvSpPr txBox="1"/>
          <p:nvPr/>
        </p:nvSpPr>
        <p:spPr>
          <a:xfrm>
            <a:off x="256158" y="2736502"/>
            <a:ext cx="819443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D" sz="2000" b="1" dirty="0"/>
              <a:t>Kapan </a:t>
            </a:r>
            <a:r>
              <a:rPr lang="en-ID" sz="2000" b="1" dirty="0" err="1"/>
              <a:t>digunakan</a:t>
            </a:r>
            <a:r>
              <a:rPr lang="en-ID" sz="2000" b="1" dirty="0"/>
              <a:t> nested condition?</a:t>
            </a:r>
            <a:endParaRPr lang="en-ID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ID" sz="2000" dirty="0"/>
              <a:t>Saat </a:t>
            </a:r>
            <a:r>
              <a:rPr lang="en-ID" sz="2000" dirty="0" err="1"/>
              <a:t>keputusan</a:t>
            </a:r>
            <a:r>
              <a:rPr lang="en-ID" sz="2000" dirty="0"/>
              <a:t> </a:t>
            </a:r>
            <a:r>
              <a:rPr lang="en-ID" sz="2000" dirty="0" err="1"/>
              <a:t>bersifat</a:t>
            </a:r>
            <a:r>
              <a:rPr lang="en-ID" sz="2000" dirty="0"/>
              <a:t> </a:t>
            </a:r>
            <a:r>
              <a:rPr lang="en-ID" sz="2000" dirty="0" err="1"/>
              <a:t>bertingkat</a:t>
            </a:r>
            <a:r>
              <a:rPr lang="en-ID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000" dirty="0"/>
              <a:t>Saat </a:t>
            </a:r>
            <a:r>
              <a:rPr lang="en-ID" sz="2000" dirty="0" err="1"/>
              <a:t>hasil</a:t>
            </a:r>
            <a:r>
              <a:rPr lang="en-ID" sz="2000" dirty="0"/>
              <a:t> </a:t>
            </a:r>
            <a:r>
              <a:rPr lang="en-ID" sz="2000" dirty="0" err="1"/>
              <a:t>dari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</a:t>
            </a:r>
            <a:r>
              <a:rPr lang="en-ID" sz="2000" dirty="0" err="1"/>
              <a:t>pertama</a:t>
            </a:r>
            <a:r>
              <a:rPr lang="en-ID" sz="2000" dirty="0"/>
              <a:t> </a:t>
            </a:r>
            <a:r>
              <a:rPr lang="en-ID" sz="2000" dirty="0" err="1"/>
              <a:t>mempengaruhi</a:t>
            </a:r>
            <a:r>
              <a:rPr lang="en-ID" sz="2000" dirty="0"/>
              <a:t> </a:t>
            </a:r>
            <a:r>
              <a:rPr lang="en-ID" sz="2000" dirty="0" err="1"/>
              <a:t>logika</a:t>
            </a:r>
            <a:r>
              <a:rPr lang="en-ID" sz="2000" dirty="0"/>
              <a:t> </a:t>
            </a:r>
            <a:r>
              <a:rPr lang="en-ID" sz="2000" dirty="0" err="1"/>
              <a:t>kondisi</a:t>
            </a:r>
            <a:r>
              <a:rPr lang="en-ID" sz="2000" dirty="0"/>
              <a:t> </a:t>
            </a:r>
            <a:r>
              <a:rPr lang="en-ID" sz="2000" dirty="0" err="1"/>
              <a:t>kedua</a:t>
            </a:r>
            <a:r>
              <a:rPr lang="en-ID" sz="20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sz="2000" dirty="0" err="1"/>
              <a:t>Contoh</a:t>
            </a:r>
            <a:r>
              <a:rPr lang="en-ID" sz="2000" dirty="0"/>
              <a:t> </a:t>
            </a:r>
            <a:r>
              <a:rPr lang="en-ID" sz="2000" dirty="0" err="1"/>
              <a:t>nyata</a:t>
            </a:r>
            <a:r>
              <a:rPr lang="en-ID" sz="2000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000" dirty="0"/>
              <a:t>Jika </a:t>
            </a:r>
            <a:r>
              <a:rPr lang="en-ID" sz="2000" dirty="0" err="1"/>
              <a:t>umur</a:t>
            </a:r>
            <a:r>
              <a:rPr lang="en-ID" sz="2000" dirty="0"/>
              <a:t> ≥ 18 → </a:t>
            </a:r>
            <a:r>
              <a:rPr lang="en-ID" sz="2000" dirty="0" err="1"/>
              <a:t>cek</a:t>
            </a:r>
            <a:r>
              <a:rPr lang="en-ID" sz="2000" dirty="0"/>
              <a:t> </a:t>
            </a:r>
            <a:r>
              <a:rPr lang="en-ID" sz="2000" dirty="0" err="1"/>
              <a:t>apakah</a:t>
            </a:r>
            <a:r>
              <a:rPr lang="en-ID" sz="2000" dirty="0"/>
              <a:t> </a:t>
            </a:r>
            <a:r>
              <a:rPr lang="en-ID" sz="2000" dirty="0" err="1"/>
              <a:t>sudah</a:t>
            </a:r>
            <a:r>
              <a:rPr lang="en-ID" sz="2000" dirty="0"/>
              <a:t> punya SIM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belum</a:t>
            </a:r>
            <a:r>
              <a:rPr lang="en-ID" sz="2000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sz="2000" dirty="0"/>
              <a:t>Jika </a:t>
            </a:r>
            <a:r>
              <a:rPr lang="en-ID" sz="2000" dirty="0" err="1"/>
              <a:t>skor</a:t>
            </a:r>
            <a:r>
              <a:rPr lang="en-ID" sz="2000" dirty="0"/>
              <a:t> ≥ 75 → </a:t>
            </a:r>
            <a:r>
              <a:rPr lang="en-ID" sz="2000" dirty="0" err="1"/>
              <a:t>cek</a:t>
            </a:r>
            <a:r>
              <a:rPr lang="en-ID" sz="2000" dirty="0"/>
              <a:t> </a:t>
            </a:r>
            <a:r>
              <a:rPr lang="en-ID" sz="2000" dirty="0" err="1"/>
              <a:t>apakah</a:t>
            </a:r>
            <a:r>
              <a:rPr lang="en-ID" sz="2000" dirty="0"/>
              <a:t> lulus </a:t>
            </a:r>
            <a:r>
              <a:rPr lang="en-ID" sz="2000" dirty="0" err="1"/>
              <a:t>ujian</a:t>
            </a:r>
            <a:r>
              <a:rPr lang="en-ID" sz="2000" dirty="0"/>
              <a:t> </a:t>
            </a:r>
            <a:r>
              <a:rPr lang="en-ID" sz="2000" dirty="0" err="1"/>
              <a:t>praktikum</a:t>
            </a:r>
            <a:r>
              <a:rPr lang="en-ID" sz="2000" dirty="0"/>
              <a:t> </a:t>
            </a:r>
            <a:r>
              <a:rPr lang="en-ID" sz="2000" dirty="0" err="1"/>
              <a:t>atau</a:t>
            </a:r>
            <a:r>
              <a:rPr lang="en-ID" sz="2000" dirty="0"/>
              <a:t> </a:t>
            </a:r>
            <a:r>
              <a:rPr lang="en-ID" sz="2000" dirty="0" err="1"/>
              <a:t>tidak</a:t>
            </a:r>
            <a:r>
              <a:rPr lang="en-ID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592272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F3984AD6-6F6B-C50D-7639-11D9E3B06C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585e5a41e_0_267">
            <a:extLst>
              <a:ext uri="{FF2B5EF4-FFF2-40B4-BE49-F238E27FC236}">
                <a16:creationId xmlns:a16="http://schemas.microsoft.com/office/drawing/2014/main" id="{2C6E22F0-E202-508E-EFEE-E0B39110D50B}"/>
              </a:ext>
            </a:extLst>
          </p:cNvPr>
          <p:cNvSpPr txBox="1"/>
          <p:nvPr/>
        </p:nvSpPr>
        <p:spPr>
          <a:xfrm>
            <a:off x="256158" y="44293"/>
            <a:ext cx="9479874" cy="11272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896" tIns="121896" rIns="121896" bIns="121896" anchor="t" anchorCtr="0">
            <a:noAutofit/>
          </a:bodyPr>
          <a:lstStyle/>
          <a:p>
            <a:r>
              <a:rPr lang="en-US" sz="4265" b="1" dirty="0">
                <a:solidFill>
                  <a:srgbClr val="48A8C4"/>
                </a:solidFill>
                <a:latin typeface="Times New Roman" panose="02020603050405020304" pitchFamily="18" charset="0"/>
                <a:ea typeface="Plus Jakarta Sans"/>
                <a:cs typeface="Times New Roman" panose="02020603050405020304" pitchFamily="18" charset="0"/>
                <a:sym typeface="Plus Jakarta Sans"/>
              </a:rPr>
              <a:t>Nested Conditions</a:t>
            </a:r>
          </a:p>
        </p:txBody>
      </p:sp>
      <p:pic>
        <p:nvPicPr>
          <p:cNvPr id="195" name="Google Shape;195;g26585e5a41e_0_267">
            <a:extLst>
              <a:ext uri="{FF2B5EF4-FFF2-40B4-BE49-F238E27FC236}">
                <a16:creationId xmlns:a16="http://schemas.microsoft.com/office/drawing/2014/main" id="{7EBF4577-67FB-F181-1530-0140E47A80DE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rup 1">
            <a:extLst>
              <a:ext uri="{FF2B5EF4-FFF2-40B4-BE49-F238E27FC236}">
                <a16:creationId xmlns:a16="http://schemas.microsoft.com/office/drawing/2014/main" id="{08CA2E9D-3D7E-9147-2DFE-3E3558DD20E9}"/>
              </a:ext>
            </a:extLst>
          </p:cNvPr>
          <p:cNvGrpSpPr/>
          <p:nvPr/>
        </p:nvGrpSpPr>
        <p:grpSpPr>
          <a:xfrm>
            <a:off x="9883539" y="1659754"/>
            <a:ext cx="6504386" cy="5344351"/>
            <a:chOff x="9883539" y="1659754"/>
            <a:chExt cx="6504386" cy="5344351"/>
          </a:xfrm>
        </p:grpSpPr>
        <p:sp>
          <p:nvSpPr>
            <p:cNvPr id="196" name="Google Shape;196;g26585e5a41e_0_267">
              <a:extLst>
                <a:ext uri="{FF2B5EF4-FFF2-40B4-BE49-F238E27FC236}">
                  <a16:creationId xmlns:a16="http://schemas.microsoft.com/office/drawing/2014/main" id="{983588FB-44DA-00DF-A66D-5D2AFDD6C472}"/>
                </a:ext>
              </a:extLst>
            </p:cNvPr>
            <p:cNvSpPr/>
            <p:nvPr/>
          </p:nvSpPr>
          <p:spPr>
            <a:xfrm>
              <a:off x="10442160" y="1659754"/>
              <a:ext cx="5945765" cy="5344351"/>
            </a:xfrm>
            <a:prstGeom prst="parallelogram">
              <a:avLst>
                <a:gd name="adj" fmla="val 25000"/>
              </a:avLst>
            </a:prstGeom>
            <a:solidFill>
              <a:srgbClr val="48A8C4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/>
              <a:endParaRPr sz="1866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97" name="Google Shape;197;g26585e5a41e_0_267">
              <a:extLst>
                <a:ext uri="{FF2B5EF4-FFF2-40B4-BE49-F238E27FC236}">
                  <a16:creationId xmlns:a16="http://schemas.microsoft.com/office/drawing/2014/main" id="{272A5370-8F88-F9DC-EC00-53CC1AEC1D3D}"/>
                </a:ext>
              </a:extLst>
            </p:cNvPr>
            <p:cNvSpPr/>
            <p:nvPr/>
          </p:nvSpPr>
          <p:spPr>
            <a:xfrm>
              <a:off x="9883539" y="5079899"/>
              <a:ext cx="4015161" cy="1924206"/>
            </a:xfrm>
            <a:prstGeom prst="parallelogram">
              <a:avLst>
                <a:gd name="adj" fmla="val 25000"/>
              </a:avLst>
            </a:prstGeom>
            <a:solidFill>
              <a:srgbClr val="FFBD58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/>
              <a:endParaRPr sz="1866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  <p:sp>
          <p:nvSpPr>
            <p:cNvPr id="198" name="Google Shape;198;g26585e5a41e_0_267">
              <a:extLst>
                <a:ext uri="{FF2B5EF4-FFF2-40B4-BE49-F238E27FC236}">
                  <a16:creationId xmlns:a16="http://schemas.microsoft.com/office/drawing/2014/main" id="{D054B282-69A3-46AA-0E5D-5E21655E8145}"/>
                </a:ext>
              </a:extLst>
            </p:cNvPr>
            <p:cNvSpPr/>
            <p:nvPr/>
          </p:nvSpPr>
          <p:spPr>
            <a:xfrm>
              <a:off x="10977602" y="4474085"/>
              <a:ext cx="1761456" cy="1222423"/>
            </a:xfrm>
            <a:prstGeom prst="parallelogram">
              <a:avLst>
                <a:gd name="adj" fmla="val 25000"/>
              </a:avLst>
            </a:prstGeom>
            <a:solidFill>
              <a:srgbClr val="F08B33"/>
            </a:solidFill>
            <a:ln>
              <a:noFill/>
            </a:ln>
          </p:spPr>
          <p:txBody>
            <a:bodyPr spcFirstLastPara="1" wrap="square" lIns="121862" tIns="121862" rIns="121862" bIns="121862" anchor="ctr" anchorCtr="0">
              <a:noAutofit/>
            </a:bodyPr>
            <a:lstStyle/>
            <a:p>
              <a:pPr algn="ctr"/>
              <a:endParaRPr sz="1866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endParaRPr>
            </a:p>
          </p:txBody>
        </p:sp>
      </p:grpSp>
      <p:sp>
        <p:nvSpPr>
          <p:cNvPr id="5" name="Kotak Teks 4">
            <a:extLst>
              <a:ext uri="{FF2B5EF4-FFF2-40B4-BE49-F238E27FC236}">
                <a16:creationId xmlns:a16="http://schemas.microsoft.com/office/drawing/2014/main" id="{10FDF89E-771E-F6CB-AD51-45DFBBD058C5}"/>
              </a:ext>
            </a:extLst>
          </p:cNvPr>
          <p:cNvSpPr txBox="1"/>
          <p:nvPr/>
        </p:nvSpPr>
        <p:spPr>
          <a:xfrm>
            <a:off x="338212" y="4474085"/>
            <a:ext cx="819443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Perlu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b="1" dirty="0" err="1">
                <a:solidFill>
                  <a:schemeClr val="tx1"/>
                </a:solidFill>
                <a:latin typeface="Arial" panose="020B0604020202020204" pitchFamily="34" charset="0"/>
              </a:rPr>
              <a:t>diingat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endParaRPr lang="en-US" altLang="en-US" sz="20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Nested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terlalu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dalam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bisa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membuat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kode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sulit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dibaca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(</a:t>
            </a:r>
            <a:r>
              <a:rPr lang="en-US" altLang="en-US" sz="2000" i="1" dirty="0">
                <a:solidFill>
                  <a:schemeClr val="tx1"/>
                </a:solidFill>
                <a:latin typeface="Arial" panose="020B0604020202020204" pitchFamily="34" charset="0"/>
              </a:rPr>
              <a:t>deep nesting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).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•"/>
            </a:pP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Bisa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digabungkan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dengan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b="1" dirty="0">
                <a:solidFill>
                  <a:schemeClr val="tx1"/>
                </a:solidFill>
                <a:latin typeface="Arial" panose="020B0604020202020204" pitchFamily="34" charset="0"/>
              </a:rPr>
              <a:t>logical operator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mengurangi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2000" dirty="0" err="1">
                <a:solidFill>
                  <a:schemeClr val="tx1"/>
                </a:solidFill>
                <a:latin typeface="Arial" panose="020B0604020202020204" pitchFamily="34" charset="0"/>
              </a:rPr>
              <a:t>kedalaman</a:t>
            </a:r>
            <a:r>
              <a:rPr lang="en-US" altLang="en-US" sz="2000" dirty="0">
                <a:solidFill>
                  <a:schemeClr val="tx1"/>
                </a:solidFill>
                <a:latin typeface="Arial" panose="020B0604020202020204" pitchFamily="34" charset="0"/>
              </a:rPr>
              <a:t> nesting.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E9786D0-60D5-E2A1-54BD-DBB91ACF5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8" name="Gambar 7">
            <a:extLst>
              <a:ext uri="{FF2B5EF4-FFF2-40B4-BE49-F238E27FC236}">
                <a16:creationId xmlns:a16="http://schemas.microsoft.com/office/drawing/2014/main" id="{4DDFED5F-CD96-5706-DFD3-00F721C5A2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1677" y="1288778"/>
            <a:ext cx="8862565" cy="2524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3344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3299751C-A1D3-0C52-DF35-BA3E2610E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2">
            <a:extLst>
              <a:ext uri="{FF2B5EF4-FFF2-40B4-BE49-F238E27FC236}">
                <a16:creationId xmlns:a16="http://schemas.microsoft.com/office/drawing/2014/main" id="{378C6125-7406-3538-677A-3D1BA30A422A}"/>
              </a:ext>
            </a:extLst>
          </p:cNvPr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350" name="Google Shape;350;p22">
              <a:extLst>
                <a:ext uri="{FF2B5EF4-FFF2-40B4-BE49-F238E27FC236}">
                  <a16:creationId xmlns:a16="http://schemas.microsoft.com/office/drawing/2014/main" id="{0107AA4D-8D45-04F7-E2C7-EFB5BF738167}"/>
                </a:ext>
              </a:extLst>
            </p:cNvPr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>
              <a:extLst>
                <a:ext uri="{FF2B5EF4-FFF2-40B4-BE49-F238E27FC236}">
                  <a16:creationId xmlns:a16="http://schemas.microsoft.com/office/drawing/2014/main" id="{A64C2F33-6DC1-E625-F5F7-2DDC485897F1}"/>
                </a:ext>
              </a:extLst>
            </p:cNvPr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>
              <a:extLst>
                <a:ext uri="{FF2B5EF4-FFF2-40B4-BE49-F238E27FC236}">
                  <a16:creationId xmlns:a16="http://schemas.microsoft.com/office/drawing/2014/main" id="{2FC9D818-1727-5B4B-D6F0-A59CA232D38B}"/>
                </a:ext>
              </a:extLst>
            </p:cNvPr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2">
            <a:extLst>
              <a:ext uri="{FF2B5EF4-FFF2-40B4-BE49-F238E27FC236}">
                <a16:creationId xmlns:a16="http://schemas.microsoft.com/office/drawing/2014/main" id="{A9CDDCD4-AB99-BB8B-38B5-1A1912FC8C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14300" indent="0">
              <a:buNone/>
            </a:pPr>
            <a:r>
              <a:rPr lang="en-ID" sz="3600" dirty="0"/>
              <a:t>Hands on</a:t>
            </a:r>
            <a:endParaRPr lang="en-US" sz="3600" dirty="0"/>
          </a:p>
        </p:txBody>
      </p:sp>
      <p:sp>
        <p:nvSpPr>
          <p:cNvPr id="354" name="Google Shape;354;p22">
            <a:extLst>
              <a:ext uri="{FF2B5EF4-FFF2-40B4-BE49-F238E27FC236}">
                <a16:creationId xmlns:a16="http://schemas.microsoft.com/office/drawing/2014/main" id="{54695DAA-5503-8C13-E41B-72902B5CCC8F}"/>
              </a:ext>
            </a:extLst>
          </p:cNvPr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167608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350" name="Google Shape;350;p22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2"/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715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6928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r>
              <a:rPr lang="en-US" sz="3600" dirty="0">
                <a:latin typeface="Trebuchet MS"/>
                <a:ea typeface="Trebuchet MS"/>
                <a:cs typeface="Trebuchet MS"/>
                <a:sym typeface="Trebuchet MS"/>
              </a:rPr>
              <a:t>Brief Assignment</a:t>
            </a:r>
            <a:endParaRPr dirty="0"/>
          </a:p>
        </p:txBody>
      </p:sp>
      <p:sp>
        <p:nvSpPr>
          <p:cNvPr id="354" name="Google Shape;354;p2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9" name="Google Shape;359;g26a059c9113_2_10"/>
          <p:cNvGrpSpPr/>
          <p:nvPr/>
        </p:nvGrpSpPr>
        <p:grpSpPr>
          <a:xfrm>
            <a:off x="824" y="464"/>
            <a:ext cx="4768373" cy="6857327"/>
            <a:chOff x="0" y="0"/>
            <a:chExt cx="7153275" cy="10287019"/>
          </a:xfrm>
        </p:grpSpPr>
        <p:sp>
          <p:nvSpPr>
            <p:cNvPr id="360" name="Google Shape;360;g26a059c9113_2_10"/>
            <p:cNvSpPr/>
            <p:nvPr/>
          </p:nvSpPr>
          <p:spPr>
            <a:xfrm>
              <a:off x="0" y="0"/>
              <a:ext cx="7153275" cy="10287000"/>
            </a:xfrm>
            <a:custGeom>
              <a:avLst/>
              <a:gdLst/>
              <a:ahLst/>
              <a:cxnLst/>
              <a:rect l="l" t="t" r="r" b="b"/>
              <a:pathLst>
                <a:path w="7153275" h="10287000" extrusionOk="0">
                  <a:moveTo>
                    <a:pt x="7153275" y="10287000"/>
                  </a:moveTo>
                  <a:lnTo>
                    <a:pt x="0" y="10287000"/>
                  </a:lnTo>
                  <a:lnTo>
                    <a:pt x="0" y="0"/>
                  </a:lnTo>
                  <a:lnTo>
                    <a:pt x="7153275" y="0"/>
                  </a:lnTo>
                  <a:lnTo>
                    <a:pt x="7153275" y="10287000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1" name="Google Shape;361;g26a059c9113_2_10"/>
            <p:cNvSpPr/>
            <p:nvPr/>
          </p:nvSpPr>
          <p:spPr>
            <a:xfrm>
              <a:off x="0" y="7698760"/>
              <a:ext cx="2552700" cy="2588259"/>
            </a:xfrm>
            <a:custGeom>
              <a:avLst/>
              <a:gdLst/>
              <a:ahLst/>
              <a:cxnLst/>
              <a:rect l="l" t="t" r="r" b="b"/>
              <a:pathLst>
                <a:path w="2552700" h="2588259" extrusionOk="0">
                  <a:moveTo>
                    <a:pt x="0" y="0"/>
                  </a:moveTo>
                  <a:lnTo>
                    <a:pt x="2552700" y="0"/>
                  </a:lnTo>
                  <a:lnTo>
                    <a:pt x="2552700" y="2588239"/>
                  </a:lnTo>
                  <a:lnTo>
                    <a:pt x="0" y="258823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62" name="Google Shape;362;g26a059c9113_2_10"/>
          <p:cNvSpPr/>
          <p:nvPr/>
        </p:nvSpPr>
        <p:spPr>
          <a:xfrm>
            <a:off x="11258251" y="110120"/>
            <a:ext cx="792900" cy="774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g26a059c9113_2_10"/>
          <p:cNvSpPr txBox="1"/>
          <p:nvPr/>
        </p:nvSpPr>
        <p:spPr>
          <a:xfrm>
            <a:off x="5452358" y="467290"/>
            <a:ext cx="5478300" cy="6138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6927" marR="0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lang="en-US" sz="32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Brief Assignment :</a:t>
            </a:r>
          </a:p>
          <a:p>
            <a:pPr marL="514350" lvl="0" indent="-514350" eaLnBrk="0" fontAlgn="base" hangingPunct="0">
              <a:spcBef>
                <a:spcPct val="0"/>
              </a:spcBef>
              <a:spcAft>
                <a:spcPct val="0"/>
              </a:spcAft>
              <a:buClrTx/>
              <a:buAutoNum type="arabicPeriod"/>
            </a:pP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</a:rPr>
              <a:t>Buat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program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</a:rPr>
              <a:t>untuk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</a:rPr>
              <a:t>menentukan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b="1" dirty="0" err="1">
                <a:solidFill>
                  <a:schemeClr val="tx1"/>
                </a:solidFill>
                <a:latin typeface="Arial" panose="020B0604020202020204" pitchFamily="34" charset="0"/>
              </a:rPr>
              <a:t>kategori</a:t>
            </a:r>
            <a:r>
              <a:rPr lang="en-US" altLang="en-US" sz="3200" b="1" dirty="0">
                <a:solidFill>
                  <a:schemeClr val="tx1"/>
                </a:solidFill>
                <a:latin typeface="Arial" panose="020B0604020202020204" pitchFamily="34" charset="0"/>
              </a:rPr>
              <a:t> BMI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</a:rPr>
              <a:t>berdasarkan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input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</a:rPr>
              <a:t>berat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(kg) dan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</a:rPr>
              <a:t>tinggi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(m),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</a:rPr>
              <a:t>carilah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</a:rPr>
              <a:t>referensi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</a:rPr>
              <a:t>rentang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</a:rPr>
              <a:t>nilai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</a:rPr>
              <a:t>kategori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BMI yang valid.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</a:rPr>
              <a:t>Jawaban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Harus </a:t>
            </a: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</a:rPr>
              <a:t>memenuhi</a:t>
            </a: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: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en-US" altLang="en-US" sz="3200" dirty="0" err="1">
                <a:solidFill>
                  <a:schemeClr val="tx1"/>
                </a:solidFill>
                <a:latin typeface="Arial" panose="020B0604020202020204" pitchFamily="34" charset="0"/>
              </a:rPr>
              <a:t>if,elif,else</a:t>
            </a:r>
            <a:endParaRPr lang="en-US" altLang="en-US" sz="32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ClrTx/>
              <a:buFontTx/>
              <a:buChar char="-"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Nested condition, logical operator &amp; comparison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4" name="Google Shape;414;p52"/>
          <p:cNvGrpSpPr/>
          <p:nvPr/>
        </p:nvGrpSpPr>
        <p:grpSpPr>
          <a:xfrm>
            <a:off x="7425220" y="464"/>
            <a:ext cx="4766598" cy="6857218"/>
            <a:chOff x="9937669" y="6"/>
            <a:chExt cx="8350884" cy="10287217"/>
          </a:xfrm>
        </p:grpSpPr>
        <p:sp>
          <p:nvSpPr>
            <p:cNvPr id="415" name="Google Shape;415;p52"/>
            <p:cNvSpPr/>
            <p:nvPr/>
          </p:nvSpPr>
          <p:spPr>
            <a:xfrm>
              <a:off x="9937669" y="6"/>
              <a:ext cx="8350884" cy="10287000"/>
            </a:xfrm>
            <a:custGeom>
              <a:avLst/>
              <a:gdLst/>
              <a:ahLst/>
              <a:cxnLst/>
              <a:rect l="l" t="t" r="r" b="b"/>
              <a:pathLst>
                <a:path w="8350884" h="10287000" extrusionOk="0">
                  <a:moveTo>
                    <a:pt x="8350331" y="10286994"/>
                  </a:moveTo>
                  <a:lnTo>
                    <a:pt x="0" y="10286994"/>
                  </a:lnTo>
                  <a:lnTo>
                    <a:pt x="0" y="0"/>
                  </a:lnTo>
                  <a:lnTo>
                    <a:pt x="8350331" y="0"/>
                  </a:lnTo>
                  <a:lnTo>
                    <a:pt x="8350331" y="10286994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416" name="Google Shape;416;p52"/>
            <p:cNvSpPr/>
            <p:nvPr/>
          </p:nvSpPr>
          <p:spPr>
            <a:xfrm>
              <a:off x="9944099" y="6"/>
              <a:ext cx="8343900" cy="10287000"/>
            </a:xfrm>
            <a:custGeom>
              <a:avLst/>
              <a:gdLst/>
              <a:ahLst/>
              <a:cxnLst/>
              <a:rect l="l" t="t" r="r" b="b"/>
              <a:pathLst>
                <a:path w="8343900" h="10287000" extrusionOk="0">
                  <a:moveTo>
                    <a:pt x="0" y="4580800"/>
                  </a:moveTo>
                  <a:lnTo>
                    <a:pt x="0" y="0"/>
                  </a:lnTo>
                  <a:lnTo>
                    <a:pt x="88899" y="344"/>
                  </a:lnTo>
                  <a:lnTo>
                    <a:pt x="165099" y="1377"/>
                  </a:lnTo>
                  <a:lnTo>
                    <a:pt x="253999" y="3096"/>
                  </a:lnTo>
                  <a:lnTo>
                    <a:pt x="342899" y="5498"/>
                  </a:lnTo>
                  <a:lnTo>
                    <a:pt x="419099" y="8580"/>
                  </a:lnTo>
                  <a:lnTo>
                    <a:pt x="507999" y="12339"/>
                  </a:lnTo>
                  <a:lnTo>
                    <a:pt x="596899" y="16773"/>
                  </a:lnTo>
                  <a:lnTo>
                    <a:pt x="673099" y="21880"/>
                  </a:lnTo>
                  <a:lnTo>
                    <a:pt x="761999" y="27657"/>
                  </a:lnTo>
                  <a:lnTo>
                    <a:pt x="838199" y="34100"/>
                  </a:lnTo>
                  <a:lnTo>
                    <a:pt x="927099" y="41208"/>
                  </a:lnTo>
                  <a:lnTo>
                    <a:pt x="1015999" y="48977"/>
                  </a:lnTo>
                  <a:lnTo>
                    <a:pt x="1092199" y="57406"/>
                  </a:lnTo>
                  <a:lnTo>
                    <a:pt x="1181099" y="66491"/>
                  </a:lnTo>
                  <a:lnTo>
                    <a:pt x="1257299" y="76230"/>
                  </a:lnTo>
                  <a:lnTo>
                    <a:pt x="1346199" y="86620"/>
                  </a:lnTo>
                  <a:lnTo>
                    <a:pt x="1422399" y="97658"/>
                  </a:lnTo>
                  <a:lnTo>
                    <a:pt x="1511299" y="109342"/>
                  </a:lnTo>
                  <a:lnTo>
                    <a:pt x="1587499" y="121670"/>
                  </a:lnTo>
                  <a:lnTo>
                    <a:pt x="1663699" y="134638"/>
                  </a:lnTo>
                  <a:lnTo>
                    <a:pt x="1752599" y="148244"/>
                  </a:lnTo>
                  <a:lnTo>
                    <a:pt x="1828799" y="162485"/>
                  </a:lnTo>
                  <a:lnTo>
                    <a:pt x="1917699" y="177359"/>
                  </a:lnTo>
                  <a:lnTo>
                    <a:pt x="1993899" y="192862"/>
                  </a:lnTo>
                  <a:lnTo>
                    <a:pt x="2070099" y="208993"/>
                  </a:lnTo>
                  <a:lnTo>
                    <a:pt x="2158999" y="225749"/>
                  </a:lnTo>
                  <a:lnTo>
                    <a:pt x="2235199" y="243127"/>
                  </a:lnTo>
                  <a:lnTo>
                    <a:pt x="2311399" y="261124"/>
                  </a:lnTo>
                  <a:lnTo>
                    <a:pt x="2387599" y="279737"/>
                  </a:lnTo>
                  <a:lnTo>
                    <a:pt x="2476499" y="298965"/>
                  </a:lnTo>
                  <a:lnTo>
                    <a:pt x="2552699" y="318804"/>
                  </a:lnTo>
                  <a:lnTo>
                    <a:pt x="2628899" y="339252"/>
                  </a:lnTo>
                  <a:lnTo>
                    <a:pt x="2705099" y="360306"/>
                  </a:lnTo>
                  <a:lnTo>
                    <a:pt x="2781299" y="381964"/>
                  </a:lnTo>
                  <a:lnTo>
                    <a:pt x="2870199" y="404223"/>
                  </a:lnTo>
                  <a:lnTo>
                    <a:pt x="2946399" y="427079"/>
                  </a:lnTo>
                  <a:lnTo>
                    <a:pt x="3022599" y="450531"/>
                  </a:lnTo>
                  <a:lnTo>
                    <a:pt x="3098799" y="474576"/>
                  </a:lnTo>
                  <a:lnTo>
                    <a:pt x="3174999" y="499212"/>
                  </a:lnTo>
                  <a:lnTo>
                    <a:pt x="3251199" y="524435"/>
                  </a:lnTo>
                  <a:lnTo>
                    <a:pt x="3327399" y="550242"/>
                  </a:lnTo>
                  <a:lnTo>
                    <a:pt x="3403599" y="576632"/>
                  </a:lnTo>
                  <a:lnTo>
                    <a:pt x="3479799" y="603602"/>
                  </a:lnTo>
                  <a:lnTo>
                    <a:pt x="3555999" y="631149"/>
                  </a:lnTo>
                  <a:lnTo>
                    <a:pt x="3632199" y="659270"/>
                  </a:lnTo>
                  <a:lnTo>
                    <a:pt x="3708399" y="687963"/>
                  </a:lnTo>
                  <a:lnTo>
                    <a:pt x="3784599" y="717225"/>
                  </a:lnTo>
                  <a:lnTo>
                    <a:pt x="3860799" y="747053"/>
                  </a:lnTo>
                  <a:lnTo>
                    <a:pt x="3924299" y="777445"/>
                  </a:lnTo>
                  <a:lnTo>
                    <a:pt x="4000499" y="808399"/>
                  </a:lnTo>
                  <a:lnTo>
                    <a:pt x="4076699" y="839910"/>
                  </a:lnTo>
                  <a:lnTo>
                    <a:pt x="4152899" y="871978"/>
                  </a:lnTo>
                  <a:lnTo>
                    <a:pt x="4229099" y="904599"/>
                  </a:lnTo>
                  <a:lnTo>
                    <a:pt x="4292599" y="937770"/>
                  </a:lnTo>
                  <a:lnTo>
                    <a:pt x="4368799" y="971489"/>
                  </a:lnTo>
                  <a:lnTo>
                    <a:pt x="4444999" y="1005753"/>
                  </a:lnTo>
                  <a:lnTo>
                    <a:pt x="4508499" y="1040560"/>
                  </a:lnTo>
                  <a:lnTo>
                    <a:pt x="4584699" y="1075907"/>
                  </a:lnTo>
                  <a:lnTo>
                    <a:pt x="4660899" y="1111791"/>
                  </a:lnTo>
                  <a:lnTo>
                    <a:pt x="4724399" y="1148210"/>
                  </a:lnTo>
                  <a:lnTo>
                    <a:pt x="4800599" y="1185161"/>
                  </a:lnTo>
                  <a:lnTo>
                    <a:pt x="4864099" y="1222641"/>
                  </a:lnTo>
                  <a:lnTo>
                    <a:pt x="4940299" y="1260648"/>
                  </a:lnTo>
                  <a:lnTo>
                    <a:pt x="5003799" y="1299179"/>
                  </a:lnTo>
                  <a:lnTo>
                    <a:pt x="5079999" y="1338231"/>
                  </a:lnTo>
                  <a:lnTo>
                    <a:pt x="5143499" y="1377802"/>
                  </a:lnTo>
                  <a:lnTo>
                    <a:pt x="5219699" y="1417890"/>
                  </a:lnTo>
                  <a:lnTo>
                    <a:pt x="5283199" y="1458490"/>
                  </a:lnTo>
                  <a:lnTo>
                    <a:pt x="5346699" y="1499602"/>
                  </a:lnTo>
                  <a:lnTo>
                    <a:pt x="5422899" y="1541221"/>
                  </a:lnTo>
                  <a:lnTo>
                    <a:pt x="5486399" y="1583347"/>
                  </a:lnTo>
                  <a:lnTo>
                    <a:pt x="5549899" y="1625975"/>
                  </a:lnTo>
                  <a:lnTo>
                    <a:pt x="5613399" y="1669103"/>
                  </a:lnTo>
                  <a:lnTo>
                    <a:pt x="5689599" y="1712729"/>
                  </a:lnTo>
                  <a:lnTo>
                    <a:pt x="5753099" y="1756850"/>
                  </a:lnTo>
                  <a:lnTo>
                    <a:pt x="5816599" y="1801463"/>
                  </a:lnTo>
                  <a:lnTo>
                    <a:pt x="5880099" y="1846566"/>
                  </a:lnTo>
                  <a:lnTo>
                    <a:pt x="5943599" y="1892155"/>
                  </a:lnTo>
                  <a:lnTo>
                    <a:pt x="6007099" y="1938230"/>
                  </a:lnTo>
                  <a:lnTo>
                    <a:pt x="6070599" y="1984785"/>
                  </a:lnTo>
                  <a:lnTo>
                    <a:pt x="6134099" y="2031820"/>
                  </a:lnTo>
                  <a:lnTo>
                    <a:pt x="6197599" y="2079331"/>
                  </a:lnTo>
                  <a:lnTo>
                    <a:pt x="6261099" y="2127316"/>
                  </a:lnTo>
                  <a:lnTo>
                    <a:pt x="6324599" y="2175773"/>
                  </a:lnTo>
                  <a:lnTo>
                    <a:pt x="6388099" y="2224697"/>
                  </a:lnTo>
                  <a:lnTo>
                    <a:pt x="6451599" y="2274088"/>
                  </a:lnTo>
                  <a:lnTo>
                    <a:pt x="6515099" y="2323941"/>
                  </a:lnTo>
                  <a:lnTo>
                    <a:pt x="6578599" y="2374255"/>
                  </a:lnTo>
                  <a:lnTo>
                    <a:pt x="6629399" y="2425027"/>
                  </a:lnTo>
                  <a:lnTo>
                    <a:pt x="6692899" y="2476254"/>
                  </a:lnTo>
                  <a:lnTo>
                    <a:pt x="6756399" y="2527934"/>
                  </a:lnTo>
                  <a:lnTo>
                    <a:pt x="6819899" y="2580064"/>
                  </a:lnTo>
                  <a:lnTo>
                    <a:pt x="6870699" y="2632641"/>
                  </a:lnTo>
                  <a:lnTo>
                    <a:pt x="6934199" y="2685662"/>
                  </a:lnTo>
                  <a:lnTo>
                    <a:pt x="6984999" y="2739126"/>
                  </a:lnTo>
                  <a:lnTo>
                    <a:pt x="7048499" y="2793029"/>
                  </a:lnTo>
                  <a:lnTo>
                    <a:pt x="7099299" y="2847369"/>
                  </a:lnTo>
                  <a:lnTo>
                    <a:pt x="7162799" y="2902142"/>
                  </a:lnTo>
                  <a:lnTo>
                    <a:pt x="7213599" y="2957347"/>
                  </a:lnTo>
                  <a:lnTo>
                    <a:pt x="7277099" y="3012981"/>
                  </a:lnTo>
                  <a:lnTo>
                    <a:pt x="7378699" y="3125524"/>
                  </a:lnTo>
                  <a:lnTo>
                    <a:pt x="7442199" y="3182429"/>
                  </a:lnTo>
                  <a:lnTo>
                    <a:pt x="7543799" y="3297489"/>
                  </a:lnTo>
                  <a:lnTo>
                    <a:pt x="7607299" y="3355640"/>
                  </a:lnTo>
                  <a:lnTo>
                    <a:pt x="7658099" y="3414201"/>
                  </a:lnTo>
                  <a:lnTo>
                    <a:pt x="7810499" y="3592318"/>
                  </a:lnTo>
                  <a:lnTo>
                    <a:pt x="7962899" y="3774033"/>
                  </a:lnTo>
                  <a:lnTo>
                    <a:pt x="8115299" y="3959272"/>
                  </a:lnTo>
                  <a:lnTo>
                    <a:pt x="8153399" y="4021790"/>
                  </a:lnTo>
                  <a:lnTo>
                    <a:pt x="8305799" y="4211618"/>
                  </a:lnTo>
                  <a:lnTo>
                    <a:pt x="8343899" y="4275645"/>
                  </a:lnTo>
                  <a:lnTo>
                    <a:pt x="8343899" y="10286993"/>
                  </a:lnTo>
                  <a:lnTo>
                    <a:pt x="5702299" y="10286993"/>
                  </a:lnTo>
                  <a:lnTo>
                    <a:pt x="5702299" y="9950013"/>
                  </a:lnTo>
                  <a:lnTo>
                    <a:pt x="5689599" y="9902280"/>
                  </a:lnTo>
                  <a:lnTo>
                    <a:pt x="5689599" y="9807137"/>
                  </a:lnTo>
                  <a:lnTo>
                    <a:pt x="5676899" y="9759729"/>
                  </a:lnTo>
                  <a:lnTo>
                    <a:pt x="5676899" y="9665250"/>
                  </a:lnTo>
                  <a:lnTo>
                    <a:pt x="5664199" y="9618182"/>
                  </a:lnTo>
                  <a:lnTo>
                    <a:pt x="5664199" y="9571231"/>
                  </a:lnTo>
                  <a:lnTo>
                    <a:pt x="5651499" y="9524397"/>
                  </a:lnTo>
                  <a:lnTo>
                    <a:pt x="5651499" y="9477683"/>
                  </a:lnTo>
                  <a:lnTo>
                    <a:pt x="5638799" y="9431090"/>
                  </a:lnTo>
                  <a:lnTo>
                    <a:pt x="5638799" y="9384619"/>
                  </a:lnTo>
                  <a:lnTo>
                    <a:pt x="5613399" y="9292052"/>
                  </a:lnTo>
                  <a:lnTo>
                    <a:pt x="5613399" y="9245959"/>
                  </a:lnTo>
                  <a:lnTo>
                    <a:pt x="5587999" y="9154162"/>
                  </a:lnTo>
                  <a:lnTo>
                    <a:pt x="5587999" y="9108461"/>
                  </a:lnTo>
                  <a:lnTo>
                    <a:pt x="5537199" y="8927009"/>
                  </a:lnTo>
                  <a:lnTo>
                    <a:pt x="5537199" y="8881992"/>
                  </a:lnTo>
                  <a:lnTo>
                    <a:pt x="5435599" y="8527093"/>
                  </a:lnTo>
                  <a:lnTo>
                    <a:pt x="5410199" y="8483409"/>
                  </a:lnTo>
                  <a:lnTo>
                    <a:pt x="5359399" y="8310246"/>
                  </a:lnTo>
                  <a:lnTo>
                    <a:pt x="5333999" y="8267357"/>
                  </a:lnTo>
                  <a:lnTo>
                    <a:pt x="5308599" y="8182072"/>
                  </a:lnTo>
                  <a:lnTo>
                    <a:pt x="5283199" y="8139680"/>
                  </a:lnTo>
                  <a:lnTo>
                    <a:pt x="5257799" y="8055402"/>
                  </a:lnTo>
                  <a:lnTo>
                    <a:pt x="5232399" y="8013520"/>
                  </a:lnTo>
                  <a:lnTo>
                    <a:pt x="5219699" y="7971812"/>
                  </a:lnTo>
                  <a:lnTo>
                    <a:pt x="5194299" y="7930278"/>
                  </a:lnTo>
                  <a:lnTo>
                    <a:pt x="5181599" y="7888921"/>
                  </a:lnTo>
                  <a:lnTo>
                    <a:pt x="5156199" y="7847742"/>
                  </a:lnTo>
                  <a:lnTo>
                    <a:pt x="5143499" y="7806743"/>
                  </a:lnTo>
                  <a:lnTo>
                    <a:pt x="5118099" y="7765925"/>
                  </a:lnTo>
                  <a:lnTo>
                    <a:pt x="5105399" y="7725289"/>
                  </a:lnTo>
                  <a:lnTo>
                    <a:pt x="5054599" y="7644574"/>
                  </a:lnTo>
                  <a:lnTo>
                    <a:pt x="5041899" y="7604497"/>
                  </a:lnTo>
                  <a:lnTo>
                    <a:pt x="4991099" y="7524913"/>
                  </a:lnTo>
                  <a:lnTo>
                    <a:pt x="4978399" y="7485408"/>
                  </a:lnTo>
                  <a:lnTo>
                    <a:pt x="4851399" y="7290826"/>
                  </a:lnTo>
                  <a:lnTo>
                    <a:pt x="4838699" y="7252509"/>
                  </a:lnTo>
                  <a:lnTo>
                    <a:pt x="4711699" y="7064008"/>
                  </a:lnTo>
                  <a:lnTo>
                    <a:pt x="4610099" y="6917003"/>
                  </a:lnTo>
                  <a:lnTo>
                    <a:pt x="4584699" y="6880792"/>
                  </a:lnTo>
                  <a:lnTo>
                    <a:pt x="4546599" y="6844800"/>
                  </a:lnTo>
                  <a:lnTo>
                    <a:pt x="4444999" y="6703059"/>
                  </a:lnTo>
                  <a:lnTo>
                    <a:pt x="4406899" y="6668187"/>
                  </a:lnTo>
                  <a:lnTo>
                    <a:pt x="4330699" y="6564953"/>
                  </a:lnTo>
                  <a:lnTo>
                    <a:pt x="4292599" y="6531007"/>
                  </a:lnTo>
                  <a:lnTo>
                    <a:pt x="4241799" y="6463821"/>
                  </a:lnTo>
                  <a:lnTo>
                    <a:pt x="4203699" y="6430585"/>
                  </a:lnTo>
                  <a:lnTo>
                    <a:pt x="4178299" y="6397588"/>
                  </a:lnTo>
                  <a:lnTo>
                    <a:pt x="4140199" y="6364834"/>
                  </a:lnTo>
                  <a:lnTo>
                    <a:pt x="4114799" y="6332322"/>
                  </a:lnTo>
                  <a:lnTo>
                    <a:pt x="4076699" y="6300055"/>
                  </a:lnTo>
                  <a:lnTo>
                    <a:pt x="4051299" y="6268034"/>
                  </a:lnTo>
                  <a:lnTo>
                    <a:pt x="4013199" y="6236261"/>
                  </a:lnTo>
                  <a:lnTo>
                    <a:pt x="3987799" y="6204738"/>
                  </a:lnTo>
                  <a:lnTo>
                    <a:pt x="3949699" y="6173465"/>
                  </a:lnTo>
                  <a:lnTo>
                    <a:pt x="3924299" y="6142445"/>
                  </a:lnTo>
                  <a:lnTo>
                    <a:pt x="3886199" y="6111680"/>
                  </a:lnTo>
                  <a:lnTo>
                    <a:pt x="3860799" y="6081170"/>
                  </a:lnTo>
                  <a:lnTo>
                    <a:pt x="3822699" y="6050917"/>
                  </a:lnTo>
                  <a:lnTo>
                    <a:pt x="3784599" y="6020923"/>
                  </a:lnTo>
                  <a:lnTo>
                    <a:pt x="3759199" y="5991190"/>
                  </a:lnTo>
                  <a:lnTo>
                    <a:pt x="3721099" y="5961719"/>
                  </a:lnTo>
                  <a:lnTo>
                    <a:pt x="3682999" y="5932512"/>
                  </a:lnTo>
                  <a:lnTo>
                    <a:pt x="3657599" y="5903570"/>
                  </a:lnTo>
                  <a:lnTo>
                    <a:pt x="3619499" y="5874894"/>
                  </a:lnTo>
                  <a:lnTo>
                    <a:pt x="3581399" y="5846488"/>
                  </a:lnTo>
                  <a:lnTo>
                    <a:pt x="3543299" y="5818351"/>
                  </a:lnTo>
                  <a:lnTo>
                    <a:pt x="3517899" y="5790486"/>
                  </a:lnTo>
                  <a:lnTo>
                    <a:pt x="3479799" y="5762894"/>
                  </a:lnTo>
                  <a:lnTo>
                    <a:pt x="3441699" y="5735577"/>
                  </a:lnTo>
                  <a:lnTo>
                    <a:pt x="3403599" y="5708536"/>
                  </a:lnTo>
                  <a:lnTo>
                    <a:pt x="3365499" y="5681773"/>
                  </a:lnTo>
                  <a:lnTo>
                    <a:pt x="3327399" y="5655289"/>
                  </a:lnTo>
                  <a:lnTo>
                    <a:pt x="3301999" y="5629087"/>
                  </a:lnTo>
                  <a:lnTo>
                    <a:pt x="3263899" y="5603168"/>
                  </a:lnTo>
                  <a:lnTo>
                    <a:pt x="3225799" y="5577532"/>
                  </a:lnTo>
                  <a:lnTo>
                    <a:pt x="3187699" y="5552183"/>
                  </a:lnTo>
                  <a:lnTo>
                    <a:pt x="3149599" y="5527121"/>
                  </a:lnTo>
                  <a:lnTo>
                    <a:pt x="3111499" y="5502348"/>
                  </a:lnTo>
                  <a:lnTo>
                    <a:pt x="3073399" y="5477866"/>
                  </a:lnTo>
                  <a:lnTo>
                    <a:pt x="3035299" y="5453676"/>
                  </a:lnTo>
                  <a:lnTo>
                    <a:pt x="2997199" y="5429780"/>
                  </a:lnTo>
                  <a:lnTo>
                    <a:pt x="2959099" y="5406179"/>
                  </a:lnTo>
                  <a:lnTo>
                    <a:pt x="2920999" y="5382875"/>
                  </a:lnTo>
                  <a:lnTo>
                    <a:pt x="2882899" y="5359869"/>
                  </a:lnTo>
                  <a:lnTo>
                    <a:pt x="2844799" y="5337164"/>
                  </a:lnTo>
                  <a:lnTo>
                    <a:pt x="2806699" y="5314760"/>
                  </a:lnTo>
                  <a:lnTo>
                    <a:pt x="2755899" y="5292660"/>
                  </a:lnTo>
                  <a:lnTo>
                    <a:pt x="2717799" y="5270865"/>
                  </a:lnTo>
                  <a:lnTo>
                    <a:pt x="2679699" y="5249376"/>
                  </a:lnTo>
                  <a:lnTo>
                    <a:pt x="2641599" y="5228195"/>
                  </a:lnTo>
                  <a:lnTo>
                    <a:pt x="2603499" y="5207324"/>
                  </a:lnTo>
                  <a:lnTo>
                    <a:pt x="2565399" y="5186764"/>
                  </a:lnTo>
                  <a:lnTo>
                    <a:pt x="2527299" y="5166517"/>
                  </a:lnTo>
                  <a:lnTo>
                    <a:pt x="2476499" y="5146584"/>
                  </a:lnTo>
                  <a:lnTo>
                    <a:pt x="2438399" y="5126967"/>
                  </a:lnTo>
                  <a:lnTo>
                    <a:pt x="2400299" y="5107668"/>
                  </a:lnTo>
                  <a:lnTo>
                    <a:pt x="2362199" y="5088687"/>
                  </a:lnTo>
                  <a:lnTo>
                    <a:pt x="2311399" y="5070028"/>
                  </a:lnTo>
                  <a:lnTo>
                    <a:pt x="2273299" y="5051691"/>
                  </a:lnTo>
                  <a:lnTo>
                    <a:pt x="2235199" y="5033678"/>
                  </a:lnTo>
                  <a:lnTo>
                    <a:pt x="2184399" y="5015990"/>
                  </a:lnTo>
                  <a:lnTo>
                    <a:pt x="2146299" y="4998629"/>
                  </a:lnTo>
                  <a:lnTo>
                    <a:pt x="2108199" y="4981597"/>
                  </a:lnTo>
                  <a:lnTo>
                    <a:pt x="2057399" y="4964896"/>
                  </a:lnTo>
                  <a:lnTo>
                    <a:pt x="2019299" y="4948526"/>
                  </a:lnTo>
                  <a:lnTo>
                    <a:pt x="1981199" y="4932489"/>
                  </a:lnTo>
                  <a:lnTo>
                    <a:pt x="1930399" y="4916787"/>
                  </a:lnTo>
                  <a:lnTo>
                    <a:pt x="1892299" y="4901422"/>
                  </a:lnTo>
                  <a:lnTo>
                    <a:pt x="1841499" y="4886396"/>
                  </a:lnTo>
                  <a:lnTo>
                    <a:pt x="1803399" y="4871709"/>
                  </a:lnTo>
                  <a:lnTo>
                    <a:pt x="1765299" y="4857363"/>
                  </a:lnTo>
                  <a:lnTo>
                    <a:pt x="1714499" y="4843360"/>
                  </a:lnTo>
                  <a:lnTo>
                    <a:pt x="1676399" y="4829702"/>
                  </a:lnTo>
                  <a:lnTo>
                    <a:pt x="1625599" y="4816389"/>
                  </a:lnTo>
                  <a:lnTo>
                    <a:pt x="1587499" y="4803425"/>
                  </a:lnTo>
                  <a:lnTo>
                    <a:pt x="1536699" y="4790809"/>
                  </a:lnTo>
                  <a:lnTo>
                    <a:pt x="1498599" y="4778545"/>
                  </a:lnTo>
                  <a:lnTo>
                    <a:pt x="1447799" y="4766633"/>
                  </a:lnTo>
                  <a:lnTo>
                    <a:pt x="1409699" y="4755074"/>
                  </a:lnTo>
                  <a:lnTo>
                    <a:pt x="1358899" y="4743872"/>
                  </a:lnTo>
                  <a:lnTo>
                    <a:pt x="1320799" y="4733027"/>
                  </a:lnTo>
                  <a:lnTo>
                    <a:pt x="1269999" y="4722540"/>
                  </a:lnTo>
                  <a:lnTo>
                    <a:pt x="1219199" y="4712414"/>
                  </a:lnTo>
                  <a:lnTo>
                    <a:pt x="1181099" y="4702649"/>
                  </a:lnTo>
                  <a:lnTo>
                    <a:pt x="1130299" y="4693248"/>
                  </a:lnTo>
                  <a:lnTo>
                    <a:pt x="1092199" y="4684213"/>
                  </a:lnTo>
                  <a:lnTo>
                    <a:pt x="1041399" y="4675544"/>
                  </a:lnTo>
                  <a:lnTo>
                    <a:pt x="990599" y="4667243"/>
                  </a:lnTo>
                  <a:lnTo>
                    <a:pt x="952499" y="4659312"/>
                  </a:lnTo>
                  <a:lnTo>
                    <a:pt x="901699" y="4651752"/>
                  </a:lnTo>
                  <a:lnTo>
                    <a:pt x="850899" y="4644566"/>
                  </a:lnTo>
                  <a:lnTo>
                    <a:pt x="812799" y="4637754"/>
                  </a:lnTo>
                  <a:lnTo>
                    <a:pt x="761999" y="4631318"/>
                  </a:lnTo>
                  <a:lnTo>
                    <a:pt x="711199" y="4625260"/>
                  </a:lnTo>
                  <a:lnTo>
                    <a:pt x="673099" y="4619582"/>
                  </a:lnTo>
                  <a:lnTo>
                    <a:pt x="622299" y="4614284"/>
                  </a:lnTo>
                  <a:lnTo>
                    <a:pt x="571499" y="4609369"/>
                  </a:lnTo>
                  <a:lnTo>
                    <a:pt x="533399" y="4604838"/>
                  </a:lnTo>
                  <a:lnTo>
                    <a:pt x="482599" y="4600692"/>
                  </a:lnTo>
                  <a:lnTo>
                    <a:pt x="431799" y="4596934"/>
                  </a:lnTo>
                  <a:lnTo>
                    <a:pt x="380999" y="4593565"/>
                  </a:lnTo>
                  <a:lnTo>
                    <a:pt x="342899" y="4590586"/>
                  </a:lnTo>
                  <a:lnTo>
                    <a:pt x="292099" y="4588000"/>
                  </a:lnTo>
                  <a:lnTo>
                    <a:pt x="241299" y="4585806"/>
                  </a:lnTo>
                  <a:lnTo>
                    <a:pt x="190499" y="4584008"/>
                  </a:lnTo>
                  <a:lnTo>
                    <a:pt x="139699" y="4582607"/>
                  </a:lnTo>
                  <a:lnTo>
                    <a:pt x="101599" y="4581605"/>
                  </a:lnTo>
                  <a:lnTo>
                    <a:pt x="50799" y="4581002"/>
                  </a:lnTo>
                  <a:lnTo>
                    <a:pt x="0" y="4580800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  <p:sp>
          <p:nvSpPr>
            <p:cNvPr id="417" name="Google Shape;417;p52"/>
            <p:cNvSpPr/>
            <p:nvPr/>
          </p:nvSpPr>
          <p:spPr>
            <a:xfrm>
              <a:off x="9949694" y="3822923"/>
              <a:ext cx="6540500" cy="6464300"/>
            </a:xfrm>
            <a:custGeom>
              <a:avLst/>
              <a:gdLst/>
              <a:ahLst/>
              <a:cxnLst/>
              <a:rect l="l" t="t" r="r" b="b"/>
              <a:pathLst>
                <a:path w="6540500" h="6464300" extrusionOk="0">
                  <a:moveTo>
                    <a:pt x="0" y="2918139"/>
                  </a:moveTo>
                  <a:lnTo>
                    <a:pt x="0" y="0"/>
                  </a:lnTo>
                  <a:lnTo>
                    <a:pt x="50799" y="219"/>
                  </a:lnTo>
                  <a:lnTo>
                    <a:pt x="101599" y="877"/>
                  </a:lnTo>
                  <a:lnTo>
                    <a:pt x="152399" y="1972"/>
                  </a:lnTo>
                  <a:lnTo>
                    <a:pt x="215899" y="3502"/>
                  </a:lnTo>
                  <a:lnTo>
                    <a:pt x="266699" y="5465"/>
                  </a:lnTo>
                  <a:lnTo>
                    <a:pt x="317499" y="7860"/>
                  </a:lnTo>
                  <a:lnTo>
                    <a:pt x="368299" y="10685"/>
                  </a:lnTo>
                  <a:lnTo>
                    <a:pt x="419099" y="13938"/>
                  </a:lnTo>
                  <a:lnTo>
                    <a:pt x="482599" y="17618"/>
                  </a:lnTo>
                  <a:lnTo>
                    <a:pt x="533399" y="21723"/>
                  </a:lnTo>
                  <a:lnTo>
                    <a:pt x="584199" y="26251"/>
                  </a:lnTo>
                  <a:lnTo>
                    <a:pt x="634999" y="31200"/>
                  </a:lnTo>
                  <a:lnTo>
                    <a:pt x="685799" y="36570"/>
                  </a:lnTo>
                  <a:lnTo>
                    <a:pt x="749299" y="42357"/>
                  </a:lnTo>
                  <a:lnTo>
                    <a:pt x="800099" y="48561"/>
                  </a:lnTo>
                  <a:lnTo>
                    <a:pt x="850899" y="55180"/>
                  </a:lnTo>
                  <a:lnTo>
                    <a:pt x="901699" y="62212"/>
                  </a:lnTo>
                  <a:lnTo>
                    <a:pt x="952499" y="69655"/>
                  </a:lnTo>
                  <a:lnTo>
                    <a:pt x="1003299" y="77508"/>
                  </a:lnTo>
                  <a:lnTo>
                    <a:pt x="1054099" y="85769"/>
                  </a:lnTo>
                  <a:lnTo>
                    <a:pt x="1104899" y="94437"/>
                  </a:lnTo>
                  <a:lnTo>
                    <a:pt x="1155699" y="103509"/>
                  </a:lnTo>
                  <a:lnTo>
                    <a:pt x="1206499" y="112984"/>
                  </a:lnTo>
                  <a:lnTo>
                    <a:pt x="1269999" y="122860"/>
                  </a:lnTo>
                  <a:lnTo>
                    <a:pt x="1320799" y="133136"/>
                  </a:lnTo>
                  <a:lnTo>
                    <a:pt x="1371599" y="143810"/>
                  </a:lnTo>
                  <a:lnTo>
                    <a:pt x="1422399" y="154881"/>
                  </a:lnTo>
                  <a:lnTo>
                    <a:pt x="1473199" y="166345"/>
                  </a:lnTo>
                  <a:lnTo>
                    <a:pt x="1523999" y="178203"/>
                  </a:lnTo>
                  <a:lnTo>
                    <a:pt x="1574799" y="190452"/>
                  </a:lnTo>
                  <a:lnTo>
                    <a:pt x="1625599" y="203090"/>
                  </a:lnTo>
                  <a:lnTo>
                    <a:pt x="1663699" y="216116"/>
                  </a:lnTo>
                  <a:lnTo>
                    <a:pt x="1714499" y="229529"/>
                  </a:lnTo>
                  <a:lnTo>
                    <a:pt x="1765299" y="243325"/>
                  </a:lnTo>
                  <a:lnTo>
                    <a:pt x="1816099" y="257505"/>
                  </a:lnTo>
                  <a:lnTo>
                    <a:pt x="1866899" y="272065"/>
                  </a:lnTo>
                  <a:lnTo>
                    <a:pt x="1917699" y="287005"/>
                  </a:lnTo>
                  <a:lnTo>
                    <a:pt x="1968499" y="302323"/>
                  </a:lnTo>
                  <a:lnTo>
                    <a:pt x="2019299" y="318016"/>
                  </a:lnTo>
                  <a:lnTo>
                    <a:pt x="2070099" y="334084"/>
                  </a:lnTo>
                  <a:lnTo>
                    <a:pt x="2108199" y="350525"/>
                  </a:lnTo>
                  <a:lnTo>
                    <a:pt x="2158999" y="367336"/>
                  </a:lnTo>
                  <a:lnTo>
                    <a:pt x="2209799" y="384517"/>
                  </a:lnTo>
                  <a:lnTo>
                    <a:pt x="2260599" y="402065"/>
                  </a:lnTo>
                  <a:lnTo>
                    <a:pt x="2311399" y="419980"/>
                  </a:lnTo>
                  <a:lnTo>
                    <a:pt x="2349499" y="438258"/>
                  </a:lnTo>
                  <a:lnTo>
                    <a:pt x="2400299" y="456899"/>
                  </a:lnTo>
                  <a:lnTo>
                    <a:pt x="2451099" y="475901"/>
                  </a:lnTo>
                  <a:lnTo>
                    <a:pt x="2501899" y="495261"/>
                  </a:lnTo>
                  <a:lnTo>
                    <a:pt x="2539999" y="514980"/>
                  </a:lnTo>
                  <a:lnTo>
                    <a:pt x="2590799" y="535054"/>
                  </a:lnTo>
                  <a:lnTo>
                    <a:pt x="2641599" y="555482"/>
                  </a:lnTo>
                  <a:lnTo>
                    <a:pt x="2679699" y="576263"/>
                  </a:lnTo>
                  <a:lnTo>
                    <a:pt x="2730499" y="597394"/>
                  </a:lnTo>
                  <a:lnTo>
                    <a:pt x="2781299" y="618874"/>
                  </a:lnTo>
                  <a:lnTo>
                    <a:pt x="2819399" y="640702"/>
                  </a:lnTo>
                  <a:lnTo>
                    <a:pt x="2870199" y="662875"/>
                  </a:lnTo>
                  <a:lnTo>
                    <a:pt x="2920999" y="685393"/>
                  </a:lnTo>
                  <a:lnTo>
                    <a:pt x="2959099" y="708252"/>
                  </a:lnTo>
                  <a:lnTo>
                    <a:pt x="3009899" y="731452"/>
                  </a:lnTo>
                  <a:lnTo>
                    <a:pt x="3047999" y="754991"/>
                  </a:lnTo>
                  <a:lnTo>
                    <a:pt x="3098799" y="778868"/>
                  </a:lnTo>
                  <a:lnTo>
                    <a:pt x="3136899" y="803079"/>
                  </a:lnTo>
                  <a:lnTo>
                    <a:pt x="3187699" y="827625"/>
                  </a:lnTo>
                  <a:lnTo>
                    <a:pt x="3225799" y="852503"/>
                  </a:lnTo>
                  <a:lnTo>
                    <a:pt x="3276599" y="877711"/>
                  </a:lnTo>
                  <a:lnTo>
                    <a:pt x="3314699" y="903248"/>
                  </a:lnTo>
                  <a:lnTo>
                    <a:pt x="3365499" y="929112"/>
                  </a:lnTo>
                  <a:lnTo>
                    <a:pt x="3403599" y="955302"/>
                  </a:lnTo>
                  <a:lnTo>
                    <a:pt x="3441699" y="981815"/>
                  </a:lnTo>
                  <a:lnTo>
                    <a:pt x="3492499" y="1008650"/>
                  </a:lnTo>
                  <a:lnTo>
                    <a:pt x="3530599" y="1035806"/>
                  </a:lnTo>
                  <a:lnTo>
                    <a:pt x="3568699" y="1063280"/>
                  </a:lnTo>
                  <a:lnTo>
                    <a:pt x="3619499" y="1091072"/>
                  </a:lnTo>
                  <a:lnTo>
                    <a:pt x="3657599" y="1119178"/>
                  </a:lnTo>
                  <a:lnTo>
                    <a:pt x="3695699" y="1147598"/>
                  </a:lnTo>
                  <a:lnTo>
                    <a:pt x="3746499" y="1176331"/>
                  </a:lnTo>
                  <a:lnTo>
                    <a:pt x="3784599" y="1205373"/>
                  </a:lnTo>
                  <a:lnTo>
                    <a:pt x="3822699" y="1234724"/>
                  </a:lnTo>
                  <a:lnTo>
                    <a:pt x="3860799" y="1264382"/>
                  </a:lnTo>
                  <a:lnTo>
                    <a:pt x="3898899" y="1294345"/>
                  </a:lnTo>
                  <a:lnTo>
                    <a:pt x="3949699" y="1324611"/>
                  </a:lnTo>
                  <a:lnTo>
                    <a:pt x="3987799" y="1355179"/>
                  </a:lnTo>
                  <a:lnTo>
                    <a:pt x="4025899" y="1386048"/>
                  </a:lnTo>
                  <a:lnTo>
                    <a:pt x="4063999" y="1417214"/>
                  </a:lnTo>
                  <a:lnTo>
                    <a:pt x="4102099" y="1448678"/>
                  </a:lnTo>
                  <a:lnTo>
                    <a:pt x="4140199" y="1480436"/>
                  </a:lnTo>
                  <a:lnTo>
                    <a:pt x="4178299" y="1512488"/>
                  </a:lnTo>
                  <a:lnTo>
                    <a:pt x="4216399" y="1544832"/>
                  </a:lnTo>
                  <a:lnTo>
                    <a:pt x="4254499" y="1577466"/>
                  </a:lnTo>
                  <a:lnTo>
                    <a:pt x="4292599" y="1610388"/>
                  </a:lnTo>
                  <a:lnTo>
                    <a:pt x="4368799" y="1677090"/>
                  </a:lnTo>
                  <a:lnTo>
                    <a:pt x="4444999" y="1744925"/>
                  </a:lnTo>
                  <a:lnTo>
                    <a:pt x="4521199" y="1813879"/>
                  </a:lnTo>
                  <a:lnTo>
                    <a:pt x="4597399" y="1883940"/>
                  </a:lnTo>
                  <a:lnTo>
                    <a:pt x="4622799" y="1919380"/>
                  </a:lnTo>
                  <a:lnTo>
                    <a:pt x="4660899" y="1955093"/>
                  </a:lnTo>
                  <a:lnTo>
                    <a:pt x="4737099" y="2027325"/>
                  </a:lnTo>
                  <a:lnTo>
                    <a:pt x="4762499" y="2063841"/>
                  </a:lnTo>
                  <a:lnTo>
                    <a:pt x="4838699" y="2137667"/>
                  </a:lnTo>
                  <a:lnTo>
                    <a:pt x="4864099" y="2174972"/>
                  </a:lnTo>
                  <a:lnTo>
                    <a:pt x="4940299" y="2250360"/>
                  </a:lnTo>
                  <a:lnTo>
                    <a:pt x="4965699" y="2288440"/>
                  </a:lnTo>
                  <a:lnTo>
                    <a:pt x="5003799" y="2326774"/>
                  </a:lnTo>
                  <a:lnTo>
                    <a:pt x="5029199" y="2365360"/>
                  </a:lnTo>
                  <a:lnTo>
                    <a:pt x="5067299" y="2404198"/>
                  </a:lnTo>
                  <a:lnTo>
                    <a:pt x="5092699" y="2443286"/>
                  </a:lnTo>
                  <a:lnTo>
                    <a:pt x="5130799" y="2482621"/>
                  </a:lnTo>
                  <a:lnTo>
                    <a:pt x="5156199" y="2522203"/>
                  </a:lnTo>
                  <a:lnTo>
                    <a:pt x="5194299" y="2562029"/>
                  </a:lnTo>
                  <a:lnTo>
                    <a:pt x="5219699" y="2602098"/>
                  </a:lnTo>
                  <a:lnTo>
                    <a:pt x="5257799" y="2642407"/>
                  </a:lnTo>
                  <a:lnTo>
                    <a:pt x="5308599" y="2723744"/>
                  </a:lnTo>
                  <a:lnTo>
                    <a:pt x="5346699" y="2764767"/>
                  </a:lnTo>
                  <a:lnTo>
                    <a:pt x="5422899" y="2889235"/>
                  </a:lnTo>
                  <a:lnTo>
                    <a:pt x="5460999" y="2931185"/>
                  </a:lnTo>
                  <a:lnTo>
                    <a:pt x="5537199" y="3058395"/>
                  </a:lnTo>
                  <a:lnTo>
                    <a:pt x="5689599" y="3318777"/>
                  </a:lnTo>
                  <a:lnTo>
                    <a:pt x="5867399" y="3632195"/>
                  </a:lnTo>
                  <a:lnTo>
                    <a:pt x="5880099" y="3677785"/>
                  </a:lnTo>
                  <a:lnTo>
                    <a:pt x="5956299" y="3815742"/>
                  </a:lnTo>
                  <a:lnTo>
                    <a:pt x="5968999" y="3862117"/>
                  </a:lnTo>
                  <a:lnTo>
                    <a:pt x="5994399" y="3908685"/>
                  </a:lnTo>
                  <a:lnTo>
                    <a:pt x="6007099" y="3955443"/>
                  </a:lnTo>
                  <a:lnTo>
                    <a:pt x="6057899" y="4049525"/>
                  </a:lnTo>
                  <a:lnTo>
                    <a:pt x="6070599" y="4096844"/>
                  </a:lnTo>
                  <a:lnTo>
                    <a:pt x="6095999" y="4144348"/>
                  </a:lnTo>
                  <a:lnTo>
                    <a:pt x="6121399" y="4239899"/>
                  </a:lnTo>
                  <a:lnTo>
                    <a:pt x="6146799" y="4287943"/>
                  </a:lnTo>
                  <a:lnTo>
                    <a:pt x="6159499" y="4336165"/>
                  </a:lnTo>
                  <a:lnTo>
                    <a:pt x="6184899" y="4384562"/>
                  </a:lnTo>
                  <a:lnTo>
                    <a:pt x="6210299" y="4481874"/>
                  </a:lnTo>
                  <a:lnTo>
                    <a:pt x="6235699" y="4530787"/>
                  </a:lnTo>
                  <a:lnTo>
                    <a:pt x="6311899" y="4827743"/>
                  </a:lnTo>
                  <a:lnTo>
                    <a:pt x="6337299" y="4877801"/>
                  </a:lnTo>
                  <a:lnTo>
                    <a:pt x="6375399" y="5028906"/>
                  </a:lnTo>
                  <a:lnTo>
                    <a:pt x="6375399" y="5079580"/>
                  </a:lnTo>
                  <a:lnTo>
                    <a:pt x="6438899" y="5335167"/>
                  </a:lnTo>
                  <a:lnTo>
                    <a:pt x="6438899" y="5386716"/>
                  </a:lnTo>
                  <a:lnTo>
                    <a:pt x="6464299" y="5490232"/>
                  </a:lnTo>
                  <a:lnTo>
                    <a:pt x="6464299" y="5542195"/>
                  </a:lnTo>
                  <a:lnTo>
                    <a:pt x="6489699" y="5646525"/>
                  </a:lnTo>
                  <a:lnTo>
                    <a:pt x="6489699" y="5698888"/>
                  </a:lnTo>
                  <a:lnTo>
                    <a:pt x="6502399" y="5751381"/>
                  </a:lnTo>
                  <a:lnTo>
                    <a:pt x="6502399" y="5804002"/>
                  </a:lnTo>
                  <a:lnTo>
                    <a:pt x="6515099" y="5856749"/>
                  </a:lnTo>
                  <a:lnTo>
                    <a:pt x="6515099" y="5962616"/>
                  </a:lnTo>
                  <a:lnTo>
                    <a:pt x="6527799" y="6015732"/>
                  </a:lnTo>
                  <a:lnTo>
                    <a:pt x="6527799" y="6122322"/>
                  </a:lnTo>
                  <a:lnTo>
                    <a:pt x="6540499" y="6175793"/>
                  </a:lnTo>
                  <a:lnTo>
                    <a:pt x="6540499" y="6464076"/>
                  </a:lnTo>
                  <a:lnTo>
                    <a:pt x="3632199" y="6464076"/>
                  </a:lnTo>
                  <a:lnTo>
                    <a:pt x="3632199" y="6408173"/>
                  </a:lnTo>
                  <a:lnTo>
                    <a:pt x="3619499" y="6360146"/>
                  </a:lnTo>
                  <a:lnTo>
                    <a:pt x="3619499" y="6217065"/>
                  </a:lnTo>
                  <a:lnTo>
                    <a:pt x="3606799" y="6169718"/>
                  </a:lnTo>
                  <a:lnTo>
                    <a:pt x="3606799" y="6122550"/>
                  </a:lnTo>
                  <a:lnTo>
                    <a:pt x="3594099" y="6075566"/>
                  </a:lnTo>
                  <a:lnTo>
                    <a:pt x="3594099" y="6028770"/>
                  </a:lnTo>
                  <a:lnTo>
                    <a:pt x="3581399" y="5982165"/>
                  </a:lnTo>
                  <a:lnTo>
                    <a:pt x="3581399" y="5935755"/>
                  </a:lnTo>
                  <a:lnTo>
                    <a:pt x="3555999" y="5843538"/>
                  </a:lnTo>
                  <a:lnTo>
                    <a:pt x="3555999" y="5797739"/>
                  </a:lnTo>
                  <a:lnTo>
                    <a:pt x="3416299" y="5308740"/>
                  </a:lnTo>
                  <a:lnTo>
                    <a:pt x="3390899" y="5265733"/>
                  </a:lnTo>
                  <a:lnTo>
                    <a:pt x="3365499" y="5180497"/>
                  </a:lnTo>
                  <a:lnTo>
                    <a:pt x="3340099" y="5138276"/>
                  </a:lnTo>
                  <a:lnTo>
                    <a:pt x="3327399" y="5096326"/>
                  </a:lnTo>
                  <a:lnTo>
                    <a:pt x="3301999" y="5054649"/>
                  </a:lnTo>
                  <a:lnTo>
                    <a:pt x="3289299" y="5013250"/>
                  </a:lnTo>
                  <a:lnTo>
                    <a:pt x="3263899" y="4972133"/>
                  </a:lnTo>
                  <a:lnTo>
                    <a:pt x="3251199" y="4931302"/>
                  </a:lnTo>
                  <a:lnTo>
                    <a:pt x="3225799" y="4890760"/>
                  </a:lnTo>
                  <a:lnTo>
                    <a:pt x="3213099" y="4850512"/>
                  </a:lnTo>
                  <a:lnTo>
                    <a:pt x="3136899" y="4731568"/>
                  </a:lnTo>
                  <a:lnTo>
                    <a:pt x="3111499" y="4692533"/>
                  </a:lnTo>
                  <a:lnTo>
                    <a:pt x="3098799" y="4653812"/>
                  </a:lnTo>
                  <a:lnTo>
                    <a:pt x="3022599" y="4539565"/>
                  </a:lnTo>
                  <a:lnTo>
                    <a:pt x="2946399" y="4428279"/>
                  </a:lnTo>
                  <a:lnTo>
                    <a:pt x="2895599" y="4355785"/>
                  </a:lnTo>
                  <a:lnTo>
                    <a:pt x="2857499" y="4320059"/>
                  </a:lnTo>
                  <a:lnTo>
                    <a:pt x="2806699" y="4249668"/>
                  </a:lnTo>
                  <a:lnTo>
                    <a:pt x="2781299" y="4215011"/>
                  </a:lnTo>
                  <a:lnTo>
                    <a:pt x="2743199" y="4180718"/>
                  </a:lnTo>
                  <a:lnTo>
                    <a:pt x="2692399" y="4113241"/>
                  </a:lnTo>
                  <a:lnTo>
                    <a:pt x="2654299" y="4080064"/>
                  </a:lnTo>
                  <a:lnTo>
                    <a:pt x="2628899" y="4047267"/>
                  </a:lnTo>
                  <a:lnTo>
                    <a:pt x="2590799" y="4014855"/>
                  </a:lnTo>
                  <a:lnTo>
                    <a:pt x="2565399" y="3982829"/>
                  </a:lnTo>
                  <a:lnTo>
                    <a:pt x="2527299" y="3951196"/>
                  </a:lnTo>
                  <a:lnTo>
                    <a:pt x="2501899" y="3919958"/>
                  </a:lnTo>
                  <a:lnTo>
                    <a:pt x="2463799" y="3889120"/>
                  </a:lnTo>
                  <a:lnTo>
                    <a:pt x="2438399" y="3858685"/>
                  </a:lnTo>
                  <a:lnTo>
                    <a:pt x="2400299" y="3828658"/>
                  </a:lnTo>
                  <a:lnTo>
                    <a:pt x="2362199" y="3799042"/>
                  </a:lnTo>
                  <a:lnTo>
                    <a:pt x="2336799" y="3769841"/>
                  </a:lnTo>
                  <a:lnTo>
                    <a:pt x="2298699" y="3741059"/>
                  </a:lnTo>
                  <a:lnTo>
                    <a:pt x="2260599" y="3712701"/>
                  </a:lnTo>
                  <a:lnTo>
                    <a:pt x="2222499" y="3684769"/>
                  </a:lnTo>
                  <a:lnTo>
                    <a:pt x="2197099" y="3657269"/>
                  </a:lnTo>
                  <a:lnTo>
                    <a:pt x="2158999" y="3630203"/>
                  </a:lnTo>
                  <a:lnTo>
                    <a:pt x="2120899" y="3603576"/>
                  </a:lnTo>
                  <a:lnTo>
                    <a:pt x="2082799" y="3577392"/>
                  </a:lnTo>
                  <a:lnTo>
                    <a:pt x="2044699" y="3551655"/>
                  </a:lnTo>
                  <a:lnTo>
                    <a:pt x="2006599" y="3526368"/>
                  </a:lnTo>
                  <a:lnTo>
                    <a:pt x="1968499" y="3501535"/>
                  </a:lnTo>
                  <a:lnTo>
                    <a:pt x="1930399" y="3477161"/>
                  </a:lnTo>
                  <a:lnTo>
                    <a:pt x="1892299" y="3453250"/>
                  </a:lnTo>
                  <a:lnTo>
                    <a:pt x="1854199" y="3429804"/>
                  </a:lnTo>
                  <a:lnTo>
                    <a:pt x="1816099" y="3406829"/>
                  </a:lnTo>
                  <a:lnTo>
                    <a:pt x="1777999" y="3384328"/>
                  </a:lnTo>
                  <a:lnTo>
                    <a:pt x="1739899" y="3362305"/>
                  </a:lnTo>
                  <a:lnTo>
                    <a:pt x="1701799" y="3340764"/>
                  </a:lnTo>
                  <a:lnTo>
                    <a:pt x="1650999" y="3319709"/>
                  </a:lnTo>
                  <a:lnTo>
                    <a:pt x="1612899" y="3299144"/>
                  </a:lnTo>
                  <a:lnTo>
                    <a:pt x="1574799" y="3279072"/>
                  </a:lnTo>
                  <a:lnTo>
                    <a:pt x="1536699" y="3259498"/>
                  </a:lnTo>
                  <a:lnTo>
                    <a:pt x="1498599" y="3240426"/>
                  </a:lnTo>
                  <a:lnTo>
                    <a:pt x="1447799" y="3221860"/>
                  </a:lnTo>
                  <a:lnTo>
                    <a:pt x="1409699" y="3203802"/>
                  </a:lnTo>
                  <a:lnTo>
                    <a:pt x="1371599" y="3186259"/>
                  </a:lnTo>
                  <a:lnTo>
                    <a:pt x="1320799" y="3169232"/>
                  </a:lnTo>
                  <a:lnTo>
                    <a:pt x="1282699" y="3152727"/>
                  </a:lnTo>
                  <a:lnTo>
                    <a:pt x="1244599" y="3136747"/>
                  </a:lnTo>
                  <a:lnTo>
                    <a:pt x="1193799" y="3121296"/>
                  </a:lnTo>
                  <a:lnTo>
                    <a:pt x="1155699" y="3106378"/>
                  </a:lnTo>
                  <a:lnTo>
                    <a:pt x="1104899" y="3091997"/>
                  </a:lnTo>
                  <a:lnTo>
                    <a:pt x="1066799" y="3078157"/>
                  </a:lnTo>
                  <a:lnTo>
                    <a:pt x="1015999" y="3064861"/>
                  </a:lnTo>
                  <a:lnTo>
                    <a:pt x="977899" y="3052114"/>
                  </a:lnTo>
                  <a:lnTo>
                    <a:pt x="927099" y="3039920"/>
                  </a:lnTo>
                  <a:lnTo>
                    <a:pt x="888999" y="3028283"/>
                  </a:lnTo>
                  <a:lnTo>
                    <a:pt x="838199" y="3017206"/>
                  </a:lnTo>
                  <a:lnTo>
                    <a:pt x="800099" y="3006693"/>
                  </a:lnTo>
                  <a:lnTo>
                    <a:pt x="749299" y="2996749"/>
                  </a:lnTo>
                  <a:lnTo>
                    <a:pt x="698499" y="2987377"/>
                  </a:lnTo>
                  <a:lnTo>
                    <a:pt x="660399" y="2978581"/>
                  </a:lnTo>
                  <a:lnTo>
                    <a:pt x="609599" y="2970366"/>
                  </a:lnTo>
                  <a:lnTo>
                    <a:pt x="571499" y="2962734"/>
                  </a:lnTo>
                  <a:lnTo>
                    <a:pt x="520699" y="2955691"/>
                  </a:lnTo>
                  <a:lnTo>
                    <a:pt x="469899" y="2949239"/>
                  </a:lnTo>
                  <a:lnTo>
                    <a:pt x="419099" y="2943383"/>
                  </a:lnTo>
                  <a:lnTo>
                    <a:pt x="380999" y="2938127"/>
                  </a:lnTo>
                  <a:lnTo>
                    <a:pt x="330199" y="2933474"/>
                  </a:lnTo>
                  <a:lnTo>
                    <a:pt x="279399" y="2929429"/>
                  </a:lnTo>
                  <a:lnTo>
                    <a:pt x="241299" y="2925996"/>
                  </a:lnTo>
                  <a:lnTo>
                    <a:pt x="190499" y="2923178"/>
                  </a:lnTo>
                  <a:lnTo>
                    <a:pt x="139699" y="2920979"/>
                  </a:lnTo>
                  <a:lnTo>
                    <a:pt x="88899" y="2919404"/>
                  </a:lnTo>
                  <a:lnTo>
                    <a:pt x="38099" y="2918456"/>
                  </a:lnTo>
                  <a:lnTo>
                    <a:pt x="0" y="2918139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endParaRPr sz="1200"/>
            </a:p>
          </p:txBody>
        </p:sp>
      </p:grpSp>
      <p:sp>
        <p:nvSpPr>
          <p:cNvPr id="418" name="Google Shape;418;p52"/>
          <p:cNvSpPr txBox="1">
            <a:spLocks noGrp="1"/>
          </p:cNvSpPr>
          <p:nvPr>
            <p:ph type="title"/>
          </p:nvPr>
        </p:nvSpPr>
        <p:spPr>
          <a:xfrm>
            <a:off x="790822" y="2156943"/>
            <a:ext cx="4814350" cy="993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450" rIns="0" bIns="0" anchor="t" anchorCtr="0">
            <a:spAutoFit/>
          </a:bodyPr>
          <a:lstStyle/>
          <a:p>
            <a:pPr marL="8466">
              <a:lnSpc>
                <a:spcPct val="100000"/>
              </a:lnSpc>
              <a:buSzPts val="1400"/>
            </a:pPr>
            <a:r>
              <a:rPr lang="en-US" sz="6400">
                <a:solidFill>
                  <a:srgbClr val="262626"/>
                </a:solidFill>
                <a:latin typeface="Georgia"/>
                <a:ea typeface="Georgia"/>
                <a:cs typeface="Georgia"/>
                <a:sym typeface="Georgia"/>
              </a:rPr>
              <a:t>Thank you</a:t>
            </a:r>
            <a:endParaRPr sz="6400">
              <a:latin typeface="Georgia"/>
              <a:ea typeface="Georgia"/>
              <a:cs typeface="Georgia"/>
              <a:sym typeface="Georgia"/>
            </a:endParaRPr>
          </a:p>
        </p:txBody>
      </p:sp>
      <p:pic>
        <p:nvPicPr>
          <p:cNvPr id="419" name="Google Shape;419;p5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90822" y="3879512"/>
            <a:ext cx="333850" cy="3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0" name="Google Shape;420;p52"/>
          <p:cNvSpPr txBox="1"/>
          <p:nvPr/>
        </p:nvSpPr>
        <p:spPr>
          <a:xfrm>
            <a:off x="1254398" y="3905628"/>
            <a:ext cx="6095177" cy="30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30450" rIns="60900" bIns="30450" anchor="t" anchorCtr="0">
            <a:spAutoFit/>
          </a:bodyPr>
          <a:lstStyle/>
          <a:p>
            <a:r>
              <a:rPr lang="en-US" sz="1599" b="1"/>
              <a:t>https://www.linkedin.com/in/anwaraif/</a:t>
            </a:r>
            <a:endParaRPr sz="933"/>
          </a:p>
        </p:txBody>
      </p:sp>
      <p:pic>
        <p:nvPicPr>
          <p:cNvPr id="421" name="Google Shape;421;p5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52981" y="4486338"/>
            <a:ext cx="421321" cy="333850"/>
          </a:xfrm>
          <a:prstGeom prst="rect">
            <a:avLst/>
          </a:prstGeom>
          <a:noFill/>
          <a:ln>
            <a:noFill/>
          </a:ln>
        </p:spPr>
      </p:pic>
      <p:sp>
        <p:nvSpPr>
          <p:cNvPr id="422" name="Google Shape;422;p52"/>
          <p:cNvSpPr txBox="1"/>
          <p:nvPr/>
        </p:nvSpPr>
        <p:spPr>
          <a:xfrm>
            <a:off x="1254398" y="4486338"/>
            <a:ext cx="6095177" cy="307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0900" tIns="30450" rIns="60900" bIns="30450" anchor="t" anchorCtr="0">
            <a:spAutoFit/>
          </a:bodyPr>
          <a:lstStyle/>
          <a:p>
            <a:r>
              <a:rPr lang="en-US" sz="1599" b="1"/>
              <a:t>kurniafreelancer@gmail.com</a:t>
            </a:r>
            <a:endParaRPr sz="933"/>
          </a:p>
        </p:txBody>
      </p:sp>
      <p:sp>
        <p:nvSpPr>
          <p:cNvPr id="2" name="Google Shape;64;p2">
            <a:extLst>
              <a:ext uri="{FF2B5EF4-FFF2-40B4-BE49-F238E27FC236}">
                <a16:creationId xmlns:a16="http://schemas.microsoft.com/office/drawing/2014/main" id="{CC446090-4678-69E4-0C9F-B54C0D5E6CA5}"/>
              </a:ext>
            </a:extLst>
          </p:cNvPr>
          <p:cNvSpPr/>
          <p:nvPr/>
        </p:nvSpPr>
        <p:spPr>
          <a:xfrm>
            <a:off x="141640" y="5834878"/>
            <a:ext cx="1090020" cy="990953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8" name="Google Shape;98;p35"/>
          <p:cNvGrpSpPr/>
          <p:nvPr/>
        </p:nvGrpSpPr>
        <p:grpSpPr>
          <a:xfrm>
            <a:off x="823" y="466"/>
            <a:ext cx="12190355" cy="2774578"/>
            <a:chOff x="0" y="5"/>
            <a:chExt cx="18288000" cy="4162430"/>
          </a:xfrm>
        </p:grpSpPr>
        <p:sp>
          <p:nvSpPr>
            <p:cNvPr id="99" name="Google Shape;99;p35"/>
            <p:cNvSpPr/>
            <p:nvPr/>
          </p:nvSpPr>
          <p:spPr>
            <a:xfrm>
              <a:off x="0" y="5"/>
              <a:ext cx="18288000" cy="4162425"/>
            </a:xfrm>
            <a:custGeom>
              <a:avLst/>
              <a:gdLst/>
              <a:ahLst/>
              <a:cxnLst/>
              <a:rect l="l" t="t" r="r" b="b"/>
              <a:pathLst>
                <a:path w="18288000" h="4162425" extrusionOk="0">
                  <a:moveTo>
                    <a:pt x="18288000" y="4162425"/>
                  </a:moveTo>
                  <a:lnTo>
                    <a:pt x="0" y="4162425"/>
                  </a:lnTo>
                  <a:lnTo>
                    <a:pt x="0" y="0"/>
                  </a:lnTo>
                  <a:lnTo>
                    <a:pt x="18288000" y="0"/>
                  </a:lnTo>
                  <a:lnTo>
                    <a:pt x="18288000" y="4162425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35"/>
            <p:cNvSpPr/>
            <p:nvPr/>
          </p:nvSpPr>
          <p:spPr>
            <a:xfrm>
              <a:off x="14123883" y="10"/>
              <a:ext cx="4162425" cy="4162425"/>
            </a:xfrm>
            <a:custGeom>
              <a:avLst/>
              <a:gdLst/>
              <a:ahLst/>
              <a:cxnLst/>
              <a:rect l="l" t="t" r="r" b="b"/>
              <a:pathLst>
                <a:path w="4162425" h="4162425" extrusionOk="0">
                  <a:moveTo>
                    <a:pt x="1853526" y="4162411"/>
                  </a:moveTo>
                  <a:lnTo>
                    <a:pt x="0" y="4162411"/>
                  </a:lnTo>
                  <a:lnTo>
                    <a:pt x="276" y="4113909"/>
                  </a:lnTo>
                  <a:lnTo>
                    <a:pt x="1105" y="4065539"/>
                  </a:lnTo>
                  <a:lnTo>
                    <a:pt x="2481" y="4017305"/>
                  </a:lnTo>
                  <a:lnTo>
                    <a:pt x="4404" y="3969210"/>
                  </a:lnTo>
                  <a:lnTo>
                    <a:pt x="6869" y="3921256"/>
                  </a:lnTo>
                  <a:lnTo>
                    <a:pt x="9873" y="3873446"/>
                  </a:lnTo>
                  <a:lnTo>
                    <a:pt x="13414" y="3825784"/>
                  </a:lnTo>
                  <a:lnTo>
                    <a:pt x="17489" y="3778273"/>
                  </a:lnTo>
                  <a:lnTo>
                    <a:pt x="22094" y="3730914"/>
                  </a:lnTo>
                  <a:lnTo>
                    <a:pt x="27227" y="3683713"/>
                  </a:lnTo>
                  <a:lnTo>
                    <a:pt x="32884" y="3636671"/>
                  </a:lnTo>
                  <a:lnTo>
                    <a:pt x="39063" y="3589791"/>
                  </a:lnTo>
                  <a:lnTo>
                    <a:pt x="45761" y="3543077"/>
                  </a:lnTo>
                  <a:lnTo>
                    <a:pt x="52974" y="3496531"/>
                  </a:lnTo>
                  <a:lnTo>
                    <a:pt x="60700" y="3450156"/>
                  </a:lnTo>
                  <a:lnTo>
                    <a:pt x="68935" y="3403956"/>
                  </a:lnTo>
                  <a:lnTo>
                    <a:pt x="77677" y="3357934"/>
                  </a:lnTo>
                  <a:lnTo>
                    <a:pt x="86923" y="3312091"/>
                  </a:lnTo>
                  <a:lnTo>
                    <a:pt x="96670" y="3266433"/>
                  </a:lnTo>
                  <a:lnTo>
                    <a:pt x="106914" y="3220960"/>
                  </a:lnTo>
                  <a:lnTo>
                    <a:pt x="117652" y="3175677"/>
                  </a:lnTo>
                  <a:lnTo>
                    <a:pt x="128883" y="3130587"/>
                  </a:lnTo>
                  <a:lnTo>
                    <a:pt x="140602" y="3085691"/>
                  </a:lnTo>
                  <a:lnTo>
                    <a:pt x="152806" y="3040994"/>
                  </a:lnTo>
                  <a:lnTo>
                    <a:pt x="165494" y="2996499"/>
                  </a:lnTo>
                  <a:lnTo>
                    <a:pt x="178661" y="2952208"/>
                  </a:lnTo>
                  <a:lnTo>
                    <a:pt x="192305" y="2908124"/>
                  </a:lnTo>
                  <a:lnTo>
                    <a:pt x="206422" y="2864250"/>
                  </a:lnTo>
                  <a:lnTo>
                    <a:pt x="221011" y="2820590"/>
                  </a:lnTo>
                  <a:lnTo>
                    <a:pt x="236067" y="2777146"/>
                  </a:lnTo>
                  <a:lnTo>
                    <a:pt x="251587" y="2733922"/>
                  </a:lnTo>
                  <a:lnTo>
                    <a:pt x="267570" y="2690919"/>
                  </a:lnTo>
                  <a:lnTo>
                    <a:pt x="284011" y="2648142"/>
                  </a:lnTo>
                  <a:lnTo>
                    <a:pt x="300908" y="2605594"/>
                  </a:lnTo>
                  <a:lnTo>
                    <a:pt x="318258" y="2563276"/>
                  </a:lnTo>
                  <a:lnTo>
                    <a:pt x="336057" y="2521193"/>
                  </a:lnTo>
                  <a:lnTo>
                    <a:pt x="354304" y="2479347"/>
                  </a:lnTo>
                  <a:lnTo>
                    <a:pt x="372994" y="2437742"/>
                  </a:lnTo>
                  <a:lnTo>
                    <a:pt x="392125" y="2396380"/>
                  </a:lnTo>
                  <a:lnTo>
                    <a:pt x="411693" y="2355263"/>
                  </a:lnTo>
                  <a:lnTo>
                    <a:pt x="431697" y="2314397"/>
                  </a:lnTo>
                  <a:lnTo>
                    <a:pt x="452132" y="2273782"/>
                  </a:lnTo>
                  <a:lnTo>
                    <a:pt x="472996" y="2233423"/>
                  </a:lnTo>
                  <a:lnTo>
                    <a:pt x="494286" y="2193322"/>
                  </a:lnTo>
                  <a:lnTo>
                    <a:pt x="515999" y="2153482"/>
                  </a:lnTo>
                  <a:lnTo>
                    <a:pt x="538132" y="2113906"/>
                  </a:lnTo>
                  <a:lnTo>
                    <a:pt x="560681" y="2074597"/>
                  </a:lnTo>
                  <a:lnTo>
                    <a:pt x="583644" y="2035559"/>
                  </a:lnTo>
                  <a:lnTo>
                    <a:pt x="607018" y="1996794"/>
                  </a:lnTo>
                  <a:lnTo>
                    <a:pt x="630800" y="1958305"/>
                  </a:lnTo>
                  <a:lnTo>
                    <a:pt x="654987" y="1920095"/>
                  </a:lnTo>
                  <a:lnTo>
                    <a:pt x="679576" y="1882168"/>
                  </a:lnTo>
                  <a:lnTo>
                    <a:pt x="704564" y="1844525"/>
                  </a:lnTo>
                  <a:lnTo>
                    <a:pt x="729947" y="1807171"/>
                  </a:lnTo>
                  <a:lnTo>
                    <a:pt x="755724" y="1770108"/>
                  </a:lnTo>
                  <a:lnTo>
                    <a:pt x="781890" y="1733339"/>
                  </a:lnTo>
                  <a:lnTo>
                    <a:pt x="808444" y="1696867"/>
                  </a:lnTo>
                  <a:lnTo>
                    <a:pt x="835381" y="1660695"/>
                  </a:lnTo>
                  <a:lnTo>
                    <a:pt x="862699" y="1624827"/>
                  </a:lnTo>
                  <a:lnTo>
                    <a:pt x="890395" y="1589264"/>
                  </a:lnTo>
                  <a:lnTo>
                    <a:pt x="918466" y="1554011"/>
                  </a:lnTo>
                  <a:lnTo>
                    <a:pt x="946909" y="1519069"/>
                  </a:lnTo>
                  <a:lnTo>
                    <a:pt x="975721" y="1484443"/>
                  </a:lnTo>
                  <a:lnTo>
                    <a:pt x="1004899" y="1450135"/>
                  </a:lnTo>
                  <a:lnTo>
                    <a:pt x="1034440" y="1416148"/>
                  </a:lnTo>
                  <a:lnTo>
                    <a:pt x="1064341" y="1382485"/>
                  </a:lnTo>
                  <a:lnTo>
                    <a:pt x="1094599" y="1349149"/>
                  </a:lnTo>
                  <a:lnTo>
                    <a:pt x="1125211" y="1316143"/>
                  </a:lnTo>
                  <a:lnTo>
                    <a:pt x="1156174" y="1283470"/>
                  </a:lnTo>
                  <a:lnTo>
                    <a:pt x="1187484" y="1251133"/>
                  </a:lnTo>
                  <a:lnTo>
                    <a:pt x="1219140" y="1219135"/>
                  </a:lnTo>
                  <a:lnTo>
                    <a:pt x="1251138" y="1187479"/>
                  </a:lnTo>
                  <a:lnTo>
                    <a:pt x="1283475" y="1156169"/>
                  </a:lnTo>
                  <a:lnTo>
                    <a:pt x="1316148" y="1125206"/>
                  </a:lnTo>
                  <a:lnTo>
                    <a:pt x="1349154" y="1094594"/>
                  </a:lnTo>
                  <a:lnTo>
                    <a:pt x="1382490" y="1064336"/>
                  </a:lnTo>
                  <a:lnTo>
                    <a:pt x="1416153" y="1034435"/>
                  </a:lnTo>
                  <a:lnTo>
                    <a:pt x="1450141" y="1004895"/>
                  </a:lnTo>
                  <a:lnTo>
                    <a:pt x="1484449" y="975717"/>
                  </a:lnTo>
                  <a:lnTo>
                    <a:pt x="1519075" y="946905"/>
                  </a:lnTo>
                  <a:lnTo>
                    <a:pt x="1554017" y="918462"/>
                  </a:lnTo>
                  <a:lnTo>
                    <a:pt x="1589270" y="890391"/>
                  </a:lnTo>
                  <a:lnTo>
                    <a:pt x="1624833" y="862695"/>
                  </a:lnTo>
                  <a:lnTo>
                    <a:pt x="1660702" y="835377"/>
                  </a:lnTo>
                  <a:lnTo>
                    <a:pt x="1696874" y="808440"/>
                  </a:lnTo>
                  <a:lnTo>
                    <a:pt x="1733346" y="781887"/>
                  </a:lnTo>
                  <a:lnTo>
                    <a:pt x="1770115" y="755720"/>
                  </a:lnTo>
                  <a:lnTo>
                    <a:pt x="1807178" y="729944"/>
                  </a:lnTo>
                  <a:lnTo>
                    <a:pt x="1844532" y="704561"/>
                  </a:lnTo>
                  <a:lnTo>
                    <a:pt x="1882175" y="679573"/>
                  </a:lnTo>
                  <a:lnTo>
                    <a:pt x="1920103" y="654984"/>
                  </a:lnTo>
                  <a:lnTo>
                    <a:pt x="1958313" y="630798"/>
                  </a:lnTo>
                  <a:lnTo>
                    <a:pt x="1996802" y="607016"/>
                  </a:lnTo>
                  <a:lnTo>
                    <a:pt x="2035567" y="583642"/>
                  </a:lnTo>
                  <a:lnTo>
                    <a:pt x="2074605" y="560678"/>
                  </a:lnTo>
                  <a:lnTo>
                    <a:pt x="2113914" y="538129"/>
                  </a:lnTo>
                  <a:lnTo>
                    <a:pt x="2153490" y="515996"/>
                  </a:lnTo>
                  <a:lnTo>
                    <a:pt x="2193330" y="494284"/>
                  </a:lnTo>
                  <a:lnTo>
                    <a:pt x="2233431" y="472994"/>
                  </a:lnTo>
                  <a:lnTo>
                    <a:pt x="2273790" y="452130"/>
                  </a:lnTo>
                  <a:lnTo>
                    <a:pt x="2314405" y="431695"/>
                  </a:lnTo>
                  <a:lnTo>
                    <a:pt x="2355272" y="411691"/>
                  </a:lnTo>
                  <a:lnTo>
                    <a:pt x="2396388" y="392123"/>
                  </a:lnTo>
                  <a:lnTo>
                    <a:pt x="2437750" y="372992"/>
                  </a:lnTo>
                  <a:lnTo>
                    <a:pt x="2479356" y="354302"/>
                  </a:lnTo>
                  <a:lnTo>
                    <a:pt x="2521202" y="336056"/>
                  </a:lnTo>
                  <a:lnTo>
                    <a:pt x="2563285" y="318256"/>
                  </a:lnTo>
                  <a:lnTo>
                    <a:pt x="2605603" y="300907"/>
                  </a:lnTo>
                  <a:lnTo>
                    <a:pt x="2648151" y="284010"/>
                  </a:lnTo>
                  <a:lnTo>
                    <a:pt x="2690928" y="267569"/>
                  </a:lnTo>
                  <a:lnTo>
                    <a:pt x="2733931" y="251586"/>
                  </a:lnTo>
                  <a:lnTo>
                    <a:pt x="2777155" y="236066"/>
                  </a:lnTo>
                  <a:lnTo>
                    <a:pt x="2820599" y="221010"/>
                  </a:lnTo>
                  <a:lnTo>
                    <a:pt x="2864260" y="206421"/>
                  </a:lnTo>
                  <a:lnTo>
                    <a:pt x="2908133" y="192304"/>
                  </a:lnTo>
                  <a:lnTo>
                    <a:pt x="2952217" y="178660"/>
                  </a:lnTo>
                  <a:lnTo>
                    <a:pt x="2996508" y="165493"/>
                  </a:lnTo>
                  <a:lnTo>
                    <a:pt x="3041004" y="152806"/>
                  </a:lnTo>
                  <a:lnTo>
                    <a:pt x="3085701" y="140601"/>
                  </a:lnTo>
                  <a:lnTo>
                    <a:pt x="3130596" y="128882"/>
                  </a:lnTo>
                  <a:lnTo>
                    <a:pt x="3175687" y="117652"/>
                  </a:lnTo>
                  <a:lnTo>
                    <a:pt x="3220970" y="106913"/>
                  </a:lnTo>
                  <a:lnTo>
                    <a:pt x="3266443" y="96669"/>
                  </a:lnTo>
                  <a:lnTo>
                    <a:pt x="3312101" y="86923"/>
                  </a:lnTo>
                  <a:lnTo>
                    <a:pt x="3357944" y="77677"/>
                  </a:lnTo>
                  <a:lnTo>
                    <a:pt x="3403966" y="68935"/>
                  </a:lnTo>
                  <a:lnTo>
                    <a:pt x="3450166" y="60700"/>
                  </a:lnTo>
                  <a:lnTo>
                    <a:pt x="3496541" y="52974"/>
                  </a:lnTo>
                  <a:lnTo>
                    <a:pt x="3543087" y="45761"/>
                  </a:lnTo>
                  <a:lnTo>
                    <a:pt x="3589801" y="39063"/>
                  </a:lnTo>
                  <a:lnTo>
                    <a:pt x="3636681" y="32884"/>
                  </a:lnTo>
                  <a:lnTo>
                    <a:pt x="3683723" y="27227"/>
                  </a:lnTo>
                  <a:lnTo>
                    <a:pt x="3730925" y="22094"/>
                  </a:lnTo>
                  <a:lnTo>
                    <a:pt x="3778283" y="17489"/>
                  </a:lnTo>
                  <a:lnTo>
                    <a:pt x="3825794" y="13414"/>
                  </a:lnTo>
                  <a:lnTo>
                    <a:pt x="3873457" y="9873"/>
                  </a:lnTo>
                  <a:lnTo>
                    <a:pt x="3921266" y="6869"/>
                  </a:lnTo>
                  <a:lnTo>
                    <a:pt x="3969220" y="4404"/>
                  </a:lnTo>
                  <a:lnTo>
                    <a:pt x="4017316" y="2481"/>
                  </a:lnTo>
                  <a:lnTo>
                    <a:pt x="4065550" y="1105"/>
                  </a:lnTo>
                  <a:lnTo>
                    <a:pt x="4113919" y="276"/>
                  </a:lnTo>
                  <a:lnTo>
                    <a:pt x="4162421" y="0"/>
                  </a:lnTo>
                  <a:lnTo>
                    <a:pt x="4162421" y="1853505"/>
                  </a:lnTo>
                  <a:lnTo>
                    <a:pt x="4114115" y="1854000"/>
                  </a:lnTo>
                  <a:lnTo>
                    <a:pt x="4066051" y="1855480"/>
                  </a:lnTo>
                  <a:lnTo>
                    <a:pt x="4018238" y="1857934"/>
                  </a:lnTo>
                  <a:lnTo>
                    <a:pt x="3970686" y="1861353"/>
                  </a:lnTo>
                  <a:lnTo>
                    <a:pt x="3923405" y="1865727"/>
                  </a:lnTo>
                  <a:lnTo>
                    <a:pt x="3876404" y="1871047"/>
                  </a:lnTo>
                  <a:lnTo>
                    <a:pt x="3829693" y="1877303"/>
                  </a:lnTo>
                  <a:lnTo>
                    <a:pt x="3783282" y="1884485"/>
                  </a:lnTo>
                  <a:lnTo>
                    <a:pt x="3737179" y="1892583"/>
                  </a:lnTo>
                  <a:lnTo>
                    <a:pt x="3691396" y="1901589"/>
                  </a:lnTo>
                  <a:lnTo>
                    <a:pt x="3645941" y="1911492"/>
                  </a:lnTo>
                  <a:lnTo>
                    <a:pt x="3600825" y="1922283"/>
                  </a:lnTo>
                  <a:lnTo>
                    <a:pt x="3556056" y="1933952"/>
                  </a:lnTo>
                  <a:lnTo>
                    <a:pt x="3511645" y="1946490"/>
                  </a:lnTo>
                  <a:lnTo>
                    <a:pt x="3467600" y="1959886"/>
                  </a:lnTo>
                  <a:lnTo>
                    <a:pt x="3423933" y="1974132"/>
                  </a:lnTo>
                  <a:lnTo>
                    <a:pt x="3380652" y="1989217"/>
                  </a:lnTo>
                  <a:lnTo>
                    <a:pt x="3337766" y="2005132"/>
                  </a:lnTo>
                  <a:lnTo>
                    <a:pt x="3295287" y="2021867"/>
                  </a:lnTo>
                  <a:lnTo>
                    <a:pt x="3253223" y="2039413"/>
                  </a:lnTo>
                  <a:lnTo>
                    <a:pt x="3211583" y="2057760"/>
                  </a:lnTo>
                  <a:lnTo>
                    <a:pt x="3170379" y="2076898"/>
                  </a:lnTo>
                  <a:lnTo>
                    <a:pt x="3129618" y="2096818"/>
                  </a:lnTo>
                  <a:lnTo>
                    <a:pt x="3089312" y="2117510"/>
                  </a:lnTo>
                  <a:lnTo>
                    <a:pt x="3049468" y="2138964"/>
                  </a:lnTo>
                  <a:lnTo>
                    <a:pt x="3010098" y="2161172"/>
                  </a:lnTo>
                  <a:lnTo>
                    <a:pt x="2971211" y="2184122"/>
                  </a:lnTo>
                  <a:lnTo>
                    <a:pt x="2932817" y="2207806"/>
                  </a:lnTo>
                  <a:lnTo>
                    <a:pt x="2894924" y="2232213"/>
                  </a:lnTo>
                  <a:lnTo>
                    <a:pt x="2857543" y="2257335"/>
                  </a:lnTo>
                  <a:lnTo>
                    <a:pt x="2820683" y="2283161"/>
                  </a:lnTo>
                  <a:lnTo>
                    <a:pt x="2784355" y="2309683"/>
                  </a:lnTo>
                  <a:lnTo>
                    <a:pt x="2748567" y="2336889"/>
                  </a:lnTo>
                  <a:lnTo>
                    <a:pt x="2713329" y="2364772"/>
                  </a:lnTo>
                  <a:lnTo>
                    <a:pt x="2678652" y="2393320"/>
                  </a:lnTo>
                  <a:lnTo>
                    <a:pt x="2644543" y="2422524"/>
                  </a:lnTo>
                  <a:lnTo>
                    <a:pt x="2611014" y="2452376"/>
                  </a:lnTo>
                  <a:lnTo>
                    <a:pt x="2578074" y="2482864"/>
                  </a:lnTo>
                  <a:lnTo>
                    <a:pt x="2545733" y="2513980"/>
                  </a:lnTo>
                  <a:lnTo>
                    <a:pt x="2513999" y="2545713"/>
                  </a:lnTo>
                  <a:lnTo>
                    <a:pt x="2482884" y="2578055"/>
                  </a:lnTo>
                  <a:lnTo>
                    <a:pt x="2452395" y="2610995"/>
                  </a:lnTo>
                  <a:lnTo>
                    <a:pt x="2422544" y="2644524"/>
                  </a:lnTo>
                  <a:lnTo>
                    <a:pt x="2393340" y="2678633"/>
                  </a:lnTo>
                  <a:lnTo>
                    <a:pt x="2364792" y="2713310"/>
                  </a:lnTo>
                  <a:lnTo>
                    <a:pt x="2336909" y="2748548"/>
                  </a:lnTo>
                  <a:lnTo>
                    <a:pt x="2309703" y="2784336"/>
                  </a:lnTo>
                  <a:lnTo>
                    <a:pt x="2283182" y="2820665"/>
                  </a:lnTo>
                  <a:lnTo>
                    <a:pt x="2257355" y="2857525"/>
                  </a:lnTo>
                  <a:lnTo>
                    <a:pt x="2232234" y="2894906"/>
                  </a:lnTo>
                  <a:lnTo>
                    <a:pt x="2207826" y="2932799"/>
                  </a:lnTo>
                  <a:lnTo>
                    <a:pt x="2184142" y="2971193"/>
                  </a:lnTo>
                  <a:lnTo>
                    <a:pt x="2161192" y="3010081"/>
                  </a:lnTo>
                  <a:lnTo>
                    <a:pt x="2138985" y="3049451"/>
                  </a:lnTo>
                  <a:lnTo>
                    <a:pt x="2117531" y="3089294"/>
                  </a:lnTo>
                  <a:lnTo>
                    <a:pt x="2096839" y="3129601"/>
                  </a:lnTo>
                  <a:lnTo>
                    <a:pt x="2076919" y="3170362"/>
                  </a:lnTo>
                  <a:lnTo>
                    <a:pt x="2057781" y="3211567"/>
                  </a:lnTo>
                  <a:lnTo>
                    <a:pt x="2039434" y="3253206"/>
                  </a:lnTo>
                  <a:lnTo>
                    <a:pt x="2021888" y="3295271"/>
                  </a:lnTo>
                  <a:lnTo>
                    <a:pt x="2005153" y="3337750"/>
                  </a:lnTo>
                  <a:lnTo>
                    <a:pt x="1989238" y="3380636"/>
                  </a:lnTo>
                  <a:lnTo>
                    <a:pt x="1974152" y="3423917"/>
                  </a:lnTo>
                  <a:lnTo>
                    <a:pt x="1959907" y="3467585"/>
                  </a:lnTo>
                  <a:lnTo>
                    <a:pt x="1946511" y="3511629"/>
                  </a:lnTo>
                  <a:lnTo>
                    <a:pt x="1933973" y="3556041"/>
                  </a:lnTo>
                  <a:lnTo>
                    <a:pt x="1922304" y="3600810"/>
                  </a:lnTo>
                  <a:lnTo>
                    <a:pt x="1911513" y="3645927"/>
                  </a:lnTo>
                  <a:lnTo>
                    <a:pt x="1901610" y="3691382"/>
                  </a:lnTo>
                  <a:lnTo>
                    <a:pt x="1892604" y="3737166"/>
                  </a:lnTo>
                  <a:lnTo>
                    <a:pt x="1884505" y="3783268"/>
                  </a:lnTo>
                  <a:lnTo>
                    <a:pt x="1877323" y="3829680"/>
                  </a:lnTo>
                  <a:lnTo>
                    <a:pt x="1871068" y="3876391"/>
                  </a:lnTo>
                  <a:lnTo>
                    <a:pt x="1865748" y="3923393"/>
                  </a:lnTo>
                  <a:lnTo>
                    <a:pt x="1861374" y="3970674"/>
                  </a:lnTo>
                  <a:lnTo>
                    <a:pt x="1857955" y="4018226"/>
                  </a:lnTo>
                  <a:lnTo>
                    <a:pt x="1855501" y="4066040"/>
                  </a:lnTo>
                  <a:lnTo>
                    <a:pt x="1854021" y="4114105"/>
                  </a:lnTo>
                  <a:lnTo>
                    <a:pt x="1853526" y="4162411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" name="Google Shape;101;p35"/>
          <p:cNvSpPr txBox="1"/>
          <p:nvPr/>
        </p:nvSpPr>
        <p:spPr>
          <a:xfrm>
            <a:off x="517683" y="3025609"/>
            <a:ext cx="4967729" cy="7492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8775" rIns="0" bIns="0" anchor="t" anchorCtr="0">
            <a:spAutoFit/>
          </a:bodyPr>
          <a:lstStyle/>
          <a:p>
            <a:pPr marL="8465" marR="3387" lvl="0" indent="0" algn="l" rtl="0">
              <a:lnSpc>
                <a:spcPct val="1190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33"/>
              <a:buFont typeface="Arial"/>
              <a:buNone/>
            </a:pPr>
            <a:r>
              <a:rPr lang="en-US" sz="3933" b="1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Kurnia Anwar Ra’if</a:t>
            </a:r>
            <a:endParaRPr sz="3933" b="0" i="0" u="none" strike="noStrike" cap="none">
              <a:solidFill>
                <a:srgbClr val="000000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2" name="Google Shape;102;p35"/>
          <p:cNvSpPr txBox="1"/>
          <p:nvPr/>
        </p:nvSpPr>
        <p:spPr>
          <a:xfrm>
            <a:off x="277574" y="3829404"/>
            <a:ext cx="6675300" cy="270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8025" rIns="0" bIns="0" anchor="t" anchorCtr="0">
            <a:spAutoFit/>
          </a:bodyPr>
          <a:lstStyle/>
          <a:p>
            <a:pPr marL="8465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A Highly-motivated Data Scientist</a:t>
            </a:r>
            <a:endParaRPr sz="1933" b="0" i="0" u="none" strike="noStrike" cap="non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5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endParaRPr sz="1933" b="0" i="0" u="none" strike="noStrike" cap="non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4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Senior Data &amp; AI Platform - PT. Mastersystem Infotama Tbk</a:t>
            </a:r>
            <a:endParaRPr sz="1933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5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 @ PT. KitaLulus International</a:t>
            </a:r>
            <a:endParaRPr sz="1933" b="0" i="0" u="none" strike="noStrike" cap="non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5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Data Scientist @ PT. Sharing Vision– BRI Consultant</a:t>
            </a:r>
            <a:endParaRPr sz="933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8464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 b="0" i="0" u="none" strike="noStrike" cap="none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Software Engineering @ PT. AILIMA Geothermal</a:t>
            </a:r>
            <a:endParaRPr sz="1933" b="0" i="0" u="none" strike="noStrike" cap="none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4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r>
              <a:rPr lang="en-US" sz="1933">
                <a:solidFill>
                  <a:srgbClr val="262626"/>
                </a:solidFill>
                <a:latin typeface="Trebuchet MS"/>
                <a:ea typeface="Trebuchet MS"/>
                <a:cs typeface="Trebuchet MS"/>
                <a:sym typeface="Trebuchet MS"/>
              </a:rPr>
              <a:t>Mentor DS/BI/AI-ML - @ Dibimbing.id</a:t>
            </a:r>
            <a:endParaRPr sz="1933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8465" marR="3387" lvl="0" indent="0" algn="l" rtl="0">
              <a:lnSpc>
                <a:spcPct val="11539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33"/>
              <a:buFont typeface="Arial"/>
              <a:buNone/>
            </a:pPr>
            <a:endParaRPr sz="1933">
              <a:solidFill>
                <a:srgbClr val="262626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03" name="Google Shape;103;p3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023500" y="3035076"/>
            <a:ext cx="4078476" cy="3058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35"/>
          <p:cNvSpPr/>
          <p:nvPr/>
        </p:nvSpPr>
        <p:spPr>
          <a:xfrm>
            <a:off x="11101985" y="5867042"/>
            <a:ext cx="1089900" cy="9909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2"/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110" name="Google Shape;110;p2"/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1" name="Google Shape;111;p2"/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2" name="Google Shape;112;p2"/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2"/>
          <p:cNvSpPr txBox="1">
            <a:spLocks noGrp="1"/>
          </p:cNvSpPr>
          <p:nvPr>
            <p:ph type="body" idx="1"/>
          </p:nvPr>
        </p:nvSpPr>
        <p:spPr>
          <a:xfrm>
            <a:off x="5302211" y="905390"/>
            <a:ext cx="6714600" cy="3675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6927" lvl="0" indent="0" algn="l" rtl="0">
              <a:lnSpc>
                <a:spcPct val="10937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865"/>
              <a:buNone/>
            </a:pPr>
            <a:r>
              <a:rPr lang="en-US" sz="5865" dirty="0"/>
              <a:t>Outline :</a:t>
            </a:r>
            <a:endParaRPr sz="1999" dirty="0">
              <a:latin typeface="Trebuchet MS"/>
              <a:ea typeface="Trebuchet MS"/>
              <a:cs typeface="Trebuchet MS"/>
              <a:sym typeface="Trebuchet MS"/>
            </a:endParaRPr>
          </a:p>
          <a:p>
            <a:r>
              <a:rPr lang="en-US" dirty="0"/>
              <a:t>Comparison &amp; logical operators</a:t>
            </a:r>
          </a:p>
          <a:p>
            <a:r>
              <a:rPr lang="en-US" dirty="0"/>
              <a:t>Conditional statements (if, </a:t>
            </a:r>
            <a:r>
              <a:rPr lang="en-US" dirty="0" err="1"/>
              <a:t>elif</a:t>
            </a:r>
            <a:r>
              <a:rPr lang="en-US" dirty="0"/>
              <a:t>, else)</a:t>
            </a:r>
          </a:p>
          <a:p>
            <a:r>
              <a:rPr lang="en-US" dirty="0"/>
              <a:t>Nested conditions</a:t>
            </a:r>
          </a:p>
          <a:p>
            <a:r>
              <a:rPr lang="en-US" dirty="0"/>
              <a:t>User input + logic combo</a:t>
            </a:r>
          </a:p>
          <a:p>
            <a:r>
              <a:rPr lang="en-US" dirty="0"/>
              <a:t>Age or Grade Classifier</a:t>
            </a:r>
            <a:endParaRPr sz="1999" dirty="0"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14" name="Google Shape;114;p2"/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6D4C969D-4F6C-F19C-D4E8-D001814DE5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2">
            <a:extLst>
              <a:ext uri="{FF2B5EF4-FFF2-40B4-BE49-F238E27FC236}">
                <a16:creationId xmlns:a16="http://schemas.microsoft.com/office/drawing/2014/main" id="{21A36F92-4AD6-3DD0-9F87-1DF5470807C0}"/>
              </a:ext>
            </a:extLst>
          </p:cNvPr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350" name="Google Shape;350;p22">
              <a:extLst>
                <a:ext uri="{FF2B5EF4-FFF2-40B4-BE49-F238E27FC236}">
                  <a16:creationId xmlns:a16="http://schemas.microsoft.com/office/drawing/2014/main" id="{838C86BA-63F6-CB02-8635-027E6DAD49FE}"/>
                </a:ext>
              </a:extLst>
            </p:cNvPr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>
              <a:extLst>
                <a:ext uri="{FF2B5EF4-FFF2-40B4-BE49-F238E27FC236}">
                  <a16:creationId xmlns:a16="http://schemas.microsoft.com/office/drawing/2014/main" id="{BF886054-D688-BFBD-9CBB-F4885B0C7D00}"/>
                </a:ext>
              </a:extLst>
            </p:cNvPr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>
              <a:extLst>
                <a:ext uri="{FF2B5EF4-FFF2-40B4-BE49-F238E27FC236}">
                  <a16:creationId xmlns:a16="http://schemas.microsoft.com/office/drawing/2014/main" id="{A509FA46-E85E-4D23-6E6F-31BDBF6D8A7C}"/>
                </a:ext>
              </a:extLst>
            </p:cNvPr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2">
            <a:extLst>
              <a:ext uri="{FF2B5EF4-FFF2-40B4-BE49-F238E27FC236}">
                <a16:creationId xmlns:a16="http://schemas.microsoft.com/office/drawing/2014/main" id="{62F4083D-94E1-8BCA-0B81-114D43FD689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r>
              <a:rPr lang="en-US" sz="3600" dirty="0"/>
              <a:t>Remainder</a:t>
            </a:r>
          </a:p>
        </p:txBody>
      </p:sp>
      <p:sp>
        <p:nvSpPr>
          <p:cNvPr id="354" name="Google Shape;354;p22">
            <a:extLst>
              <a:ext uri="{FF2B5EF4-FFF2-40B4-BE49-F238E27FC236}">
                <a16:creationId xmlns:a16="http://schemas.microsoft.com/office/drawing/2014/main" id="{CA1DAE95-8953-1860-4F94-9DFBA2E1C44E}"/>
              </a:ext>
            </a:extLst>
          </p:cNvPr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62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14D10EC1-65C1-8116-0C24-B0AD27C00B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26585e5a41e_0_267">
            <a:extLst>
              <a:ext uri="{FF2B5EF4-FFF2-40B4-BE49-F238E27FC236}">
                <a16:creationId xmlns:a16="http://schemas.microsoft.com/office/drawing/2014/main" id="{513EC9FD-BA01-F17B-1CFA-91280FDE4D6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Gambar 2">
            <a:extLst>
              <a:ext uri="{FF2B5EF4-FFF2-40B4-BE49-F238E27FC236}">
                <a16:creationId xmlns:a16="http://schemas.microsoft.com/office/drawing/2014/main" id="{B3D796D1-82A2-9CF1-03AB-70F9D5F3AA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-1"/>
            <a:ext cx="12192000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76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E09398AD-41E7-D310-3D23-5510CFB66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g26585e5a41e_0_267">
            <a:extLst>
              <a:ext uri="{FF2B5EF4-FFF2-40B4-BE49-F238E27FC236}">
                <a16:creationId xmlns:a16="http://schemas.microsoft.com/office/drawing/2014/main" id="{FED3A640-3B0A-32D3-3EC0-6B49CF8601D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72034" y="367951"/>
            <a:ext cx="1578985" cy="479935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Gambar 5">
            <a:extLst>
              <a:ext uri="{FF2B5EF4-FFF2-40B4-BE49-F238E27FC236}">
                <a16:creationId xmlns:a16="http://schemas.microsoft.com/office/drawing/2014/main" id="{A246B2BE-BBE2-090A-7257-EC255B182F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1224127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1768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>
          <a:extLst>
            <a:ext uri="{FF2B5EF4-FFF2-40B4-BE49-F238E27FC236}">
              <a16:creationId xmlns:a16="http://schemas.microsoft.com/office/drawing/2014/main" id="{B363F0CE-C5C2-E2CC-8F11-15DA82572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9" name="Google Shape;349;p22">
            <a:extLst>
              <a:ext uri="{FF2B5EF4-FFF2-40B4-BE49-F238E27FC236}">
                <a16:creationId xmlns:a16="http://schemas.microsoft.com/office/drawing/2014/main" id="{EB5AE351-62B4-FC3B-0A18-B97CC746EF99}"/>
              </a:ext>
            </a:extLst>
          </p:cNvPr>
          <p:cNvGrpSpPr/>
          <p:nvPr/>
        </p:nvGrpSpPr>
        <p:grpSpPr>
          <a:xfrm>
            <a:off x="823" y="0"/>
            <a:ext cx="5155639" cy="6858626"/>
            <a:chOff x="0" y="0"/>
            <a:chExt cx="7734300" cy="10287000"/>
          </a:xfrm>
        </p:grpSpPr>
        <p:sp>
          <p:nvSpPr>
            <p:cNvPr id="350" name="Google Shape;350;p22">
              <a:extLst>
                <a:ext uri="{FF2B5EF4-FFF2-40B4-BE49-F238E27FC236}">
                  <a16:creationId xmlns:a16="http://schemas.microsoft.com/office/drawing/2014/main" id="{C8374B15-6759-0740-D0FD-D13DC05712C4}"/>
                </a:ext>
              </a:extLst>
            </p:cNvPr>
            <p:cNvSpPr/>
            <p:nvPr/>
          </p:nvSpPr>
          <p:spPr>
            <a:xfrm>
              <a:off x="0" y="0"/>
              <a:ext cx="7734300" cy="10287000"/>
            </a:xfrm>
            <a:custGeom>
              <a:avLst/>
              <a:gdLst/>
              <a:ahLst/>
              <a:cxnLst/>
              <a:rect l="l" t="t" r="r" b="b"/>
              <a:pathLst>
                <a:path w="7734300" h="10287000" extrusionOk="0">
                  <a:moveTo>
                    <a:pt x="0" y="10287000"/>
                  </a:moveTo>
                  <a:lnTo>
                    <a:pt x="0" y="0"/>
                  </a:lnTo>
                  <a:lnTo>
                    <a:pt x="7734300" y="0"/>
                  </a:lnTo>
                  <a:lnTo>
                    <a:pt x="7734300" y="10287000"/>
                  </a:lnTo>
                  <a:lnTo>
                    <a:pt x="0" y="10287000"/>
                  </a:lnTo>
                  <a:close/>
                </a:path>
              </a:pathLst>
            </a:custGeom>
            <a:solidFill>
              <a:srgbClr val="48A8C4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1" name="Google Shape;351;p22">
              <a:extLst>
                <a:ext uri="{FF2B5EF4-FFF2-40B4-BE49-F238E27FC236}">
                  <a16:creationId xmlns:a16="http://schemas.microsoft.com/office/drawing/2014/main" id="{CEC68548-94E0-CBB9-E68F-11243B264A9A}"/>
                </a:ext>
              </a:extLst>
            </p:cNvPr>
            <p:cNvSpPr/>
            <p:nvPr/>
          </p:nvSpPr>
          <p:spPr>
            <a:xfrm>
              <a:off x="0" y="360200"/>
              <a:ext cx="7734300" cy="9918700"/>
            </a:xfrm>
            <a:custGeom>
              <a:avLst/>
              <a:gdLst/>
              <a:ahLst/>
              <a:cxnLst/>
              <a:rect l="l" t="t" r="r" b="b"/>
              <a:pathLst>
                <a:path w="7734300" h="9918700" extrusionOk="0">
                  <a:moveTo>
                    <a:pt x="2039334" y="9918699"/>
                  </a:moveTo>
                  <a:lnTo>
                    <a:pt x="0" y="9918699"/>
                  </a:lnTo>
                  <a:lnTo>
                    <a:pt x="0" y="3492499"/>
                  </a:lnTo>
                  <a:lnTo>
                    <a:pt x="27364" y="3467099"/>
                  </a:lnTo>
                  <a:lnTo>
                    <a:pt x="79941" y="3403599"/>
                  </a:lnTo>
                  <a:lnTo>
                    <a:pt x="132963" y="3352799"/>
                  </a:lnTo>
                  <a:lnTo>
                    <a:pt x="186426" y="3289299"/>
                  </a:lnTo>
                  <a:lnTo>
                    <a:pt x="240329" y="3238499"/>
                  </a:lnTo>
                  <a:lnTo>
                    <a:pt x="294669" y="3174999"/>
                  </a:lnTo>
                  <a:lnTo>
                    <a:pt x="349443" y="3124199"/>
                  </a:lnTo>
                  <a:lnTo>
                    <a:pt x="404648" y="3060699"/>
                  </a:lnTo>
                  <a:lnTo>
                    <a:pt x="460282" y="3009899"/>
                  </a:lnTo>
                  <a:lnTo>
                    <a:pt x="516342" y="2946399"/>
                  </a:lnTo>
                  <a:lnTo>
                    <a:pt x="629729" y="2844799"/>
                  </a:lnTo>
                  <a:lnTo>
                    <a:pt x="687051" y="2781299"/>
                  </a:lnTo>
                  <a:lnTo>
                    <a:pt x="802940" y="2679699"/>
                  </a:lnTo>
                  <a:lnTo>
                    <a:pt x="979843" y="2527299"/>
                  </a:lnTo>
                  <a:lnTo>
                    <a:pt x="1039619" y="2463799"/>
                  </a:lnTo>
                  <a:lnTo>
                    <a:pt x="1221333" y="2311399"/>
                  </a:lnTo>
                  <a:lnTo>
                    <a:pt x="1282692" y="2273299"/>
                  </a:lnTo>
                  <a:lnTo>
                    <a:pt x="1344439" y="2222499"/>
                  </a:lnTo>
                  <a:lnTo>
                    <a:pt x="1595266" y="2019299"/>
                  </a:lnTo>
                  <a:lnTo>
                    <a:pt x="1658919" y="1981199"/>
                  </a:lnTo>
                  <a:lnTo>
                    <a:pt x="1787342" y="1879599"/>
                  </a:lnTo>
                  <a:lnTo>
                    <a:pt x="1852106" y="1841499"/>
                  </a:lnTo>
                  <a:lnTo>
                    <a:pt x="1917236" y="1790699"/>
                  </a:lnTo>
                  <a:lnTo>
                    <a:pt x="1982728" y="1752599"/>
                  </a:lnTo>
                  <a:lnTo>
                    <a:pt x="2048580" y="1701799"/>
                  </a:lnTo>
                  <a:lnTo>
                    <a:pt x="2181353" y="1625599"/>
                  </a:lnTo>
                  <a:lnTo>
                    <a:pt x="2248269" y="1574799"/>
                  </a:lnTo>
                  <a:lnTo>
                    <a:pt x="2383147" y="1498599"/>
                  </a:lnTo>
                  <a:lnTo>
                    <a:pt x="2451103" y="1447799"/>
                  </a:lnTo>
                  <a:lnTo>
                    <a:pt x="2726314" y="1295399"/>
                  </a:lnTo>
                  <a:lnTo>
                    <a:pt x="3220568" y="1028699"/>
                  </a:lnTo>
                  <a:lnTo>
                    <a:pt x="3292446" y="1003299"/>
                  </a:lnTo>
                  <a:lnTo>
                    <a:pt x="3437128" y="927099"/>
                  </a:lnTo>
                  <a:lnTo>
                    <a:pt x="3509927" y="901699"/>
                  </a:lnTo>
                  <a:lnTo>
                    <a:pt x="3583028" y="863599"/>
                  </a:lnTo>
                  <a:lnTo>
                    <a:pt x="3656427" y="838199"/>
                  </a:lnTo>
                  <a:lnTo>
                    <a:pt x="3730123" y="800099"/>
                  </a:lnTo>
                  <a:lnTo>
                    <a:pt x="3804113" y="774699"/>
                  </a:lnTo>
                  <a:lnTo>
                    <a:pt x="3878394" y="736599"/>
                  </a:lnTo>
                  <a:lnTo>
                    <a:pt x="4027818" y="685799"/>
                  </a:lnTo>
                  <a:lnTo>
                    <a:pt x="4102956" y="647699"/>
                  </a:lnTo>
                  <a:lnTo>
                    <a:pt x="4869328" y="393699"/>
                  </a:lnTo>
                  <a:lnTo>
                    <a:pt x="4947406" y="380999"/>
                  </a:lnTo>
                  <a:lnTo>
                    <a:pt x="5104314" y="330199"/>
                  </a:lnTo>
                  <a:lnTo>
                    <a:pt x="5183138" y="317499"/>
                  </a:lnTo>
                  <a:lnTo>
                    <a:pt x="5262205" y="292099"/>
                  </a:lnTo>
                  <a:lnTo>
                    <a:pt x="5341514" y="279399"/>
                  </a:lnTo>
                  <a:lnTo>
                    <a:pt x="5421060" y="253999"/>
                  </a:lnTo>
                  <a:lnTo>
                    <a:pt x="5500842" y="241299"/>
                  </a:lnTo>
                  <a:lnTo>
                    <a:pt x="5580857" y="215899"/>
                  </a:lnTo>
                  <a:lnTo>
                    <a:pt x="5741575" y="190499"/>
                  </a:lnTo>
                  <a:lnTo>
                    <a:pt x="5822273" y="165099"/>
                  </a:lnTo>
                  <a:lnTo>
                    <a:pt x="6393230" y="76199"/>
                  </a:lnTo>
                  <a:lnTo>
                    <a:pt x="6475632" y="76199"/>
                  </a:lnTo>
                  <a:lnTo>
                    <a:pt x="6724032" y="38099"/>
                  </a:lnTo>
                  <a:lnTo>
                    <a:pt x="6807222" y="38099"/>
                  </a:lnTo>
                  <a:lnTo>
                    <a:pt x="6890602" y="25399"/>
                  </a:lnTo>
                  <a:lnTo>
                    <a:pt x="6974170" y="25399"/>
                  </a:lnTo>
                  <a:lnTo>
                    <a:pt x="7057924" y="12699"/>
                  </a:lnTo>
                  <a:lnTo>
                    <a:pt x="7141860" y="12699"/>
                  </a:lnTo>
                  <a:lnTo>
                    <a:pt x="7225975" y="0"/>
                  </a:lnTo>
                  <a:lnTo>
                    <a:pt x="7734299" y="0"/>
                  </a:lnTo>
                  <a:lnTo>
                    <a:pt x="7734299" y="4571999"/>
                  </a:lnTo>
                  <a:lnTo>
                    <a:pt x="7541136" y="4571999"/>
                  </a:lnTo>
                  <a:lnTo>
                    <a:pt x="7493093" y="4584699"/>
                  </a:lnTo>
                  <a:lnTo>
                    <a:pt x="7301955" y="4584699"/>
                  </a:lnTo>
                  <a:lnTo>
                    <a:pt x="7254437" y="4597399"/>
                  </a:lnTo>
                  <a:lnTo>
                    <a:pt x="7159734" y="4597399"/>
                  </a:lnTo>
                  <a:lnTo>
                    <a:pt x="7112551" y="4610099"/>
                  </a:lnTo>
                  <a:lnTo>
                    <a:pt x="7065483" y="4610099"/>
                  </a:lnTo>
                  <a:lnTo>
                    <a:pt x="7018531" y="4622799"/>
                  </a:lnTo>
                  <a:lnTo>
                    <a:pt x="6971697" y="4622799"/>
                  </a:lnTo>
                  <a:lnTo>
                    <a:pt x="6924983" y="4635499"/>
                  </a:lnTo>
                  <a:lnTo>
                    <a:pt x="6878390" y="4635499"/>
                  </a:lnTo>
                  <a:lnTo>
                    <a:pt x="6831919" y="4648199"/>
                  </a:lnTo>
                  <a:lnTo>
                    <a:pt x="6785573" y="4648199"/>
                  </a:lnTo>
                  <a:lnTo>
                    <a:pt x="6693260" y="4673599"/>
                  </a:lnTo>
                  <a:lnTo>
                    <a:pt x="6647296" y="4673599"/>
                  </a:lnTo>
                  <a:lnTo>
                    <a:pt x="6510194" y="4711699"/>
                  </a:lnTo>
                  <a:lnTo>
                    <a:pt x="6464761" y="4711699"/>
                  </a:lnTo>
                  <a:lnTo>
                    <a:pt x="5843809" y="4889499"/>
                  </a:lnTo>
                  <a:lnTo>
                    <a:pt x="5800598" y="4914899"/>
                  </a:lnTo>
                  <a:lnTo>
                    <a:pt x="5671932" y="4952999"/>
                  </a:lnTo>
                  <a:lnTo>
                    <a:pt x="5629373" y="4978399"/>
                  </a:lnTo>
                  <a:lnTo>
                    <a:pt x="5544756" y="5003799"/>
                  </a:lnTo>
                  <a:lnTo>
                    <a:pt x="5502703" y="5029199"/>
                  </a:lnTo>
                  <a:lnTo>
                    <a:pt x="5460821" y="5041899"/>
                  </a:lnTo>
                  <a:lnTo>
                    <a:pt x="5419112" y="5067299"/>
                  </a:lnTo>
                  <a:lnTo>
                    <a:pt x="5377578" y="5079999"/>
                  </a:lnTo>
                  <a:lnTo>
                    <a:pt x="5336221" y="5105399"/>
                  </a:lnTo>
                  <a:lnTo>
                    <a:pt x="5295042" y="5118099"/>
                  </a:lnTo>
                  <a:lnTo>
                    <a:pt x="5254043" y="5143499"/>
                  </a:lnTo>
                  <a:lnTo>
                    <a:pt x="5213225" y="5156199"/>
                  </a:lnTo>
                  <a:lnTo>
                    <a:pt x="5132139" y="5206999"/>
                  </a:lnTo>
                  <a:lnTo>
                    <a:pt x="5091875" y="5219699"/>
                  </a:lnTo>
                  <a:lnTo>
                    <a:pt x="5011910" y="5270499"/>
                  </a:lnTo>
                  <a:lnTo>
                    <a:pt x="4972213" y="5283199"/>
                  </a:lnTo>
                  <a:lnTo>
                    <a:pt x="4854283" y="5359399"/>
                  </a:lnTo>
                  <a:lnTo>
                    <a:pt x="4815365" y="5372099"/>
                  </a:lnTo>
                  <a:lnTo>
                    <a:pt x="4623788" y="5499099"/>
                  </a:lnTo>
                  <a:lnTo>
                    <a:pt x="4437377" y="5626099"/>
                  </a:lnTo>
                  <a:lnTo>
                    <a:pt x="4292101" y="5727699"/>
                  </a:lnTo>
                  <a:lnTo>
                    <a:pt x="4220782" y="5778499"/>
                  </a:lnTo>
                  <a:lnTo>
                    <a:pt x="4185458" y="5816599"/>
                  </a:lnTo>
                  <a:lnTo>
                    <a:pt x="4080845" y="5892799"/>
                  </a:lnTo>
                  <a:lnTo>
                    <a:pt x="4046433" y="5930899"/>
                  </a:lnTo>
                  <a:lnTo>
                    <a:pt x="3978307" y="5981699"/>
                  </a:lnTo>
                  <a:lnTo>
                    <a:pt x="3944596" y="6019799"/>
                  </a:lnTo>
                  <a:lnTo>
                    <a:pt x="3877885" y="6070599"/>
                  </a:lnTo>
                  <a:lnTo>
                    <a:pt x="3844889" y="6108699"/>
                  </a:lnTo>
                  <a:lnTo>
                    <a:pt x="3812134" y="6134099"/>
                  </a:lnTo>
                  <a:lnTo>
                    <a:pt x="3779622" y="6172199"/>
                  </a:lnTo>
                  <a:lnTo>
                    <a:pt x="3747355" y="6197599"/>
                  </a:lnTo>
                  <a:lnTo>
                    <a:pt x="3715334" y="6235699"/>
                  </a:lnTo>
                  <a:lnTo>
                    <a:pt x="3683562" y="6261099"/>
                  </a:lnTo>
                  <a:lnTo>
                    <a:pt x="3652038" y="6299199"/>
                  </a:lnTo>
                  <a:lnTo>
                    <a:pt x="3620766" y="6324599"/>
                  </a:lnTo>
                  <a:lnTo>
                    <a:pt x="3589746" y="6362699"/>
                  </a:lnTo>
                  <a:lnTo>
                    <a:pt x="3558980" y="6388099"/>
                  </a:lnTo>
                  <a:lnTo>
                    <a:pt x="3528470" y="6426199"/>
                  </a:lnTo>
                  <a:lnTo>
                    <a:pt x="3498217" y="6451599"/>
                  </a:lnTo>
                  <a:lnTo>
                    <a:pt x="3468224" y="6489699"/>
                  </a:lnTo>
                  <a:lnTo>
                    <a:pt x="3438491" y="6527799"/>
                  </a:lnTo>
                  <a:lnTo>
                    <a:pt x="3409020" y="6553199"/>
                  </a:lnTo>
                  <a:lnTo>
                    <a:pt x="3379812" y="6591299"/>
                  </a:lnTo>
                  <a:lnTo>
                    <a:pt x="3350870" y="6629399"/>
                  </a:lnTo>
                  <a:lnTo>
                    <a:pt x="3322195" y="6667499"/>
                  </a:lnTo>
                  <a:lnTo>
                    <a:pt x="3293788" y="6692899"/>
                  </a:lnTo>
                  <a:lnTo>
                    <a:pt x="3265651" y="6730999"/>
                  </a:lnTo>
                  <a:lnTo>
                    <a:pt x="3237786" y="6769099"/>
                  </a:lnTo>
                  <a:lnTo>
                    <a:pt x="3210194" y="6807199"/>
                  </a:lnTo>
                  <a:lnTo>
                    <a:pt x="3182877" y="6832599"/>
                  </a:lnTo>
                  <a:lnTo>
                    <a:pt x="3155836" y="6870699"/>
                  </a:lnTo>
                  <a:lnTo>
                    <a:pt x="3129073" y="6908799"/>
                  </a:lnTo>
                  <a:lnTo>
                    <a:pt x="3102590" y="6946899"/>
                  </a:lnTo>
                  <a:lnTo>
                    <a:pt x="3076388" y="6984999"/>
                  </a:lnTo>
                  <a:lnTo>
                    <a:pt x="3050468" y="7023099"/>
                  </a:lnTo>
                  <a:lnTo>
                    <a:pt x="3024833" y="7061199"/>
                  </a:lnTo>
                  <a:lnTo>
                    <a:pt x="2999483" y="7099299"/>
                  </a:lnTo>
                  <a:lnTo>
                    <a:pt x="2974421" y="7137399"/>
                  </a:lnTo>
                  <a:lnTo>
                    <a:pt x="2949649" y="7175499"/>
                  </a:lnTo>
                  <a:lnTo>
                    <a:pt x="2925166" y="7213599"/>
                  </a:lnTo>
                  <a:lnTo>
                    <a:pt x="2900976" y="7251699"/>
                  </a:lnTo>
                  <a:lnTo>
                    <a:pt x="2877080" y="7289799"/>
                  </a:lnTo>
                  <a:lnTo>
                    <a:pt x="2853479" y="7327899"/>
                  </a:lnTo>
                  <a:lnTo>
                    <a:pt x="2830175" y="7365999"/>
                  </a:lnTo>
                  <a:lnTo>
                    <a:pt x="2807170" y="7404099"/>
                  </a:lnTo>
                  <a:lnTo>
                    <a:pt x="2784464" y="7442199"/>
                  </a:lnTo>
                  <a:lnTo>
                    <a:pt x="2762061" y="7480299"/>
                  </a:lnTo>
                  <a:lnTo>
                    <a:pt x="2739961" y="7518399"/>
                  </a:lnTo>
                  <a:lnTo>
                    <a:pt x="2718165" y="7556499"/>
                  </a:lnTo>
                  <a:lnTo>
                    <a:pt x="2696676" y="7594599"/>
                  </a:lnTo>
                  <a:lnTo>
                    <a:pt x="2675495" y="7632699"/>
                  </a:lnTo>
                  <a:lnTo>
                    <a:pt x="2654624" y="7683499"/>
                  </a:lnTo>
                  <a:lnTo>
                    <a:pt x="2634064" y="7721599"/>
                  </a:lnTo>
                  <a:lnTo>
                    <a:pt x="2613817" y="7759699"/>
                  </a:lnTo>
                  <a:lnTo>
                    <a:pt x="2593884" y="7797799"/>
                  </a:lnTo>
                  <a:lnTo>
                    <a:pt x="2574267" y="7835899"/>
                  </a:lnTo>
                  <a:lnTo>
                    <a:pt x="2554968" y="7886699"/>
                  </a:lnTo>
                  <a:lnTo>
                    <a:pt x="2535988" y="7924799"/>
                  </a:lnTo>
                  <a:lnTo>
                    <a:pt x="2517328" y="7962899"/>
                  </a:lnTo>
                  <a:lnTo>
                    <a:pt x="2498991" y="8000999"/>
                  </a:lnTo>
                  <a:lnTo>
                    <a:pt x="2480978" y="8051799"/>
                  </a:lnTo>
                  <a:lnTo>
                    <a:pt x="2463290" y="8089899"/>
                  </a:lnTo>
                  <a:lnTo>
                    <a:pt x="2445930" y="8127999"/>
                  </a:lnTo>
                  <a:lnTo>
                    <a:pt x="2428898" y="8178799"/>
                  </a:lnTo>
                  <a:lnTo>
                    <a:pt x="2412196" y="8216899"/>
                  </a:lnTo>
                  <a:lnTo>
                    <a:pt x="2395826" y="8254999"/>
                  </a:lnTo>
                  <a:lnTo>
                    <a:pt x="2379789" y="8305799"/>
                  </a:lnTo>
                  <a:lnTo>
                    <a:pt x="2364088" y="8343899"/>
                  </a:lnTo>
                  <a:lnTo>
                    <a:pt x="2348723" y="8394699"/>
                  </a:lnTo>
                  <a:lnTo>
                    <a:pt x="2333696" y="8432799"/>
                  </a:lnTo>
                  <a:lnTo>
                    <a:pt x="2319009" y="8470899"/>
                  </a:lnTo>
                  <a:lnTo>
                    <a:pt x="2304663" y="8521699"/>
                  </a:lnTo>
                  <a:lnTo>
                    <a:pt x="2290660" y="8559799"/>
                  </a:lnTo>
                  <a:lnTo>
                    <a:pt x="2277002" y="8610599"/>
                  </a:lnTo>
                  <a:lnTo>
                    <a:pt x="2263690" y="8648699"/>
                  </a:lnTo>
                  <a:lnTo>
                    <a:pt x="2250725" y="8699499"/>
                  </a:lnTo>
                  <a:lnTo>
                    <a:pt x="2238110" y="8737599"/>
                  </a:lnTo>
                  <a:lnTo>
                    <a:pt x="2225845" y="8788399"/>
                  </a:lnTo>
                  <a:lnTo>
                    <a:pt x="2213933" y="8826499"/>
                  </a:lnTo>
                  <a:lnTo>
                    <a:pt x="2202375" y="8877299"/>
                  </a:lnTo>
                  <a:lnTo>
                    <a:pt x="2191172" y="8915399"/>
                  </a:lnTo>
                  <a:lnTo>
                    <a:pt x="2180327" y="8966199"/>
                  </a:lnTo>
                  <a:lnTo>
                    <a:pt x="2169840" y="9016999"/>
                  </a:lnTo>
                  <a:lnTo>
                    <a:pt x="2159714" y="9055099"/>
                  </a:lnTo>
                  <a:lnTo>
                    <a:pt x="2149950" y="9105899"/>
                  </a:lnTo>
                  <a:lnTo>
                    <a:pt x="2140549" y="9143999"/>
                  </a:lnTo>
                  <a:lnTo>
                    <a:pt x="2131513" y="9194799"/>
                  </a:lnTo>
                  <a:lnTo>
                    <a:pt x="2122844" y="9245599"/>
                  </a:lnTo>
                  <a:lnTo>
                    <a:pt x="2114543" y="9283699"/>
                  </a:lnTo>
                  <a:lnTo>
                    <a:pt x="2106612" y="9334499"/>
                  </a:lnTo>
                  <a:lnTo>
                    <a:pt x="2099053" y="9372599"/>
                  </a:lnTo>
                  <a:lnTo>
                    <a:pt x="2091866" y="9423399"/>
                  </a:lnTo>
                  <a:lnTo>
                    <a:pt x="2085054" y="9474199"/>
                  </a:lnTo>
                  <a:lnTo>
                    <a:pt x="2078619" y="9512299"/>
                  </a:lnTo>
                  <a:lnTo>
                    <a:pt x="2072561" y="9563099"/>
                  </a:lnTo>
                  <a:lnTo>
                    <a:pt x="2066882" y="9613899"/>
                  </a:lnTo>
                  <a:lnTo>
                    <a:pt x="2061584" y="9664699"/>
                  </a:lnTo>
                  <a:lnTo>
                    <a:pt x="2056669" y="9702799"/>
                  </a:lnTo>
                  <a:lnTo>
                    <a:pt x="2052138" y="9753599"/>
                  </a:lnTo>
                  <a:lnTo>
                    <a:pt x="2047993" y="9804399"/>
                  </a:lnTo>
                  <a:lnTo>
                    <a:pt x="2044235" y="9842499"/>
                  </a:lnTo>
                  <a:lnTo>
                    <a:pt x="2040865" y="9893299"/>
                  </a:lnTo>
                  <a:lnTo>
                    <a:pt x="2039334" y="9918699"/>
                  </a:lnTo>
                  <a:close/>
                </a:path>
              </a:pathLst>
            </a:custGeom>
            <a:solidFill>
              <a:srgbClr val="F08B33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2" name="Google Shape;352;p22">
              <a:extLst>
                <a:ext uri="{FF2B5EF4-FFF2-40B4-BE49-F238E27FC236}">
                  <a16:creationId xmlns:a16="http://schemas.microsoft.com/office/drawing/2014/main" id="{0B069882-C1CB-CF4C-7DD6-807BFF6D0BA3}"/>
                </a:ext>
              </a:extLst>
            </p:cNvPr>
            <p:cNvSpPr/>
            <p:nvPr/>
          </p:nvSpPr>
          <p:spPr>
            <a:xfrm>
              <a:off x="1181100" y="3733799"/>
              <a:ext cx="6553200" cy="6553200"/>
            </a:xfrm>
            <a:custGeom>
              <a:avLst/>
              <a:gdLst/>
              <a:ahLst/>
              <a:cxnLst/>
              <a:rect l="l" t="t" r="r" b="b"/>
              <a:pathLst>
                <a:path w="6553200" h="6553200" extrusionOk="0">
                  <a:moveTo>
                    <a:pt x="2918139" y="6553183"/>
                  </a:moveTo>
                  <a:lnTo>
                    <a:pt x="0" y="6553183"/>
                  </a:lnTo>
                  <a:lnTo>
                    <a:pt x="219" y="6498946"/>
                  </a:lnTo>
                  <a:lnTo>
                    <a:pt x="877" y="6444813"/>
                  </a:lnTo>
                  <a:lnTo>
                    <a:pt x="1972" y="6390787"/>
                  </a:lnTo>
                  <a:lnTo>
                    <a:pt x="3502" y="6336868"/>
                  </a:lnTo>
                  <a:lnTo>
                    <a:pt x="5466" y="6283059"/>
                  </a:lnTo>
                  <a:lnTo>
                    <a:pt x="7860" y="6229361"/>
                  </a:lnTo>
                  <a:lnTo>
                    <a:pt x="10685" y="6175777"/>
                  </a:lnTo>
                  <a:lnTo>
                    <a:pt x="13939" y="6122306"/>
                  </a:lnTo>
                  <a:lnTo>
                    <a:pt x="17618" y="6068952"/>
                  </a:lnTo>
                  <a:lnTo>
                    <a:pt x="21723" y="6015716"/>
                  </a:lnTo>
                  <a:lnTo>
                    <a:pt x="26251" y="5962600"/>
                  </a:lnTo>
                  <a:lnTo>
                    <a:pt x="31200" y="5909605"/>
                  </a:lnTo>
                  <a:lnTo>
                    <a:pt x="36570" y="5856733"/>
                  </a:lnTo>
                  <a:lnTo>
                    <a:pt x="42357" y="5803986"/>
                  </a:lnTo>
                  <a:lnTo>
                    <a:pt x="48561" y="5751365"/>
                  </a:lnTo>
                  <a:lnTo>
                    <a:pt x="55180" y="5698872"/>
                  </a:lnTo>
                  <a:lnTo>
                    <a:pt x="62212" y="5646509"/>
                  </a:lnTo>
                  <a:lnTo>
                    <a:pt x="69655" y="5594278"/>
                  </a:lnTo>
                  <a:lnTo>
                    <a:pt x="77508" y="5542179"/>
                  </a:lnTo>
                  <a:lnTo>
                    <a:pt x="85769" y="5490216"/>
                  </a:lnTo>
                  <a:lnTo>
                    <a:pt x="94437" y="5438389"/>
                  </a:lnTo>
                  <a:lnTo>
                    <a:pt x="103509" y="5386700"/>
                  </a:lnTo>
                  <a:lnTo>
                    <a:pt x="112984" y="5335151"/>
                  </a:lnTo>
                  <a:lnTo>
                    <a:pt x="122860" y="5283744"/>
                  </a:lnTo>
                  <a:lnTo>
                    <a:pt x="133136" y="5232480"/>
                  </a:lnTo>
                  <a:lnTo>
                    <a:pt x="143810" y="5181361"/>
                  </a:lnTo>
                  <a:lnTo>
                    <a:pt x="154881" y="5130389"/>
                  </a:lnTo>
                  <a:lnTo>
                    <a:pt x="166345" y="5079565"/>
                  </a:lnTo>
                  <a:lnTo>
                    <a:pt x="178203" y="5028891"/>
                  </a:lnTo>
                  <a:lnTo>
                    <a:pt x="190452" y="4978368"/>
                  </a:lnTo>
                  <a:lnTo>
                    <a:pt x="203090" y="4927999"/>
                  </a:lnTo>
                  <a:lnTo>
                    <a:pt x="216116" y="4877785"/>
                  </a:lnTo>
                  <a:lnTo>
                    <a:pt x="229529" y="4827728"/>
                  </a:lnTo>
                  <a:lnTo>
                    <a:pt x="243325" y="4777830"/>
                  </a:lnTo>
                  <a:lnTo>
                    <a:pt x="257505" y="4728091"/>
                  </a:lnTo>
                  <a:lnTo>
                    <a:pt x="272065" y="4678515"/>
                  </a:lnTo>
                  <a:lnTo>
                    <a:pt x="287005" y="4629101"/>
                  </a:lnTo>
                  <a:lnTo>
                    <a:pt x="302323" y="4579853"/>
                  </a:lnTo>
                  <a:lnTo>
                    <a:pt x="318016" y="4530772"/>
                  </a:lnTo>
                  <a:lnTo>
                    <a:pt x="334084" y="4481860"/>
                  </a:lnTo>
                  <a:lnTo>
                    <a:pt x="350525" y="4433117"/>
                  </a:lnTo>
                  <a:lnTo>
                    <a:pt x="367336" y="4384547"/>
                  </a:lnTo>
                  <a:lnTo>
                    <a:pt x="384517" y="4336150"/>
                  </a:lnTo>
                  <a:lnTo>
                    <a:pt x="402065" y="4287929"/>
                  </a:lnTo>
                  <a:lnTo>
                    <a:pt x="419980" y="4239885"/>
                  </a:lnTo>
                  <a:lnTo>
                    <a:pt x="438258" y="4192019"/>
                  </a:lnTo>
                  <a:lnTo>
                    <a:pt x="456899" y="4144334"/>
                  </a:lnTo>
                  <a:lnTo>
                    <a:pt x="475901" y="4096830"/>
                  </a:lnTo>
                  <a:lnTo>
                    <a:pt x="495262" y="4049511"/>
                  </a:lnTo>
                  <a:lnTo>
                    <a:pt x="514980" y="4002377"/>
                  </a:lnTo>
                  <a:lnTo>
                    <a:pt x="535054" y="3955430"/>
                  </a:lnTo>
                  <a:lnTo>
                    <a:pt x="555482" y="3908672"/>
                  </a:lnTo>
                  <a:lnTo>
                    <a:pt x="576263" y="3862104"/>
                  </a:lnTo>
                  <a:lnTo>
                    <a:pt x="597394" y="3815729"/>
                  </a:lnTo>
                  <a:lnTo>
                    <a:pt x="618874" y="3769547"/>
                  </a:lnTo>
                  <a:lnTo>
                    <a:pt x="640702" y="3723561"/>
                  </a:lnTo>
                  <a:lnTo>
                    <a:pt x="662875" y="3677772"/>
                  </a:lnTo>
                  <a:lnTo>
                    <a:pt x="685393" y="3632182"/>
                  </a:lnTo>
                  <a:lnTo>
                    <a:pt x="708252" y="3586793"/>
                  </a:lnTo>
                  <a:lnTo>
                    <a:pt x="731452" y="3541606"/>
                  </a:lnTo>
                  <a:lnTo>
                    <a:pt x="754991" y="3496623"/>
                  </a:lnTo>
                  <a:lnTo>
                    <a:pt x="778868" y="3451846"/>
                  </a:lnTo>
                  <a:lnTo>
                    <a:pt x="803079" y="3407276"/>
                  </a:lnTo>
                  <a:lnTo>
                    <a:pt x="827625" y="3362915"/>
                  </a:lnTo>
                  <a:lnTo>
                    <a:pt x="852503" y="3318765"/>
                  </a:lnTo>
                  <a:lnTo>
                    <a:pt x="877711" y="3274827"/>
                  </a:lnTo>
                  <a:lnTo>
                    <a:pt x="903248" y="3231103"/>
                  </a:lnTo>
                  <a:lnTo>
                    <a:pt x="929112" y="3187595"/>
                  </a:lnTo>
                  <a:lnTo>
                    <a:pt x="955302" y="3144305"/>
                  </a:lnTo>
                  <a:lnTo>
                    <a:pt x="981815" y="3101234"/>
                  </a:lnTo>
                  <a:lnTo>
                    <a:pt x="1008650" y="3058383"/>
                  </a:lnTo>
                  <a:lnTo>
                    <a:pt x="1035806" y="3015755"/>
                  </a:lnTo>
                  <a:lnTo>
                    <a:pt x="1063280" y="2973352"/>
                  </a:lnTo>
                  <a:lnTo>
                    <a:pt x="1091072" y="2931174"/>
                  </a:lnTo>
                  <a:lnTo>
                    <a:pt x="1119178" y="2889224"/>
                  </a:lnTo>
                  <a:lnTo>
                    <a:pt x="1147599" y="2847503"/>
                  </a:lnTo>
                  <a:lnTo>
                    <a:pt x="1176331" y="2806013"/>
                  </a:lnTo>
                  <a:lnTo>
                    <a:pt x="1205373" y="2764756"/>
                  </a:lnTo>
                  <a:lnTo>
                    <a:pt x="1234724" y="2723733"/>
                  </a:lnTo>
                  <a:lnTo>
                    <a:pt x="1264382" y="2682946"/>
                  </a:lnTo>
                  <a:lnTo>
                    <a:pt x="1294345" y="2642397"/>
                  </a:lnTo>
                  <a:lnTo>
                    <a:pt x="1324611" y="2602087"/>
                  </a:lnTo>
                  <a:lnTo>
                    <a:pt x="1355179" y="2562019"/>
                  </a:lnTo>
                  <a:lnTo>
                    <a:pt x="1386048" y="2522193"/>
                  </a:lnTo>
                  <a:lnTo>
                    <a:pt x="1417214" y="2482611"/>
                  </a:lnTo>
                  <a:lnTo>
                    <a:pt x="1448678" y="2443276"/>
                  </a:lnTo>
                  <a:lnTo>
                    <a:pt x="1480437" y="2404189"/>
                  </a:lnTo>
                  <a:lnTo>
                    <a:pt x="1512488" y="2365351"/>
                  </a:lnTo>
                  <a:lnTo>
                    <a:pt x="1544832" y="2326764"/>
                  </a:lnTo>
                  <a:lnTo>
                    <a:pt x="1577466" y="2288430"/>
                  </a:lnTo>
                  <a:lnTo>
                    <a:pt x="1610388" y="2250351"/>
                  </a:lnTo>
                  <a:lnTo>
                    <a:pt x="1643596" y="2212528"/>
                  </a:lnTo>
                  <a:lnTo>
                    <a:pt x="1677090" y="2174963"/>
                  </a:lnTo>
                  <a:lnTo>
                    <a:pt x="1710866" y="2137658"/>
                  </a:lnTo>
                  <a:lnTo>
                    <a:pt x="1744925" y="2100614"/>
                  </a:lnTo>
                  <a:lnTo>
                    <a:pt x="1779263" y="2063833"/>
                  </a:lnTo>
                  <a:lnTo>
                    <a:pt x="1813879" y="2027316"/>
                  </a:lnTo>
                  <a:lnTo>
                    <a:pt x="1848772" y="1991066"/>
                  </a:lnTo>
                  <a:lnTo>
                    <a:pt x="1883940" y="1955084"/>
                  </a:lnTo>
                  <a:lnTo>
                    <a:pt x="1919381" y="1919372"/>
                  </a:lnTo>
                  <a:lnTo>
                    <a:pt x="1955093" y="1883932"/>
                  </a:lnTo>
                  <a:lnTo>
                    <a:pt x="1991075" y="1848764"/>
                  </a:lnTo>
                  <a:lnTo>
                    <a:pt x="2027325" y="1813871"/>
                  </a:lnTo>
                  <a:lnTo>
                    <a:pt x="2063841" y="1779255"/>
                  </a:lnTo>
                  <a:lnTo>
                    <a:pt x="2100622" y="1744917"/>
                  </a:lnTo>
                  <a:lnTo>
                    <a:pt x="2137667" y="1710859"/>
                  </a:lnTo>
                  <a:lnTo>
                    <a:pt x="2174972" y="1677082"/>
                  </a:lnTo>
                  <a:lnTo>
                    <a:pt x="2212537" y="1643589"/>
                  </a:lnTo>
                  <a:lnTo>
                    <a:pt x="2250360" y="1610381"/>
                  </a:lnTo>
                  <a:lnTo>
                    <a:pt x="2288440" y="1577459"/>
                  </a:lnTo>
                  <a:lnTo>
                    <a:pt x="2326774" y="1544825"/>
                  </a:lnTo>
                  <a:lnTo>
                    <a:pt x="2365360" y="1512482"/>
                  </a:lnTo>
                  <a:lnTo>
                    <a:pt x="2404199" y="1480430"/>
                  </a:lnTo>
                  <a:lnTo>
                    <a:pt x="2443286" y="1448671"/>
                  </a:lnTo>
                  <a:lnTo>
                    <a:pt x="2482621" y="1417208"/>
                  </a:lnTo>
                  <a:lnTo>
                    <a:pt x="2522203" y="1386041"/>
                  </a:lnTo>
                  <a:lnTo>
                    <a:pt x="2562029" y="1355173"/>
                  </a:lnTo>
                  <a:lnTo>
                    <a:pt x="2602098" y="1324605"/>
                  </a:lnTo>
                  <a:lnTo>
                    <a:pt x="2642408" y="1294339"/>
                  </a:lnTo>
                  <a:lnTo>
                    <a:pt x="2682957" y="1264376"/>
                  </a:lnTo>
                  <a:lnTo>
                    <a:pt x="2723744" y="1234718"/>
                  </a:lnTo>
                  <a:lnTo>
                    <a:pt x="2764767" y="1205368"/>
                  </a:lnTo>
                  <a:lnTo>
                    <a:pt x="2806024" y="1176325"/>
                  </a:lnTo>
                  <a:lnTo>
                    <a:pt x="2847514" y="1147593"/>
                  </a:lnTo>
                  <a:lnTo>
                    <a:pt x="2889235" y="1119173"/>
                  </a:lnTo>
                  <a:lnTo>
                    <a:pt x="2931185" y="1091067"/>
                  </a:lnTo>
                  <a:lnTo>
                    <a:pt x="2973363" y="1063275"/>
                  </a:lnTo>
                  <a:lnTo>
                    <a:pt x="3015767" y="1035801"/>
                  </a:lnTo>
                  <a:lnTo>
                    <a:pt x="3058395" y="1008646"/>
                  </a:lnTo>
                  <a:lnTo>
                    <a:pt x="3101245" y="981811"/>
                  </a:lnTo>
                  <a:lnTo>
                    <a:pt x="3144317" y="955297"/>
                  </a:lnTo>
                  <a:lnTo>
                    <a:pt x="3187607" y="929108"/>
                  </a:lnTo>
                  <a:lnTo>
                    <a:pt x="3231115" y="903244"/>
                  </a:lnTo>
                  <a:lnTo>
                    <a:pt x="3274839" y="877707"/>
                  </a:lnTo>
                  <a:lnTo>
                    <a:pt x="3318777" y="852499"/>
                  </a:lnTo>
                  <a:lnTo>
                    <a:pt x="3362927" y="827621"/>
                  </a:lnTo>
                  <a:lnTo>
                    <a:pt x="3407288" y="803076"/>
                  </a:lnTo>
                  <a:lnTo>
                    <a:pt x="3451858" y="778864"/>
                  </a:lnTo>
                  <a:lnTo>
                    <a:pt x="3496636" y="754988"/>
                  </a:lnTo>
                  <a:lnTo>
                    <a:pt x="3541619" y="731449"/>
                  </a:lnTo>
                  <a:lnTo>
                    <a:pt x="3586806" y="708249"/>
                  </a:lnTo>
                  <a:lnTo>
                    <a:pt x="3632195" y="685389"/>
                  </a:lnTo>
                  <a:lnTo>
                    <a:pt x="3677785" y="662872"/>
                  </a:lnTo>
                  <a:lnTo>
                    <a:pt x="3723574" y="640699"/>
                  </a:lnTo>
                  <a:lnTo>
                    <a:pt x="3769560" y="618871"/>
                  </a:lnTo>
                  <a:lnTo>
                    <a:pt x="3815742" y="597391"/>
                  </a:lnTo>
                  <a:lnTo>
                    <a:pt x="3862118" y="576260"/>
                  </a:lnTo>
                  <a:lnTo>
                    <a:pt x="3908685" y="555479"/>
                  </a:lnTo>
                  <a:lnTo>
                    <a:pt x="3955444" y="535051"/>
                  </a:lnTo>
                  <a:lnTo>
                    <a:pt x="4002391" y="514977"/>
                  </a:lnTo>
                  <a:lnTo>
                    <a:pt x="4049525" y="495259"/>
                  </a:lnTo>
                  <a:lnTo>
                    <a:pt x="4096844" y="475898"/>
                  </a:lnTo>
                  <a:lnTo>
                    <a:pt x="4144348" y="456897"/>
                  </a:lnTo>
                  <a:lnTo>
                    <a:pt x="4192033" y="438256"/>
                  </a:lnTo>
                  <a:lnTo>
                    <a:pt x="4239899" y="419977"/>
                  </a:lnTo>
                  <a:lnTo>
                    <a:pt x="4287943" y="402063"/>
                  </a:lnTo>
                  <a:lnTo>
                    <a:pt x="4336165" y="384515"/>
                  </a:lnTo>
                  <a:lnTo>
                    <a:pt x="4384562" y="367334"/>
                  </a:lnTo>
                  <a:lnTo>
                    <a:pt x="4433132" y="350523"/>
                  </a:lnTo>
                  <a:lnTo>
                    <a:pt x="4481874" y="334083"/>
                  </a:lnTo>
                  <a:lnTo>
                    <a:pt x="4530787" y="318015"/>
                  </a:lnTo>
                  <a:lnTo>
                    <a:pt x="4579868" y="302321"/>
                  </a:lnTo>
                  <a:lnTo>
                    <a:pt x="4629116" y="287004"/>
                  </a:lnTo>
                  <a:lnTo>
                    <a:pt x="4678529" y="272064"/>
                  </a:lnTo>
                  <a:lnTo>
                    <a:pt x="4728106" y="257503"/>
                  </a:lnTo>
                  <a:lnTo>
                    <a:pt x="4777845" y="243324"/>
                  </a:lnTo>
                  <a:lnTo>
                    <a:pt x="4827744" y="229527"/>
                  </a:lnTo>
                  <a:lnTo>
                    <a:pt x="4877801" y="216115"/>
                  </a:lnTo>
                  <a:lnTo>
                    <a:pt x="4928015" y="203089"/>
                  </a:lnTo>
                  <a:lnTo>
                    <a:pt x="4978384" y="190451"/>
                  </a:lnTo>
                  <a:lnTo>
                    <a:pt x="5028906" y="178202"/>
                  </a:lnTo>
                  <a:lnTo>
                    <a:pt x="5079580" y="166345"/>
                  </a:lnTo>
                  <a:lnTo>
                    <a:pt x="5130404" y="154880"/>
                  </a:lnTo>
                  <a:lnTo>
                    <a:pt x="5181377" y="143810"/>
                  </a:lnTo>
                  <a:lnTo>
                    <a:pt x="5232496" y="133136"/>
                  </a:lnTo>
                  <a:lnTo>
                    <a:pt x="5283760" y="122860"/>
                  </a:lnTo>
                  <a:lnTo>
                    <a:pt x="5335167" y="112983"/>
                  </a:lnTo>
                  <a:lnTo>
                    <a:pt x="5386716" y="103508"/>
                  </a:lnTo>
                  <a:lnTo>
                    <a:pt x="5438405" y="94436"/>
                  </a:lnTo>
                  <a:lnTo>
                    <a:pt x="5490232" y="85769"/>
                  </a:lnTo>
                  <a:lnTo>
                    <a:pt x="5542195" y="77508"/>
                  </a:lnTo>
                  <a:lnTo>
                    <a:pt x="5594294" y="69655"/>
                  </a:lnTo>
                  <a:lnTo>
                    <a:pt x="5646525" y="62212"/>
                  </a:lnTo>
                  <a:lnTo>
                    <a:pt x="5698888" y="55180"/>
                  </a:lnTo>
                  <a:lnTo>
                    <a:pt x="5751381" y="48561"/>
                  </a:lnTo>
                  <a:lnTo>
                    <a:pt x="5804002" y="42357"/>
                  </a:lnTo>
                  <a:lnTo>
                    <a:pt x="5856749" y="36570"/>
                  </a:lnTo>
                  <a:lnTo>
                    <a:pt x="5909621" y="31200"/>
                  </a:lnTo>
                  <a:lnTo>
                    <a:pt x="5962616" y="26251"/>
                  </a:lnTo>
                  <a:lnTo>
                    <a:pt x="6015733" y="21723"/>
                  </a:lnTo>
                  <a:lnTo>
                    <a:pt x="6068969" y="17618"/>
                  </a:lnTo>
                  <a:lnTo>
                    <a:pt x="6122323" y="13938"/>
                  </a:lnTo>
                  <a:lnTo>
                    <a:pt x="6175793" y="10685"/>
                  </a:lnTo>
                  <a:lnTo>
                    <a:pt x="6229378" y="7860"/>
                  </a:lnTo>
                  <a:lnTo>
                    <a:pt x="6283076" y="5465"/>
                  </a:lnTo>
                  <a:lnTo>
                    <a:pt x="6336885" y="3502"/>
                  </a:lnTo>
                  <a:lnTo>
                    <a:pt x="6390803" y="1972"/>
                  </a:lnTo>
                  <a:lnTo>
                    <a:pt x="6444830" y="877"/>
                  </a:lnTo>
                  <a:lnTo>
                    <a:pt x="6498962" y="219"/>
                  </a:lnTo>
                  <a:lnTo>
                    <a:pt x="6553199" y="0"/>
                  </a:lnTo>
                  <a:lnTo>
                    <a:pt x="6553199" y="2918107"/>
                  </a:lnTo>
                  <a:lnTo>
                    <a:pt x="6504704" y="2918423"/>
                  </a:lnTo>
                  <a:lnTo>
                    <a:pt x="6456361" y="2919372"/>
                  </a:lnTo>
                  <a:lnTo>
                    <a:pt x="6408173" y="2920947"/>
                  </a:lnTo>
                  <a:lnTo>
                    <a:pt x="6360146" y="2923145"/>
                  </a:lnTo>
                  <a:lnTo>
                    <a:pt x="6312283" y="2925963"/>
                  </a:lnTo>
                  <a:lnTo>
                    <a:pt x="6264588" y="2929397"/>
                  </a:lnTo>
                  <a:lnTo>
                    <a:pt x="6217065" y="2933442"/>
                  </a:lnTo>
                  <a:lnTo>
                    <a:pt x="6169718" y="2938094"/>
                  </a:lnTo>
                  <a:lnTo>
                    <a:pt x="6122550" y="2943350"/>
                  </a:lnTo>
                  <a:lnTo>
                    <a:pt x="6075566" y="2949206"/>
                  </a:lnTo>
                  <a:lnTo>
                    <a:pt x="6028770" y="2955658"/>
                  </a:lnTo>
                  <a:lnTo>
                    <a:pt x="5982165" y="2962702"/>
                  </a:lnTo>
                  <a:lnTo>
                    <a:pt x="5935755" y="2970333"/>
                  </a:lnTo>
                  <a:lnTo>
                    <a:pt x="5889545" y="2978549"/>
                  </a:lnTo>
                  <a:lnTo>
                    <a:pt x="5843538" y="2987345"/>
                  </a:lnTo>
                  <a:lnTo>
                    <a:pt x="5797739" y="2996717"/>
                  </a:lnTo>
                  <a:lnTo>
                    <a:pt x="5752150" y="3006661"/>
                  </a:lnTo>
                  <a:lnTo>
                    <a:pt x="5706777" y="3017173"/>
                  </a:lnTo>
                  <a:lnTo>
                    <a:pt x="5661622" y="3028250"/>
                  </a:lnTo>
                  <a:lnTo>
                    <a:pt x="5616690" y="3039888"/>
                  </a:lnTo>
                  <a:lnTo>
                    <a:pt x="5571986" y="3052082"/>
                  </a:lnTo>
                  <a:lnTo>
                    <a:pt x="5527512" y="3064829"/>
                  </a:lnTo>
                  <a:lnTo>
                    <a:pt x="5483272" y="3078124"/>
                  </a:lnTo>
                  <a:lnTo>
                    <a:pt x="5439271" y="3091964"/>
                  </a:lnTo>
                  <a:lnTo>
                    <a:pt x="5395513" y="3106345"/>
                  </a:lnTo>
                  <a:lnTo>
                    <a:pt x="5352001" y="3121263"/>
                  </a:lnTo>
                  <a:lnTo>
                    <a:pt x="5308740" y="3136714"/>
                  </a:lnTo>
                  <a:lnTo>
                    <a:pt x="5265733" y="3152694"/>
                  </a:lnTo>
                  <a:lnTo>
                    <a:pt x="5222984" y="3169200"/>
                  </a:lnTo>
                  <a:lnTo>
                    <a:pt x="5180497" y="3186226"/>
                  </a:lnTo>
                  <a:lnTo>
                    <a:pt x="5138276" y="3203770"/>
                  </a:lnTo>
                  <a:lnTo>
                    <a:pt x="5096326" y="3221827"/>
                  </a:lnTo>
                  <a:lnTo>
                    <a:pt x="5054649" y="3240394"/>
                  </a:lnTo>
                  <a:lnTo>
                    <a:pt x="5013250" y="3259466"/>
                  </a:lnTo>
                  <a:lnTo>
                    <a:pt x="4972133" y="3279040"/>
                  </a:lnTo>
                  <a:lnTo>
                    <a:pt x="4931302" y="3299112"/>
                  </a:lnTo>
                  <a:lnTo>
                    <a:pt x="4890760" y="3319677"/>
                  </a:lnTo>
                  <a:lnTo>
                    <a:pt x="4850512" y="3340732"/>
                  </a:lnTo>
                  <a:lnTo>
                    <a:pt x="4810561" y="3362273"/>
                  </a:lnTo>
                  <a:lnTo>
                    <a:pt x="4770912" y="3384296"/>
                  </a:lnTo>
                  <a:lnTo>
                    <a:pt x="4731568" y="3406797"/>
                  </a:lnTo>
                  <a:lnTo>
                    <a:pt x="4692533" y="3429772"/>
                  </a:lnTo>
                  <a:lnTo>
                    <a:pt x="4653812" y="3453218"/>
                  </a:lnTo>
                  <a:lnTo>
                    <a:pt x="4615407" y="3477129"/>
                  </a:lnTo>
                  <a:lnTo>
                    <a:pt x="4577324" y="3501503"/>
                  </a:lnTo>
                  <a:lnTo>
                    <a:pt x="4539566" y="3526336"/>
                  </a:lnTo>
                  <a:lnTo>
                    <a:pt x="4502136" y="3551623"/>
                  </a:lnTo>
                  <a:lnTo>
                    <a:pt x="4465039" y="3577360"/>
                  </a:lnTo>
                  <a:lnTo>
                    <a:pt x="4428279" y="3603545"/>
                  </a:lnTo>
                  <a:lnTo>
                    <a:pt x="4391860" y="3630171"/>
                  </a:lnTo>
                  <a:lnTo>
                    <a:pt x="4355786" y="3657237"/>
                  </a:lnTo>
                  <a:lnTo>
                    <a:pt x="4320059" y="3684738"/>
                  </a:lnTo>
                  <a:lnTo>
                    <a:pt x="4284686" y="3712669"/>
                  </a:lnTo>
                  <a:lnTo>
                    <a:pt x="4249668" y="3741028"/>
                  </a:lnTo>
                  <a:lnTo>
                    <a:pt x="4215011" y="3769810"/>
                  </a:lnTo>
                  <a:lnTo>
                    <a:pt x="4180718" y="3799011"/>
                  </a:lnTo>
                  <a:lnTo>
                    <a:pt x="4146794" y="3828627"/>
                  </a:lnTo>
                  <a:lnTo>
                    <a:pt x="4113241" y="3858654"/>
                  </a:lnTo>
                  <a:lnTo>
                    <a:pt x="4080064" y="3889089"/>
                  </a:lnTo>
                  <a:lnTo>
                    <a:pt x="4047268" y="3919927"/>
                  </a:lnTo>
                  <a:lnTo>
                    <a:pt x="4014855" y="3951165"/>
                  </a:lnTo>
                  <a:lnTo>
                    <a:pt x="3982830" y="3982799"/>
                  </a:lnTo>
                  <a:lnTo>
                    <a:pt x="3951196" y="4014824"/>
                  </a:lnTo>
                  <a:lnTo>
                    <a:pt x="3919958" y="4047237"/>
                  </a:lnTo>
                  <a:lnTo>
                    <a:pt x="3889120" y="4080034"/>
                  </a:lnTo>
                  <a:lnTo>
                    <a:pt x="3858685" y="4113211"/>
                  </a:lnTo>
                  <a:lnTo>
                    <a:pt x="3828658" y="4146763"/>
                  </a:lnTo>
                  <a:lnTo>
                    <a:pt x="3799042" y="4180688"/>
                  </a:lnTo>
                  <a:lnTo>
                    <a:pt x="3769841" y="4214981"/>
                  </a:lnTo>
                  <a:lnTo>
                    <a:pt x="3741059" y="4249638"/>
                  </a:lnTo>
                  <a:lnTo>
                    <a:pt x="3712701" y="4284656"/>
                  </a:lnTo>
                  <a:lnTo>
                    <a:pt x="3684769" y="4320030"/>
                  </a:lnTo>
                  <a:lnTo>
                    <a:pt x="3657269" y="4355756"/>
                  </a:lnTo>
                  <a:lnTo>
                    <a:pt x="3630203" y="4391831"/>
                  </a:lnTo>
                  <a:lnTo>
                    <a:pt x="3603576" y="4428250"/>
                  </a:lnTo>
                  <a:lnTo>
                    <a:pt x="3577392" y="4465010"/>
                  </a:lnTo>
                  <a:lnTo>
                    <a:pt x="3551655" y="4502107"/>
                  </a:lnTo>
                  <a:lnTo>
                    <a:pt x="3526368" y="4539537"/>
                  </a:lnTo>
                  <a:lnTo>
                    <a:pt x="3501535" y="4577295"/>
                  </a:lnTo>
                  <a:lnTo>
                    <a:pt x="3477161" y="4615379"/>
                  </a:lnTo>
                  <a:lnTo>
                    <a:pt x="3453250" y="4653784"/>
                  </a:lnTo>
                  <a:lnTo>
                    <a:pt x="3429804" y="4692505"/>
                  </a:lnTo>
                  <a:lnTo>
                    <a:pt x="3406829" y="4731540"/>
                  </a:lnTo>
                  <a:lnTo>
                    <a:pt x="3384328" y="4770884"/>
                  </a:lnTo>
                  <a:lnTo>
                    <a:pt x="3362305" y="4810534"/>
                  </a:lnTo>
                  <a:lnTo>
                    <a:pt x="3340764" y="4850485"/>
                  </a:lnTo>
                  <a:lnTo>
                    <a:pt x="3319709" y="4890733"/>
                  </a:lnTo>
                  <a:lnTo>
                    <a:pt x="3299144" y="4931275"/>
                  </a:lnTo>
                  <a:lnTo>
                    <a:pt x="3279072" y="4972106"/>
                  </a:lnTo>
                  <a:lnTo>
                    <a:pt x="3259499" y="5013224"/>
                  </a:lnTo>
                  <a:lnTo>
                    <a:pt x="3240426" y="5054623"/>
                  </a:lnTo>
                  <a:lnTo>
                    <a:pt x="3221860" y="5096300"/>
                  </a:lnTo>
                  <a:lnTo>
                    <a:pt x="3203803" y="5138251"/>
                  </a:lnTo>
                  <a:lnTo>
                    <a:pt x="3186259" y="5180471"/>
                  </a:lnTo>
                  <a:lnTo>
                    <a:pt x="3169232" y="5222958"/>
                  </a:lnTo>
                  <a:lnTo>
                    <a:pt x="3152727" y="5265708"/>
                  </a:lnTo>
                  <a:lnTo>
                    <a:pt x="3136747" y="5308715"/>
                  </a:lnTo>
                  <a:lnTo>
                    <a:pt x="3121296" y="5351977"/>
                  </a:lnTo>
                  <a:lnTo>
                    <a:pt x="3106378" y="5395489"/>
                  </a:lnTo>
                  <a:lnTo>
                    <a:pt x="3091997" y="5439247"/>
                  </a:lnTo>
                  <a:lnTo>
                    <a:pt x="3078157" y="5483248"/>
                  </a:lnTo>
                  <a:lnTo>
                    <a:pt x="3064861" y="5527488"/>
                  </a:lnTo>
                  <a:lnTo>
                    <a:pt x="3052115" y="5571962"/>
                  </a:lnTo>
                  <a:lnTo>
                    <a:pt x="3039921" y="5616667"/>
                  </a:lnTo>
                  <a:lnTo>
                    <a:pt x="3028283" y="5661599"/>
                  </a:lnTo>
                  <a:lnTo>
                    <a:pt x="3017206" y="5706754"/>
                  </a:lnTo>
                  <a:lnTo>
                    <a:pt x="3006693" y="5752128"/>
                  </a:lnTo>
                  <a:lnTo>
                    <a:pt x="2996749" y="5797717"/>
                  </a:lnTo>
                  <a:lnTo>
                    <a:pt x="2987377" y="5843517"/>
                  </a:lnTo>
                  <a:lnTo>
                    <a:pt x="2978582" y="5889524"/>
                  </a:lnTo>
                  <a:lnTo>
                    <a:pt x="2970366" y="5935734"/>
                  </a:lnTo>
                  <a:lnTo>
                    <a:pt x="2962734" y="5982144"/>
                  </a:lnTo>
                  <a:lnTo>
                    <a:pt x="2955691" y="6028749"/>
                  </a:lnTo>
                  <a:lnTo>
                    <a:pt x="2949239" y="6075546"/>
                  </a:lnTo>
                  <a:lnTo>
                    <a:pt x="2943383" y="6122531"/>
                  </a:lnTo>
                  <a:lnTo>
                    <a:pt x="2938127" y="6169699"/>
                  </a:lnTo>
                  <a:lnTo>
                    <a:pt x="2933474" y="6217046"/>
                  </a:lnTo>
                  <a:lnTo>
                    <a:pt x="2929429" y="6264570"/>
                  </a:lnTo>
                  <a:lnTo>
                    <a:pt x="2925996" y="6312265"/>
                  </a:lnTo>
                  <a:lnTo>
                    <a:pt x="2923178" y="6360129"/>
                  </a:lnTo>
                  <a:lnTo>
                    <a:pt x="2920980" y="6408156"/>
                  </a:lnTo>
                  <a:lnTo>
                    <a:pt x="2919404" y="6456343"/>
                  </a:lnTo>
                  <a:lnTo>
                    <a:pt x="2918456" y="6504687"/>
                  </a:lnTo>
                  <a:lnTo>
                    <a:pt x="2918139" y="6553183"/>
                  </a:lnTo>
                  <a:close/>
                </a:path>
              </a:pathLst>
            </a:custGeom>
            <a:solidFill>
              <a:srgbClr val="FFDE2A"/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endPara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53" name="Google Shape;353;p22">
            <a:extLst>
              <a:ext uri="{FF2B5EF4-FFF2-40B4-BE49-F238E27FC236}">
                <a16:creationId xmlns:a16="http://schemas.microsoft.com/office/drawing/2014/main" id="{1AFFAA5B-B13B-DE9C-154B-67FFEF3740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76501" y="2356635"/>
            <a:ext cx="6714676" cy="737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0050" rIns="0" bIns="0" anchor="t" anchorCtr="0">
            <a:spAutoFit/>
          </a:bodyPr>
          <a:lstStyle/>
          <a:p>
            <a:pPr marL="114300" indent="0">
              <a:buNone/>
            </a:pPr>
            <a:r>
              <a:rPr lang="en-US" sz="3600" dirty="0"/>
              <a:t>Control Flow</a:t>
            </a:r>
          </a:p>
        </p:txBody>
      </p:sp>
      <p:sp>
        <p:nvSpPr>
          <p:cNvPr id="354" name="Google Shape;354;p22">
            <a:extLst>
              <a:ext uri="{FF2B5EF4-FFF2-40B4-BE49-F238E27FC236}">
                <a16:creationId xmlns:a16="http://schemas.microsoft.com/office/drawing/2014/main" id="{8FA3C140-21F4-3FF2-BC46-AE614158C510}"/>
              </a:ext>
            </a:extLst>
          </p:cNvPr>
          <p:cNvSpPr/>
          <p:nvPr/>
        </p:nvSpPr>
        <p:spPr>
          <a:xfrm>
            <a:off x="10944738" y="72753"/>
            <a:ext cx="1123653" cy="10920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919021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D57A85AA-B24F-E22B-E8E4-F995A327B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DC69F769-D737-F601-18F2-08CF14275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"/>
            <a:ext cx="12192000" cy="669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915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2">
          <a:extLst>
            <a:ext uri="{FF2B5EF4-FFF2-40B4-BE49-F238E27FC236}">
              <a16:creationId xmlns:a16="http://schemas.microsoft.com/office/drawing/2014/main" id="{DBA5F500-641E-D136-23C3-362538DED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ambar 2">
            <a:extLst>
              <a:ext uri="{FF2B5EF4-FFF2-40B4-BE49-F238E27FC236}">
                <a16:creationId xmlns:a16="http://schemas.microsoft.com/office/drawing/2014/main" id="{3FC6F496-69DF-B31C-7D01-064BADD78B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12192000" cy="6844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102039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513</TotalTime>
  <Words>387</Words>
  <Application>Microsoft Office PowerPoint</Application>
  <PresentationFormat>Layar Lebar</PresentationFormat>
  <Paragraphs>48</Paragraphs>
  <Slides>17</Slides>
  <Notes>17</Notes>
  <HiddenSlides>0</HiddenSlides>
  <MMClips>0</MMClips>
  <ScaleCrop>false</ScaleCrop>
  <HeadingPairs>
    <vt:vector size="6" baseType="variant">
      <vt:variant>
        <vt:lpstr>Font Dipakai</vt:lpstr>
      </vt:variant>
      <vt:variant>
        <vt:i4>7</vt:i4>
      </vt:variant>
      <vt:variant>
        <vt:lpstr>Tema</vt:lpstr>
      </vt:variant>
      <vt:variant>
        <vt:i4>1</vt:i4>
      </vt:variant>
      <vt:variant>
        <vt:lpstr>Judul Slide</vt:lpstr>
      </vt:variant>
      <vt:variant>
        <vt:i4>17</vt:i4>
      </vt:variant>
    </vt:vector>
  </HeadingPairs>
  <TitlesOfParts>
    <vt:vector size="25" baseType="lpstr">
      <vt:lpstr>Trebuchet MS</vt:lpstr>
      <vt:lpstr>Calibri</vt:lpstr>
      <vt:lpstr>Arial</vt:lpstr>
      <vt:lpstr>Montserrat</vt:lpstr>
      <vt:lpstr>Times New Roman</vt:lpstr>
      <vt:lpstr>Arial Unicode MS</vt:lpstr>
      <vt:lpstr>Georgia</vt:lpstr>
      <vt:lpstr>Tema Office</vt:lpstr>
      <vt:lpstr>Control Flow : if, elif, else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Presentasi PowerPoint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20222007@mahasiswa.itb.ac.id Liwa4321six</dc:creator>
  <cp:lastModifiedBy>20222007@mahasiswa.itb.ac.id Liwa4321six</cp:lastModifiedBy>
  <cp:revision>79</cp:revision>
  <dcterms:created xsi:type="dcterms:W3CDTF">2024-02-25T07:40:25Z</dcterms:created>
  <dcterms:modified xsi:type="dcterms:W3CDTF">2025-08-10T15:32:15Z</dcterms:modified>
</cp:coreProperties>
</file>