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6858000" cx="12192000"/>
  <p:notesSz cx="12192000" cy="6858000"/>
  <p:embeddedFontLst>
    <p:embeddedFont>
      <p:font typeface="Tahoma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05D59A-F276-4FA1-B906-4BBF011C23ED}">
  <a:tblStyle styleId="{C105D59A-F276-4FA1-B906-4BBF011C23E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0972AC34-3FF7-4691-89DE-CBCEAF1093B6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Tahoma-bold.fntdata"/><Relationship Id="rId16" Type="http://schemas.openxmlformats.org/officeDocument/2006/relationships/slide" Target="slides/slide10.xml"/><Relationship Id="rId38" Type="http://schemas.openxmlformats.org/officeDocument/2006/relationships/font" Target="fonts/Tahoma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60925" spcFirstLastPara="1" rIns="60925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86:notes"/>
          <p:cNvSpPr/>
          <p:nvPr>
            <p:ph idx="2" type="sldImg"/>
          </p:nvPr>
        </p:nvSpPr>
        <p:spPr>
          <a:xfrm>
            <a:off x="3810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87:notes"/>
          <p:cNvSpPr/>
          <p:nvPr>
            <p:ph idx="2" type="sldImg"/>
          </p:nvPr>
        </p:nvSpPr>
        <p:spPr>
          <a:xfrm>
            <a:off x="3810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8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p88:notes"/>
          <p:cNvSpPr/>
          <p:nvPr>
            <p:ph idx="2" type="sldImg"/>
          </p:nvPr>
        </p:nvSpPr>
        <p:spPr>
          <a:xfrm>
            <a:off x="3810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77810a71b8_0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g377810a71b8_0_0:notes"/>
          <p:cNvSpPr/>
          <p:nvPr>
            <p:ph idx="2" type="sldImg"/>
          </p:nvPr>
        </p:nvSpPr>
        <p:spPr>
          <a:xfrm>
            <a:off x="3810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8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89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9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p90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9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2" name="Google Shape;392;p91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9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4" name="Google Shape;414;p92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9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5" name="Google Shape;435;p93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9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1" name="Google Shape;461;p94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60925" spcFirstLastPara="1" rIns="60925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9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4" name="Google Shape;484;p95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1" name="Google Shape;511;p96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9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1" name="Google Shape;531;p97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9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5" name="Google Shape;555;p98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8" name="Google Shape;578;p99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0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7" name="Google Shape;597;p100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0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2" name="Google Shape;622;p101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0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3" name="Google Shape;643;p102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0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7" name="Google Shape;667;p103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0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4" name="Google Shape;694;p104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60925" spcFirstLastPara="1" rIns="60925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0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2" name="Google Shape;722;p105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06:notes"/>
          <p:cNvSpPr txBox="1"/>
          <p:nvPr>
            <p:ph idx="1" type="body"/>
          </p:nvPr>
        </p:nvSpPr>
        <p:spPr>
          <a:xfrm>
            <a:off x="1219200" y="3257550"/>
            <a:ext cx="9753600" cy="3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60925" spcFirstLastPara="1" rIns="60925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8" name="Google Shape;738;p106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80:notes"/>
          <p:cNvSpPr/>
          <p:nvPr>
            <p:ph idx="2" type="sldImg"/>
          </p:nvPr>
        </p:nvSpPr>
        <p:spPr>
          <a:xfrm>
            <a:off x="3810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81:notes"/>
          <p:cNvSpPr/>
          <p:nvPr>
            <p:ph idx="2" type="sldImg"/>
          </p:nvPr>
        </p:nvSpPr>
        <p:spPr>
          <a:xfrm>
            <a:off x="3810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82:notes"/>
          <p:cNvSpPr/>
          <p:nvPr>
            <p:ph idx="2" type="sldImg"/>
          </p:nvPr>
        </p:nvSpPr>
        <p:spPr>
          <a:xfrm>
            <a:off x="3810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83:notes"/>
          <p:cNvSpPr/>
          <p:nvPr>
            <p:ph idx="2" type="sldImg"/>
          </p:nvPr>
        </p:nvSpPr>
        <p:spPr>
          <a:xfrm>
            <a:off x="3810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84:notes"/>
          <p:cNvSpPr/>
          <p:nvPr>
            <p:ph idx="2" type="sldImg"/>
          </p:nvPr>
        </p:nvSpPr>
        <p:spPr>
          <a:xfrm>
            <a:off x="3810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85:notes"/>
          <p:cNvSpPr/>
          <p:nvPr>
            <p:ph idx="2" type="sldImg"/>
          </p:nvPr>
        </p:nvSpPr>
        <p:spPr>
          <a:xfrm>
            <a:off x="3810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2173287" y="254509"/>
            <a:ext cx="784542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11081054" y="6708738"/>
            <a:ext cx="1032509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1_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145280" y="6377940"/>
            <a:ext cx="390144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778241" y="6377940"/>
            <a:ext cx="280416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">
  <p:cSld name="Custom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770632"/>
            <a:ext cx="12188952" cy="131673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/>
          <p:nvPr/>
        </p:nvSpPr>
        <p:spPr>
          <a:xfrm>
            <a:off x="0" y="2771673"/>
            <a:ext cx="12192000" cy="1313815"/>
          </a:xfrm>
          <a:custGeom>
            <a:rect b="b" l="l" r="r" t="t"/>
            <a:pathLst>
              <a:path extrusionOk="0" h="1313814" w="12192000">
                <a:moveTo>
                  <a:pt x="12192000" y="0"/>
                </a:moveTo>
                <a:lnTo>
                  <a:pt x="0" y="0"/>
                </a:lnTo>
                <a:lnTo>
                  <a:pt x="0" y="1313637"/>
                </a:lnTo>
                <a:lnTo>
                  <a:pt x="12192000" y="1313637"/>
                </a:lnTo>
                <a:lnTo>
                  <a:pt x="12192000" y="0"/>
                </a:lnTo>
                <a:close/>
              </a:path>
            </a:pathLst>
          </a:custGeom>
          <a:solidFill>
            <a:srgbClr val="3F3F3F">
              <a:alpha val="4862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11081054" y="6708738"/>
            <a:ext cx="1032509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4418330" y="254509"/>
            <a:ext cx="335534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2718346" y="2661513"/>
            <a:ext cx="8632190" cy="1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11081054" y="6708738"/>
            <a:ext cx="1032509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ctrTitle"/>
          </p:nvPr>
        </p:nvSpPr>
        <p:spPr>
          <a:xfrm>
            <a:off x="2173287" y="254509"/>
            <a:ext cx="78453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32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1828800" y="3840480"/>
            <a:ext cx="85344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6217920" y="9566911"/>
            <a:ext cx="5852100" cy="1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1" sz="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609600" y="6377940"/>
            <a:ext cx="2804100" cy="1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778241" y="6377940"/>
            <a:ext cx="2804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7304" y="1511808"/>
            <a:ext cx="5462016" cy="51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8"/>
          <p:cNvSpPr/>
          <p:nvPr/>
        </p:nvSpPr>
        <p:spPr>
          <a:xfrm>
            <a:off x="592766" y="1538338"/>
            <a:ext cx="5332095" cy="5019675"/>
          </a:xfrm>
          <a:custGeom>
            <a:rect b="b" l="l" r="r" t="t"/>
            <a:pathLst>
              <a:path extrusionOk="0" h="5019675" w="5332095">
                <a:moveTo>
                  <a:pt x="5331783" y="0"/>
                </a:moveTo>
                <a:lnTo>
                  <a:pt x="0" y="0"/>
                </a:lnTo>
                <a:lnTo>
                  <a:pt x="0" y="5019673"/>
                </a:lnTo>
                <a:lnTo>
                  <a:pt x="5331783" y="5019673"/>
                </a:lnTo>
                <a:lnTo>
                  <a:pt x="53317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8"/>
          <p:cNvSpPr txBox="1"/>
          <p:nvPr>
            <p:ph type="title"/>
          </p:nvPr>
        </p:nvSpPr>
        <p:spPr>
          <a:xfrm>
            <a:off x="4418330" y="254509"/>
            <a:ext cx="335534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970580" y="1782571"/>
            <a:ext cx="4641215" cy="378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6607733" y="1782571"/>
            <a:ext cx="4501515" cy="378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11081054" y="6708738"/>
            <a:ext cx="1032509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4418330" y="254509"/>
            <a:ext cx="335534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11081054" y="6708738"/>
            <a:ext cx="1032509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418330" y="254509"/>
            <a:ext cx="335534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718346" y="2661513"/>
            <a:ext cx="8632190" cy="1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11081054" y="6708738"/>
            <a:ext cx="1032509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bit.ly/DBBStudentHandso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9.png"/><Relationship Id="rId6" Type="http://schemas.openxmlformats.org/officeDocument/2006/relationships/image" Target="../media/image23.png"/><Relationship Id="rId7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0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26.png"/><Relationship Id="rId7" Type="http://schemas.openxmlformats.org/officeDocument/2006/relationships/image" Target="../media/image28.png"/><Relationship Id="rId8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Relationship Id="rId7" Type="http://schemas.openxmlformats.org/officeDocument/2006/relationships/image" Target="../media/image36.png"/><Relationship Id="rId8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8.png"/><Relationship Id="rId4" Type="http://schemas.openxmlformats.org/officeDocument/2006/relationships/image" Target="../media/image11.png"/><Relationship Id="rId10" Type="http://schemas.openxmlformats.org/officeDocument/2006/relationships/image" Target="../media/image40.png"/><Relationship Id="rId9" Type="http://schemas.openxmlformats.org/officeDocument/2006/relationships/image" Target="../media/image39.png"/><Relationship Id="rId5" Type="http://schemas.openxmlformats.org/officeDocument/2006/relationships/image" Target="../media/image15.png"/><Relationship Id="rId6" Type="http://schemas.openxmlformats.org/officeDocument/2006/relationships/image" Target="../media/image26.png"/><Relationship Id="rId7" Type="http://schemas.openxmlformats.org/officeDocument/2006/relationships/image" Target="../media/image28.png"/><Relationship Id="rId8" Type="http://schemas.openxmlformats.org/officeDocument/2006/relationships/image" Target="../media/image4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33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Relationship Id="rId7" Type="http://schemas.openxmlformats.org/officeDocument/2006/relationships/image" Target="../media/image42.png"/><Relationship Id="rId8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0.png"/><Relationship Id="rId4" Type="http://schemas.openxmlformats.org/officeDocument/2006/relationships/image" Target="../media/image11.png"/><Relationship Id="rId9" Type="http://schemas.openxmlformats.org/officeDocument/2006/relationships/image" Target="../media/image37.png"/><Relationship Id="rId5" Type="http://schemas.openxmlformats.org/officeDocument/2006/relationships/image" Target="../media/image15.png"/><Relationship Id="rId6" Type="http://schemas.openxmlformats.org/officeDocument/2006/relationships/image" Target="../media/image26.png"/><Relationship Id="rId7" Type="http://schemas.openxmlformats.org/officeDocument/2006/relationships/image" Target="../media/image28.png"/><Relationship Id="rId8" Type="http://schemas.openxmlformats.org/officeDocument/2006/relationships/image" Target="../media/image4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Relationship Id="rId7" Type="http://schemas.openxmlformats.org/officeDocument/2006/relationships/image" Target="../media/image6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10" Type="http://schemas.openxmlformats.org/officeDocument/2006/relationships/image" Target="../media/image34.png"/><Relationship Id="rId9" Type="http://schemas.openxmlformats.org/officeDocument/2006/relationships/image" Target="../media/image46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Relationship Id="rId7" Type="http://schemas.openxmlformats.org/officeDocument/2006/relationships/image" Target="../media/image64.png"/><Relationship Id="rId8" Type="http://schemas.openxmlformats.org/officeDocument/2006/relationships/image" Target="../media/image4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Relationship Id="rId7" Type="http://schemas.openxmlformats.org/officeDocument/2006/relationships/image" Target="../media/image41.jpg"/><Relationship Id="rId8" Type="http://schemas.openxmlformats.org/officeDocument/2006/relationships/image" Target="../media/image5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Relationship Id="rId7" Type="http://schemas.openxmlformats.org/officeDocument/2006/relationships/image" Target="../media/image49.png"/><Relationship Id="rId8" Type="http://schemas.openxmlformats.org/officeDocument/2006/relationships/image" Target="../media/image6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9.png"/><Relationship Id="rId4" Type="http://schemas.openxmlformats.org/officeDocument/2006/relationships/image" Target="../media/image57.jpg"/><Relationship Id="rId10" Type="http://schemas.openxmlformats.org/officeDocument/2006/relationships/image" Target="../media/image52.png"/><Relationship Id="rId9" Type="http://schemas.openxmlformats.org/officeDocument/2006/relationships/image" Target="../media/image28.png"/><Relationship Id="rId5" Type="http://schemas.openxmlformats.org/officeDocument/2006/relationships/image" Target="../media/image53.png"/><Relationship Id="rId6" Type="http://schemas.openxmlformats.org/officeDocument/2006/relationships/image" Target="../media/image11.png"/><Relationship Id="rId7" Type="http://schemas.openxmlformats.org/officeDocument/2006/relationships/image" Target="../media/image15.png"/><Relationship Id="rId8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10" Type="http://schemas.openxmlformats.org/officeDocument/2006/relationships/image" Target="../media/image61.png"/><Relationship Id="rId9" Type="http://schemas.openxmlformats.org/officeDocument/2006/relationships/image" Target="../media/image55.jpg"/><Relationship Id="rId5" Type="http://schemas.openxmlformats.org/officeDocument/2006/relationships/image" Target="../media/image26.png"/><Relationship Id="rId6" Type="http://schemas.openxmlformats.org/officeDocument/2006/relationships/image" Target="../media/image28.png"/><Relationship Id="rId7" Type="http://schemas.openxmlformats.org/officeDocument/2006/relationships/image" Target="../media/image36.png"/><Relationship Id="rId8" Type="http://schemas.openxmlformats.org/officeDocument/2006/relationships/image" Target="../media/image6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3.png"/><Relationship Id="rId4" Type="http://schemas.openxmlformats.org/officeDocument/2006/relationships/image" Target="../media/image56.png"/><Relationship Id="rId9" Type="http://schemas.openxmlformats.org/officeDocument/2006/relationships/image" Target="../media/image68.jp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26.png"/><Relationship Id="rId8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Relationship Id="rId7" Type="http://schemas.openxmlformats.org/officeDocument/2006/relationships/image" Target="../media/image6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11" Type="http://schemas.openxmlformats.org/officeDocument/2006/relationships/image" Target="../media/image22.png"/><Relationship Id="rId10" Type="http://schemas.openxmlformats.org/officeDocument/2006/relationships/image" Target="../media/image14.jpg"/><Relationship Id="rId9" Type="http://schemas.openxmlformats.org/officeDocument/2006/relationships/image" Target="../media/image20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6.jpg"/><Relationship Id="rId8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10" Type="http://schemas.openxmlformats.org/officeDocument/2006/relationships/image" Target="../media/image17.png"/><Relationship Id="rId9" Type="http://schemas.openxmlformats.org/officeDocument/2006/relationships/image" Target="../media/image31.png"/><Relationship Id="rId5" Type="http://schemas.openxmlformats.org/officeDocument/2006/relationships/image" Target="../media/image18.png"/><Relationship Id="rId6" Type="http://schemas.openxmlformats.org/officeDocument/2006/relationships/image" Target="../media/image8.png"/><Relationship Id="rId7" Type="http://schemas.openxmlformats.org/officeDocument/2006/relationships/image" Target="../media/image16.png"/><Relationship Id="rId8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0"/>
          <p:cNvGrpSpPr/>
          <p:nvPr/>
        </p:nvGrpSpPr>
        <p:grpSpPr>
          <a:xfrm>
            <a:off x="0" y="0"/>
            <a:ext cx="5156200" cy="6858000"/>
            <a:chOff x="0" y="0"/>
            <a:chExt cx="7734300" cy="10287000"/>
          </a:xfrm>
        </p:grpSpPr>
        <p:sp>
          <p:nvSpPr>
            <p:cNvPr id="63" name="Google Shape;63;p10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0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0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0"/>
          <p:cNvSpPr txBox="1"/>
          <p:nvPr>
            <p:ph idx="4294967295" type="body"/>
          </p:nvPr>
        </p:nvSpPr>
        <p:spPr>
          <a:xfrm>
            <a:off x="5156201" y="1752600"/>
            <a:ext cx="6913200" cy="14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050">
            <a:spAutoFit/>
          </a:bodyPr>
          <a:lstStyle/>
          <a:p>
            <a:pPr indent="0" lvl="0" marL="8466" marR="3386" rtl="0" algn="ctr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800">
                <a:latin typeface="Trebuchet MS"/>
                <a:ea typeface="Trebuchet MS"/>
                <a:cs typeface="Trebuchet MS"/>
                <a:sym typeface="Trebuchet MS"/>
              </a:rPr>
              <a:t>Introduction Python</a:t>
            </a:r>
            <a:endParaRPr b="1" sz="4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8465" marR="3385" rtl="0" algn="ctr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br>
              <a:rPr lang="en-US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9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Code Kickstart (Python Programming)</a:t>
            </a:r>
            <a:endParaRPr b="1" i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" name="Google Shape;67;p10"/>
          <p:cNvSpPr txBox="1"/>
          <p:nvPr/>
        </p:nvSpPr>
        <p:spPr>
          <a:xfrm>
            <a:off x="5656558" y="4673599"/>
            <a:ext cx="6412800" cy="16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 Google Colab 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i="0" lang="en-US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Python Basic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https://bit.ly/DBBStudentHandson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/>
          <p:nvPr>
            <p:ph type="title"/>
          </p:nvPr>
        </p:nvSpPr>
        <p:spPr>
          <a:xfrm>
            <a:off x="4006850" y="254509"/>
            <a:ext cx="4179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ELIF STATEMENT</a:t>
            </a:r>
            <a:endParaRPr/>
          </a:p>
        </p:txBody>
      </p:sp>
      <p:grpSp>
        <p:nvGrpSpPr>
          <p:cNvPr id="261" name="Google Shape;261;p19"/>
          <p:cNvGrpSpPr/>
          <p:nvPr/>
        </p:nvGrpSpPr>
        <p:grpSpPr>
          <a:xfrm>
            <a:off x="215737" y="324764"/>
            <a:ext cx="11760602" cy="1054100"/>
            <a:chOff x="215737" y="324764"/>
            <a:chExt cx="11760602" cy="1054100"/>
          </a:xfrm>
        </p:grpSpPr>
        <p:pic>
          <p:nvPicPr>
            <p:cNvPr id="262" name="Google Shape;262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5737" y="830834"/>
              <a:ext cx="11760602" cy="45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" name="Google Shape;263;p19"/>
            <p:cNvSpPr/>
            <p:nvPr/>
          </p:nvSpPr>
          <p:spPr>
            <a:xfrm>
              <a:off x="546906" y="324764"/>
              <a:ext cx="1054100" cy="1054100"/>
            </a:xfrm>
            <a:custGeom>
              <a:rect b="b" l="l" r="r" t="t"/>
              <a:pathLst>
                <a:path extrusionOk="0" h="1054100" w="1054100">
                  <a:moveTo>
                    <a:pt x="526950" y="0"/>
                  </a:moveTo>
                  <a:lnTo>
                    <a:pt x="478987" y="2153"/>
                  </a:lnTo>
                  <a:lnTo>
                    <a:pt x="432230" y="8490"/>
                  </a:lnTo>
                  <a:lnTo>
                    <a:pt x="386866" y="18823"/>
                  </a:lnTo>
                  <a:lnTo>
                    <a:pt x="343080" y="32967"/>
                  </a:lnTo>
                  <a:lnTo>
                    <a:pt x="301059" y="50737"/>
                  </a:lnTo>
                  <a:lnTo>
                    <a:pt x="260988" y="71945"/>
                  </a:lnTo>
                  <a:lnTo>
                    <a:pt x="223054" y="96405"/>
                  </a:lnTo>
                  <a:lnTo>
                    <a:pt x="187443" y="123933"/>
                  </a:lnTo>
                  <a:lnTo>
                    <a:pt x="154340" y="154341"/>
                  </a:lnTo>
                  <a:lnTo>
                    <a:pt x="123932" y="187444"/>
                  </a:lnTo>
                  <a:lnTo>
                    <a:pt x="96404" y="223055"/>
                  </a:lnTo>
                  <a:lnTo>
                    <a:pt x="71944" y="260989"/>
                  </a:lnTo>
                  <a:lnTo>
                    <a:pt x="50736" y="301060"/>
                  </a:lnTo>
                  <a:lnTo>
                    <a:pt x="32967" y="343081"/>
                  </a:lnTo>
                  <a:lnTo>
                    <a:pt x="18823" y="386866"/>
                  </a:lnTo>
                  <a:lnTo>
                    <a:pt x="8489" y="432230"/>
                  </a:lnTo>
                  <a:lnTo>
                    <a:pt x="2153" y="478986"/>
                  </a:lnTo>
                  <a:lnTo>
                    <a:pt x="0" y="526948"/>
                  </a:lnTo>
                  <a:lnTo>
                    <a:pt x="2153" y="574912"/>
                  </a:lnTo>
                  <a:lnTo>
                    <a:pt x="8489" y="621670"/>
                  </a:lnTo>
                  <a:lnTo>
                    <a:pt x="18823" y="667035"/>
                  </a:lnTo>
                  <a:lnTo>
                    <a:pt x="32967" y="710822"/>
                  </a:lnTo>
                  <a:lnTo>
                    <a:pt x="50736" y="752844"/>
                  </a:lnTo>
                  <a:lnTo>
                    <a:pt x="71944" y="792916"/>
                  </a:lnTo>
                  <a:lnTo>
                    <a:pt x="96404" y="830850"/>
                  </a:lnTo>
                  <a:lnTo>
                    <a:pt x="123932" y="866462"/>
                  </a:lnTo>
                  <a:lnTo>
                    <a:pt x="154340" y="899566"/>
                  </a:lnTo>
                  <a:lnTo>
                    <a:pt x="187443" y="929975"/>
                  </a:lnTo>
                  <a:lnTo>
                    <a:pt x="223054" y="957502"/>
                  </a:lnTo>
                  <a:lnTo>
                    <a:pt x="260988" y="981963"/>
                  </a:lnTo>
                  <a:lnTo>
                    <a:pt x="301059" y="1003172"/>
                  </a:lnTo>
                  <a:lnTo>
                    <a:pt x="343080" y="1020941"/>
                  </a:lnTo>
                  <a:lnTo>
                    <a:pt x="386866" y="1035085"/>
                  </a:lnTo>
                  <a:lnTo>
                    <a:pt x="432230" y="1045419"/>
                  </a:lnTo>
                  <a:lnTo>
                    <a:pt x="478987" y="1051755"/>
                  </a:lnTo>
                  <a:lnTo>
                    <a:pt x="526950" y="1053909"/>
                  </a:lnTo>
                  <a:lnTo>
                    <a:pt x="574913" y="1051755"/>
                  </a:lnTo>
                  <a:lnTo>
                    <a:pt x="621670" y="1045419"/>
                  </a:lnTo>
                  <a:lnTo>
                    <a:pt x="667034" y="1035085"/>
                  </a:lnTo>
                  <a:lnTo>
                    <a:pt x="710820" y="1020941"/>
                  </a:lnTo>
                  <a:lnTo>
                    <a:pt x="752841" y="1003172"/>
                  </a:lnTo>
                  <a:lnTo>
                    <a:pt x="792912" y="981964"/>
                  </a:lnTo>
                  <a:lnTo>
                    <a:pt x="830846" y="957502"/>
                  </a:lnTo>
                  <a:lnTo>
                    <a:pt x="866458" y="929975"/>
                  </a:lnTo>
                  <a:lnTo>
                    <a:pt x="899561" y="899566"/>
                  </a:lnTo>
                  <a:lnTo>
                    <a:pt x="929969" y="866462"/>
                  </a:lnTo>
                  <a:lnTo>
                    <a:pt x="957497" y="830850"/>
                  </a:lnTo>
                  <a:lnTo>
                    <a:pt x="981957" y="792916"/>
                  </a:lnTo>
                  <a:lnTo>
                    <a:pt x="1003166" y="752844"/>
                  </a:lnTo>
                  <a:lnTo>
                    <a:pt x="1020935" y="710822"/>
                  </a:lnTo>
                  <a:lnTo>
                    <a:pt x="1035079" y="667035"/>
                  </a:lnTo>
                  <a:lnTo>
                    <a:pt x="1045413" y="621670"/>
                  </a:lnTo>
                  <a:lnTo>
                    <a:pt x="1051749" y="574912"/>
                  </a:lnTo>
                  <a:lnTo>
                    <a:pt x="1053903" y="526948"/>
                  </a:lnTo>
                  <a:lnTo>
                    <a:pt x="1051749" y="478986"/>
                  </a:lnTo>
                  <a:lnTo>
                    <a:pt x="1045413" y="432230"/>
                  </a:lnTo>
                  <a:lnTo>
                    <a:pt x="1035079" y="386866"/>
                  </a:lnTo>
                  <a:lnTo>
                    <a:pt x="1020935" y="343081"/>
                  </a:lnTo>
                  <a:lnTo>
                    <a:pt x="1003166" y="301060"/>
                  </a:lnTo>
                  <a:lnTo>
                    <a:pt x="981957" y="260989"/>
                  </a:lnTo>
                  <a:lnTo>
                    <a:pt x="957497" y="223055"/>
                  </a:lnTo>
                  <a:lnTo>
                    <a:pt x="929969" y="187444"/>
                  </a:lnTo>
                  <a:lnTo>
                    <a:pt x="899561" y="154341"/>
                  </a:lnTo>
                  <a:lnTo>
                    <a:pt x="866458" y="123933"/>
                  </a:lnTo>
                  <a:lnTo>
                    <a:pt x="830846" y="96405"/>
                  </a:lnTo>
                  <a:lnTo>
                    <a:pt x="792912" y="71945"/>
                  </a:lnTo>
                  <a:lnTo>
                    <a:pt x="752841" y="50737"/>
                  </a:lnTo>
                  <a:lnTo>
                    <a:pt x="710820" y="32967"/>
                  </a:lnTo>
                  <a:lnTo>
                    <a:pt x="667034" y="18823"/>
                  </a:lnTo>
                  <a:lnTo>
                    <a:pt x="621670" y="8490"/>
                  </a:lnTo>
                  <a:lnTo>
                    <a:pt x="574913" y="2153"/>
                  </a:lnTo>
                  <a:lnTo>
                    <a:pt x="526950" y="0"/>
                  </a:lnTo>
                  <a:close/>
                </a:path>
              </a:pathLst>
            </a:custGeom>
            <a:solidFill>
              <a:srgbClr val="403F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4" name="Google Shape;264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75243" y="496151"/>
              <a:ext cx="597226" cy="6443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5" name="Google Shape;265;p19"/>
          <p:cNvSpPr txBox="1"/>
          <p:nvPr/>
        </p:nvSpPr>
        <p:spPr>
          <a:xfrm>
            <a:off x="2691498" y="1397508"/>
            <a:ext cx="89148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Any number of </a:t>
            </a:r>
            <a:r>
              <a:rPr b="1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elif statements </a:t>
            </a: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can be used between the if and else statements  As more logical statements are added, it’s important to be careful with their order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6" name="Google Shape;266;p19"/>
          <p:cNvSpPr txBox="1"/>
          <p:nvPr/>
        </p:nvSpPr>
        <p:spPr>
          <a:xfrm>
            <a:off x="2691510" y="2743881"/>
            <a:ext cx="23316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1" i="1" lang="en-US" sz="145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Will the elifs below ever run?</a:t>
            </a:r>
            <a:endParaRPr b="0" i="0" sz="14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7" name="Google Shape;267;p19"/>
          <p:cNvSpPr txBox="1"/>
          <p:nvPr/>
        </p:nvSpPr>
        <p:spPr>
          <a:xfrm>
            <a:off x="8305672" y="3182187"/>
            <a:ext cx="23724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5080" rtl="0" algn="l">
              <a:lnSpc>
                <a:spcPct val="99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1" lang="en-US" sz="125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No</a:t>
            </a:r>
            <a:r>
              <a:rPr b="0" i="1" lang="en-US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because any value that is true for  them will also be true for the if  statement above them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214628" rtl="0" algn="l">
              <a:lnSpc>
                <a:spcPct val="1008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Either put the most restrictive  conditions first, or be more explicit  with your logic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8137105" y="3072142"/>
            <a:ext cx="90170" cy="2178050"/>
          </a:xfrm>
          <a:custGeom>
            <a:rect b="b" l="l" r="r" t="t"/>
            <a:pathLst>
              <a:path extrusionOk="0" h="2178050" w="90170">
                <a:moveTo>
                  <a:pt x="0" y="0"/>
                </a:moveTo>
                <a:lnTo>
                  <a:pt x="17481" y="2936"/>
                </a:lnTo>
                <a:lnTo>
                  <a:pt x="31756" y="10943"/>
                </a:lnTo>
                <a:lnTo>
                  <a:pt x="41380" y="22819"/>
                </a:lnTo>
                <a:lnTo>
                  <a:pt x="44910" y="37363"/>
                </a:lnTo>
                <a:lnTo>
                  <a:pt x="44910" y="308010"/>
                </a:lnTo>
                <a:lnTo>
                  <a:pt x="48439" y="322553"/>
                </a:lnTo>
                <a:lnTo>
                  <a:pt x="58063" y="334429"/>
                </a:lnTo>
                <a:lnTo>
                  <a:pt x="72339" y="342437"/>
                </a:lnTo>
                <a:lnTo>
                  <a:pt x="89820" y="345373"/>
                </a:lnTo>
                <a:lnTo>
                  <a:pt x="72339" y="348309"/>
                </a:lnTo>
                <a:lnTo>
                  <a:pt x="58063" y="356316"/>
                </a:lnTo>
                <a:lnTo>
                  <a:pt x="48439" y="368193"/>
                </a:lnTo>
                <a:lnTo>
                  <a:pt x="44910" y="382737"/>
                </a:lnTo>
                <a:lnTo>
                  <a:pt x="44910" y="2140141"/>
                </a:lnTo>
                <a:lnTo>
                  <a:pt x="41380" y="2154682"/>
                </a:lnTo>
                <a:lnTo>
                  <a:pt x="31756" y="2166557"/>
                </a:lnTo>
                <a:lnTo>
                  <a:pt x="17481" y="2174564"/>
                </a:lnTo>
                <a:lnTo>
                  <a:pt x="0" y="2177501"/>
                </a:lnTo>
              </a:path>
            </a:pathLst>
          </a:custGeom>
          <a:noFill/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12770" y="3029635"/>
            <a:ext cx="5434896" cy="23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9"/>
          <p:cNvSpPr txBox="1"/>
          <p:nvPr>
            <p:ph idx="11" type="ftr"/>
          </p:nvPr>
        </p:nvSpPr>
        <p:spPr>
          <a:xfrm>
            <a:off x="11081054" y="6708738"/>
            <a:ext cx="1032600" cy="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 txBox="1"/>
          <p:nvPr>
            <p:ph type="title"/>
          </p:nvPr>
        </p:nvSpPr>
        <p:spPr>
          <a:xfrm>
            <a:off x="3735387" y="254509"/>
            <a:ext cx="47211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NESTED IF STATEMENTS</a:t>
            </a:r>
            <a:endParaRPr/>
          </a:p>
        </p:txBody>
      </p:sp>
      <p:grpSp>
        <p:nvGrpSpPr>
          <p:cNvPr id="276" name="Google Shape;276;p20"/>
          <p:cNvGrpSpPr/>
          <p:nvPr/>
        </p:nvGrpSpPr>
        <p:grpSpPr>
          <a:xfrm>
            <a:off x="215737" y="324764"/>
            <a:ext cx="11760602" cy="1054100"/>
            <a:chOff x="215737" y="324764"/>
            <a:chExt cx="11760602" cy="1054100"/>
          </a:xfrm>
        </p:grpSpPr>
        <p:pic>
          <p:nvPicPr>
            <p:cNvPr id="277" name="Google Shape;277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5737" y="830834"/>
              <a:ext cx="11760602" cy="45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Google Shape;278;p20"/>
            <p:cNvSpPr/>
            <p:nvPr/>
          </p:nvSpPr>
          <p:spPr>
            <a:xfrm>
              <a:off x="546906" y="324764"/>
              <a:ext cx="1054100" cy="1054100"/>
            </a:xfrm>
            <a:custGeom>
              <a:rect b="b" l="l" r="r" t="t"/>
              <a:pathLst>
                <a:path extrusionOk="0" h="1054100" w="1054100">
                  <a:moveTo>
                    <a:pt x="526950" y="0"/>
                  </a:moveTo>
                  <a:lnTo>
                    <a:pt x="478987" y="2153"/>
                  </a:lnTo>
                  <a:lnTo>
                    <a:pt x="432230" y="8490"/>
                  </a:lnTo>
                  <a:lnTo>
                    <a:pt x="386866" y="18823"/>
                  </a:lnTo>
                  <a:lnTo>
                    <a:pt x="343080" y="32967"/>
                  </a:lnTo>
                  <a:lnTo>
                    <a:pt x="301059" y="50737"/>
                  </a:lnTo>
                  <a:lnTo>
                    <a:pt x="260988" y="71945"/>
                  </a:lnTo>
                  <a:lnTo>
                    <a:pt x="223054" y="96405"/>
                  </a:lnTo>
                  <a:lnTo>
                    <a:pt x="187443" y="123933"/>
                  </a:lnTo>
                  <a:lnTo>
                    <a:pt x="154340" y="154341"/>
                  </a:lnTo>
                  <a:lnTo>
                    <a:pt x="123932" y="187444"/>
                  </a:lnTo>
                  <a:lnTo>
                    <a:pt x="96404" y="223055"/>
                  </a:lnTo>
                  <a:lnTo>
                    <a:pt x="71944" y="260989"/>
                  </a:lnTo>
                  <a:lnTo>
                    <a:pt x="50736" y="301060"/>
                  </a:lnTo>
                  <a:lnTo>
                    <a:pt x="32967" y="343081"/>
                  </a:lnTo>
                  <a:lnTo>
                    <a:pt x="18823" y="386866"/>
                  </a:lnTo>
                  <a:lnTo>
                    <a:pt x="8489" y="432230"/>
                  </a:lnTo>
                  <a:lnTo>
                    <a:pt x="2153" y="478986"/>
                  </a:lnTo>
                  <a:lnTo>
                    <a:pt x="0" y="526948"/>
                  </a:lnTo>
                  <a:lnTo>
                    <a:pt x="2153" y="574912"/>
                  </a:lnTo>
                  <a:lnTo>
                    <a:pt x="8489" y="621670"/>
                  </a:lnTo>
                  <a:lnTo>
                    <a:pt x="18823" y="667035"/>
                  </a:lnTo>
                  <a:lnTo>
                    <a:pt x="32967" y="710822"/>
                  </a:lnTo>
                  <a:lnTo>
                    <a:pt x="50736" y="752844"/>
                  </a:lnTo>
                  <a:lnTo>
                    <a:pt x="71944" y="792916"/>
                  </a:lnTo>
                  <a:lnTo>
                    <a:pt x="96404" y="830850"/>
                  </a:lnTo>
                  <a:lnTo>
                    <a:pt x="123932" y="866462"/>
                  </a:lnTo>
                  <a:lnTo>
                    <a:pt x="154340" y="899566"/>
                  </a:lnTo>
                  <a:lnTo>
                    <a:pt x="187443" y="929975"/>
                  </a:lnTo>
                  <a:lnTo>
                    <a:pt x="223054" y="957502"/>
                  </a:lnTo>
                  <a:lnTo>
                    <a:pt x="260988" y="981963"/>
                  </a:lnTo>
                  <a:lnTo>
                    <a:pt x="301059" y="1003172"/>
                  </a:lnTo>
                  <a:lnTo>
                    <a:pt x="343080" y="1020941"/>
                  </a:lnTo>
                  <a:lnTo>
                    <a:pt x="386866" y="1035085"/>
                  </a:lnTo>
                  <a:lnTo>
                    <a:pt x="432230" y="1045419"/>
                  </a:lnTo>
                  <a:lnTo>
                    <a:pt x="478987" y="1051755"/>
                  </a:lnTo>
                  <a:lnTo>
                    <a:pt x="526950" y="1053909"/>
                  </a:lnTo>
                  <a:lnTo>
                    <a:pt x="574913" y="1051755"/>
                  </a:lnTo>
                  <a:lnTo>
                    <a:pt x="621670" y="1045419"/>
                  </a:lnTo>
                  <a:lnTo>
                    <a:pt x="667034" y="1035085"/>
                  </a:lnTo>
                  <a:lnTo>
                    <a:pt x="710820" y="1020941"/>
                  </a:lnTo>
                  <a:lnTo>
                    <a:pt x="752841" y="1003172"/>
                  </a:lnTo>
                  <a:lnTo>
                    <a:pt x="792912" y="981964"/>
                  </a:lnTo>
                  <a:lnTo>
                    <a:pt x="830846" y="957502"/>
                  </a:lnTo>
                  <a:lnTo>
                    <a:pt x="866458" y="929975"/>
                  </a:lnTo>
                  <a:lnTo>
                    <a:pt x="899561" y="899566"/>
                  </a:lnTo>
                  <a:lnTo>
                    <a:pt x="929969" y="866462"/>
                  </a:lnTo>
                  <a:lnTo>
                    <a:pt x="957497" y="830850"/>
                  </a:lnTo>
                  <a:lnTo>
                    <a:pt x="981957" y="792916"/>
                  </a:lnTo>
                  <a:lnTo>
                    <a:pt x="1003166" y="752844"/>
                  </a:lnTo>
                  <a:lnTo>
                    <a:pt x="1020935" y="710822"/>
                  </a:lnTo>
                  <a:lnTo>
                    <a:pt x="1035079" y="667035"/>
                  </a:lnTo>
                  <a:lnTo>
                    <a:pt x="1045413" y="621670"/>
                  </a:lnTo>
                  <a:lnTo>
                    <a:pt x="1051749" y="574912"/>
                  </a:lnTo>
                  <a:lnTo>
                    <a:pt x="1053903" y="526948"/>
                  </a:lnTo>
                  <a:lnTo>
                    <a:pt x="1051749" y="478986"/>
                  </a:lnTo>
                  <a:lnTo>
                    <a:pt x="1045413" y="432230"/>
                  </a:lnTo>
                  <a:lnTo>
                    <a:pt x="1035079" y="386866"/>
                  </a:lnTo>
                  <a:lnTo>
                    <a:pt x="1020935" y="343081"/>
                  </a:lnTo>
                  <a:lnTo>
                    <a:pt x="1003166" y="301060"/>
                  </a:lnTo>
                  <a:lnTo>
                    <a:pt x="981957" y="260989"/>
                  </a:lnTo>
                  <a:lnTo>
                    <a:pt x="957497" y="223055"/>
                  </a:lnTo>
                  <a:lnTo>
                    <a:pt x="929969" y="187444"/>
                  </a:lnTo>
                  <a:lnTo>
                    <a:pt x="899561" y="154341"/>
                  </a:lnTo>
                  <a:lnTo>
                    <a:pt x="866458" y="123933"/>
                  </a:lnTo>
                  <a:lnTo>
                    <a:pt x="830846" y="96405"/>
                  </a:lnTo>
                  <a:lnTo>
                    <a:pt x="792912" y="71945"/>
                  </a:lnTo>
                  <a:lnTo>
                    <a:pt x="752841" y="50737"/>
                  </a:lnTo>
                  <a:lnTo>
                    <a:pt x="710820" y="32967"/>
                  </a:lnTo>
                  <a:lnTo>
                    <a:pt x="667034" y="18823"/>
                  </a:lnTo>
                  <a:lnTo>
                    <a:pt x="621670" y="8490"/>
                  </a:lnTo>
                  <a:lnTo>
                    <a:pt x="574913" y="2153"/>
                  </a:lnTo>
                  <a:lnTo>
                    <a:pt x="526950" y="0"/>
                  </a:lnTo>
                  <a:close/>
                </a:path>
              </a:pathLst>
            </a:custGeom>
            <a:solidFill>
              <a:srgbClr val="403F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9" name="Google Shape;279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75243" y="496151"/>
              <a:ext cx="597226" cy="6443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0" name="Google Shape;280;p20"/>
          <p:cNvSpPr txBox="1"/>
          <p:nvPr/>
        </p:nvSpPr>
        <p:spPr>
          <a:xfrm>
            <a:off x="2691498" y="1549908"/>
            <a:ext cx="80466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Nested if statements </a:t>
            </a: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let you specify additional criteria to evaluate after a  logical condition in an if statement is met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1" name="Google Shape;281;p20"/>
          <p:cNvSpPr txBox="1"/>
          <p:nvPr/>
        </p:nvSpPr>
        <p:spPr>
          <a:xfrm>
            <a:off x="2691500" y="2679700"/>
            <a:ext cx="12327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2" name="Google Shape;282;p20"/>
          <p:cNvSpPr/>
          <p:nvPr/>
        </p:nvSpPr>
        <p:spPr>
          <a:xfrm>
            <a:off x="3782745" y="2605735"/>
            <a:ext cx="0" cy="422910"/>
          </a:xfrm>
          <a:custGeom>
            <a:rect b="b" l="l" r="r" t="t"/>
            <a:pathLst>
              <a:path extrusionOk="0" h="422910" w="120000">
                <a:moveTo>
                  <a:pt x="0" y="0"/>
                </a:moveTo>
                <a:lnTo>
                  <a:pt x="0" y="422798"/>
                </a:lnTo>
              </a:path>
            </a:pathLst>
          </a:custGeom>
          <a:noFill/>
          <a:ln cap="flat" cmpd="sng" w="9525">
            <a:solidFill>
              <a:srgbClr val="E7E7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3924109" y="2695956"/>
            <a:ext cx="21171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Trying to purchase a product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4" name="Google Shape;28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03007" y="2581655"/>
            <a:ext cx="539496" cy="54254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0"/>
          <p:cNvSpPr txBox="1"/>
          <p:nvPr/>
        </p:nvSpPr>
        <p:spPr>
          <a:xfrm>
            <a:off x="7920507" y="2686812"/>
            <a:ext cx="29262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How does this code work?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6" name="Google Shape;286;p20"/>
          <p:cNvSpPr/>
          <p:nvPr/>
        </p:nvSpPr>
        <p:spPr>
          <a:xfrm>
            <a:off x="8116913" y="5775823"/>
            <a:ext cx="76200" cy="255270"/>
          </a:xfrm>
          <a:custGeom>
            <a:rect b="b" l="l" r="r" t="t"/>
            <a:pathLst>
              <a:path extrusionOk="0" h="255270" w="76200">
                <a:moveTo>
                  <a:pt x="28575" y="178560"/>
                </a:moveTo>
                <a:lnTo>
                  <a:pt x="0" y="178560"/>
                </a:lnTo>
                <a:lnTo>
                  <a:pt x="38100" y="254760"/>
                </a:lnTo>
                <a:lnTo>
                  <a:pt x="69849" y="191260"/>
                </a:lnTo>
                <a:lnTo>
                  <a:pt x="28575" y="191260"/>
                </a:lnTo>
                <a:lnTo>
                  <a:pt x="28575" y="178560"/>
                </a:lnTo>
                <a:close/>
              </a:path>
              <a:path extrusionOk="0" h="255270" w="76200">
                <a:moveTo>
                  <a:pt x="47625" y="178559"/>
                </a:moveTo>
                <a:lnTo>
                  <a:pt x="28575" y="178560"/>
                </a:lnTo>
                <a:lnTo>
                  <a:pt x="28575" y="191260"/>
                </a:lnTo>
                <a:lnTo>
                  <a:pt x="47625" y="191260"/>
                </a:lnTo>
                <a:lnTo>
                  <a:pt x="47625" y="178559"/>
                </a:lnTo>
                <a:close/>
              </a:path>
              <a:path extrusionOk="0" h="255270" w="76200">
                <a:moveTo>
                  <a:pt x="76200" y="178559"/>
                </a:moveTo>
                <a:lnTo>
                  <a:pt x="47625" y="178559"/>
                </a:lnTo>
                <a:lnTo>
                  <a:pt x="47625" y="191260"/>
                </a:lnTo>
                <a:lnTo>
                  <a:pt x="69849" y="191260"/>
                </a:lnTo>
                <a:lnTo>
                  <a:pt x="76200" y="178559"/>
                </a:lnTo>
                <a:close/>
              </a:path>
              <a:path extrusionOk="0" h="255270" w="76200">
                <a:moveTo>
                  <a:pt x="47625" y="0"/>
                </a:moveTo>
                <a:lnTo>
                  <a:pt x="28575" y="0"/>
                </a:lnTo>
                <a:lnTo>
                  <a:pt x="28575" y="178560"/>
                </a:lnTo>
                <a:lnTo>
                  <a:pt x="47625" y="178559"/>
                </a:lnTo>
                <a:lnTo>
                  <a:pt x="47625" y="0"/>
                </a:lnTo>
                <a:close/>
              </a:path>
            </a:pathLst>
          </a:custGeom>
          <a:solidFill>
            <a:srgbClr val="20E2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" name="Google Shape;287;p20"/>
          <p:cNvGrpSpPr/>
          <p:nvPr/>
        </p:nvGrpSpPr>
        <p:grpSpPr>
          <a:xfrm>
            <a:off x="7469047" y="3129686"/>
            <a:ext cx="1372234" cy="1203211"/>
            <a:chOff x="7469047" y="3129686"/>
            <a:chExt cx="1372234" cy="1203211"/>
          </a:xfrm>
        </p:grpSpPr>
        <p:pic>
          <p:nvPicPr>
            <p:cNvPr id="288" name="Google Shape;288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16913" y="3129686"/>
              <a:ext cx="76200" cy="2025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Google Shape;289;p20"/>
            <p:cNvSpPr/>
            <p:nvPr/>
          </p:nvSpPr>
          <p:spPr>
            <a:xfrm>
              <a:off x="7469047" y="3341725"/>
              <a:ext cx="1372234" cy="703579"/>
            </a:xfrm>
            <a:custGeom>
              <a:rect b="b" l="l" r="r" t="t"/>
              <a:pathLst>
                <a:path extrusionOk="0" h="703579" w="1372234">
                  <a:moveTo>
                    <a:pt x="685965" y="0"/>
                  </a:moveTo>
                  <a:lnTo>
                    <a:pt x="0" y="351599"/>
                  </a:lnTo>
                  <a:lnTo>
                    <a:pt x="685965" y="703199"/>
                  </a:lnTo>
                  <a:lnTo>
                    <a:pt x="1371930" y="351599"/>
                  </a:lnTo>
                  <a:lnTo>
                    <a:pt x="685965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7469047" y="3341725"/>
              <a:ext cx="1372234" cy="703579"/>
            </a:xfrm>
            <a:custGeom>
              <a:rect b="b" l="l" r="r" t="t"/>
              <a:pathLst>
                <a:path extrusionOk="0" h="703579" w="1372234">
                  <a:moveTo>
                    <a:pt x="0" y="351602"/>
                  </a:moveTo>
                  <a:lnTo>
                    <a:pt x="685968" y="0"/>
                  </a:lnTo>
                  <a:lnTo>
                    <a:pt x="1371940" y="351602"/>
                  </a:lnTo>
                  <a:lnTo>
                    <a:pt x="685968" y="703205"/>
                  </a:lnTo>
                  <a:lnTo>
                    <a:pt x="0" y="351602"/>
                  </a:lnTo>
                  <a:close/>
                </a:path>
              </a:pathLst>
            </a:custGeom>
            <a:noFill/>
            <a:ln cap="flat" cmpd="sng" w="19050">
              <a:solidFill>
                <a:srgbClr val="20E2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8116913" y="4040162"/>
              <a:ext cx="76200" cy="292735"/>
            </a:xfrm>
            <a:custGeom>
              <a:rect b="b" l="l" r="r" t="t"/>
              <a:pathLst>
                <a:path extrusionOk="0" h="292735" w="76200">
                  <a:moveTo>
                    <a:pt x="28575" y="216408"/>
                  </a:moveTo>
                  <a:lnTo>
                    <a:pt x="0" y="216408"/>
                  </a:lnTo>
                  <a:lnTo>
                    <a:pt x="38100" y="292608"/>
                  </a:lnTo>
                  <a:lnTo>
                    <a:pt x="69850" y="229108"/>
                  </a:lnTo>
                  <a:lnTo>
                    <a:pt x="28575" y="229108"/>
                  </a:lnTo>
                  <a:lnTo>
                    <a:pt x="28575" y="216408"/>
                  </a:lnTo>
                  <a:close/>
                </a:path>
                <a:path extrusionOk="0" h="292735" w="76200">
                  <a:moveTo>
                    <a:pt x="47625" y="0"/>
                  </a:moveTo>
                  <a:lnTo>
                    <a:pt x="28575" y="0"/>
                  </a:lnTo>
                  <a:lnTo>
                    <a:pt x="28575" y="229108"/>
                  </a:lnTo>
                  <a:lnTo>
                    <a:pt x="47625" y="229108"/>
                  </a:lnTo>
                  <a:lnTo>
                    <a:pt x="47625" y="0"/>
                  </a:lnTo>
                  <a:close/>
                </a:path>
                <a:path extrusionOk="0" h="292735" w="76200">
                  <a:moveTo>
                    <a:pt x="76200" y="216408"/>
                  </a:moveTo>
                  <a:lnTo>
                    <a:pt x="47625" y="216408"/>
                  </a:lnTo>
                  <a:lnTo>
                    <a:pt x="47625" y="229108"/>
                  </a:lnTo>
                  <a:lnTo>
                    <a:pt x="69850" y="229108"/>
                  </a:lnTo>
                  <a:lnTo>
                    <a:pt x="76200" y="216408"/>
                  </a:lnTo>
                  <a:close/>
                </a:path>
              </a:pathLst>
            </a:custGeom>
            <a:solidFill>
              <a:srgbClr val="20E2D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2" name="Google Shape;292;p20"/>
          <p:cNvSpPr txBox="1"/>
          <p:nvPr/>
        </p:nvSpPr>
        <p:spPr>
          <a:xfrm>
            <a:off x="7469047" y="5337924"/>
            <a:ext cx="1372200" cy="426600"/>
          </a:xfrm>
          <a:prstGeom prst="rect">
            <a:avLst/>
          </a:prstGeom>
          <a:solidFill>
            <a:srgbClr val="404040"/>
          </a:solidFill>
          <a:ln cap="flat" cmpd="sng" w="19050">
            <a:solidFill>
              <a:srgbClr val="20E2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30800">
            <a:spAutoFit/>
          </a:bodyPr>
          <a:lstStyle/>
          <a:p>
            <a:pPr indent="0" lvl="0" marL="2552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Nested </a:t>
            </a:r>
            <a:r>
              <a:rPr b="1" i="0" lang="en-US" sz="11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if </a:t>
            </a:r>
            <a:r>
              <a:rPr b="0" i="0" lang="en-US" sz="11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code</a:t>
            </a:r>
            <a:endParaRPr b="0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3" name="Google Shape;293;p20"/>
          <p:cNvSpPr txBox="1"/>
          <p:nvPr/>
        </p:nvSpPr>
        <p:spPr>
          <a:xfrm>
            <a:off x="7750657" y="4056888"/>
            <a:ext cx="316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True</a:t>
            </a:r>
            <a:endParaRPr b="0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4" name="Google Shape;294;p20"/>
          <p:cNvSpPr txBox="1"/>
          <p:nvPr/>
        </p:nvSpPr>
        <p:spPr>
          <a:xfrm>
            <a:off x="8906065" y="3465576"/>
            <a:ext cx="3480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False</a:t>
            </a:r>
            <a:endParaRPr b="0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95" name="Google Shape;295;p20"/>
          <p:cNvGrpSpPr/>
          <p:nvPr/>
        </p:nvGrpSpPr>
        <p:grpSpPr>
          <a:xfrm>
            <a:off x="7469047" y="6041641"/>
            <a:ext cx="1372234" cy="426720"/>
            <a:chOff x="7469047" y="6041641"/>
            <a:chExt cx="1372234" cy="426720"/>
          </a:xfrm>
        </p:grpSpPr>
        <p:sp>
          <p:nvSpPr>
            <p:cNvPr id="296" name="Google Shape;296;p20"/>
            <p:cNvSpPr/>
            <p:nvPr/>
          </p:nvSpPr>
          <p:spPr>
            <a:xfrm>
              <a:off x="7469047" y="6041641"/>
              <a:ext cx="1372234" cy="426720"/>
            </a:xfrm>
            <a:custGeom>
              <a:rect b="b" l="l" r="r" t="t"/>
              <a:pathLst>
                <a:path extrusionOk="0" h="426720" w="1372234">
                  <a:moveTo>
                    <a:pt x="1371930" y="0"/>
                  </a:moveTo>
                  <a:lnTo>
                    <a:pt x="0" y="0"/>
                  </a:lnTo>
                  <a:lnTo>
                    <a:pt x="0" y="426438"/>
                  </a:lnTo>
                  <a:lnTo>
                    <a:pt x="1371930" y="426438"/>
                  </a:lnTo>
                  <a:lnTo>
                    <a:pt x="1371930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7469047" y="6041641"/>
              <a:ext cx="1372234" cy="426720"/>
            </a:xfrm>
            <a:custGeom>
              <a:rect b="b" l="l" r="r" t="t"/>
              <a:pathLst>
                <a:path extrusionOk="0" h="426720" w="1372234">
                  <a:moveTo>
                    <a:pt x="0" y="0"/>
                  </a:moveTo>
                  <a:lnTo>
                    <a:pt x="1371940" y="0"/>
                  </a:lnTo>
                  <a:lnTo>
                    <a:pt x="1371940" y="426438"/>
                  </a:lnTo>
                  <a:lnTo>
                    <a:pt x="0" y="4264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9050">
              <a:solidFill>
                <a:srgbClr val="20E2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20"/>
          <p:cNvSpPr txBox="1"/>
          <p:nvPr/>
        </p:nvSpPr>
        <p:spPr>
          <a:xfrm>
            <a:off x="7854175" y="3465576"/>
            <a:ext cx="602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ctr">
              <a:lnSpc>
                <a:spcPct val="11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if</a:t>
            </a:r>
            <a:endParaRPr b="0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1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condition</a:t>
            </a:r>
            <a:endParaRPr b="0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9" name="Google Shape;299;p20"/>
          <p:cNvSpPr txBox="1"/>
          <p:nvPr/>
        </p:nvSpPr>
        <p:spPr>
          <a:xfrm>
            <a:off x="9051137" y="5342648"/>
            <a:ext cx="1372200" cy="426600"/>
          </a:xfrm>
          <a:prstGeom prst="rect">
            <a:avLst/>
          </a:prstGeom>
          <a:solidFill>
            <a:srgbClr val="404040"/>
          </a:solidFill>
          <a:ln cap="flat" cmpd="sng" w="19050">
            <a:solidFill>
              <a:srgbClr val="20E2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8900">
            <a:spAutoFit/>
          </a:bodyPr>
          <a:lstStyle/>
          <a:p>
            <a:pPr indent="0" lvl="0" marL="1568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Nested </a:t>
            </a:r>
            <a:r>
              <a:rPr b="1" i="0" lang="en-US" sz="11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else </a:t>
            </a:r>
            <a:r>
              <a:rPr b="0" i="0" lang="en-US" sz="11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code</a:t>
            </a:r>
            <a:endParaRPr b="0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8831466" y="3683799"/>
            <a:ext cx="2363470" cy="1639570"/>
          </a:xfrm>
          <a:custGeom>
            <a:rect b="b" l="l" r="r" t="t"/>
            <a:pathLst>
              <a:path extrusionOk="0" h="1639570" w="2363470">
                <a:moveTo>
                  <a:pt x="943737" y="1563204"/>
                </a:moveTo>
                <a:lnTo>
                  <a:pt x="915162" y="1563204"/>
                </a:lnTo>
                <a:lnTo>
                  <a:pt x="915162" y="1003579"/>
                </a:lnTo>
                <a:lnTo>
                  <a:pt x="915162" y="994054"/>
                </a:lnTo>
                <a:lnTo>
                  <a:pt x="915162" y="988796"/>
                </a:lnTo>
                <a:lnTo>
                  <a:pt x="910907" y="984529"/>
                </a:lnTo>
                <a:lnTo>
                  <a:pt x="9512" y="984529"/>
                </a:lnTo>
                <a:lnTo>
                  <a:pt x="9512" y="1003579"/>
                </a:lnTo>
                <a:lnTo>
                  <a:pt x="896112" y="1003579"/>
                </a:lnTo>
                <a:lnTo>
                  <a:pt x="896112" y="1563204"/>
                </a:lnTo>
                <a:lnTo>
                  <a:pt x="867537" y="1563204"/>
                </a:lnTo>
                <a:lnTo>
                  <a:pt x="905637" y="1639404"/>
                </a:lnTo>
                <a:lnTo>
                  <a:pt x="937387" y="1575904"/>
                </a:lnTo>
                <a:lnTo>
                  <a:pt x="943737" y="1563204"/>
                </a:lnTo>
                <a:close/>
              </a:path>
              <a:path extrusionOk="0" h="1639570" w="2363470">
                <a:moveTo>
                  <a:pt x="2363406" y="1563204"/>
                </a:moveTo>
                <a:lnTo>
                  <a:pt x="2334831" y="1563204"/>
                </a:lnTo>
                <a:lnTo>
                  <a:pt x="2334831" y="19050"/>
                </a:lnTo>
                <a:lnTo>
                  <a:pt x="2334831" y="9525"/>
                </a:lnTo>
                <a:lnTo>
                  <a:pt x="2334831" y="4254"/>
                </a:lnTo>
                <a:lnTo>
                  <a:pt x="2330564" y="0"/>
                </a:lnTo>
                <a:lnTo>
                  <a:pt x="0" y="0"/>
                </a:lnTo>
                <a:lnTo>
                  <a:pt x="0" y="19050"/>
                </a:lnTo>
                <a:lnTo>
                  <a:pt x="2315781" y="19050"/>
                </a:lnTo>
                <a:lnTo>
                  <a:pt x="2315781" y="1563204"/>
                </a:lnTo>
                <a:lnTo>
                  <a:pt x="2287206" y="1563204"/>
                </a:lnTo>
                <a:lnTo>
                  <a:pt x="2325306" y="1639404"/>
                </a:lnTo>
                <a:lnTo>
                  <a:pt x="2357056" y="1575904"/>
                </a:lnTo>
                <a:lnTo>
                  <a:pt x="2363406" y="1563204"/>
                </a:lnTo>
                <a:close/>
              </a:path>
            </a:pathLst>
          </a:custGeom>
          <a:solidFill>
            <a:srgbClr val="20E2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8840978" y="5777251"/>
            <a:ext cx="906145" cy="513079"/>
          </a:xfrm>
          <a:custGeom>
            <a:rect b="b" l="l" r="r" t="t"/>
            <a:pathLst>
              <a:path extrusionOk="0" h="513079" w="906145">
                <a:moveTo>
                  <a:pt x="76200" y="436521"/>
                </a:moveTo>
                <a:lnTo>
                  <a:pt x="0" y="474621"/>
                </a:lnTo>
                <a:lnTo>
                  <a:pt x="76200" y="512721"/>
                </a:lnTo>
                <a:lnTo>
                  <a:pt x="76200" y="484146"/>
                </a:lnTo>
                <a:lnTo>
                  <a:pt x="63500" y="484146"/>
                </a:lnTo>
                <a:lnTo>
                  <a:pt x="63500" y="465096"/>
                </a:lnTo>
                <a:lnTo>
                  <a:pt x="76200" y="465096"/>
                </a:lnTo>
                <a:lnTo>
                  <a:pt x="76200" y="436521"/>
                </a:lnTo>
                <a:close/>
              </a:path>
              <a:path extrusionOk="0" h="513079" w="906145">
                <a:moveTo>
                  <a:pt x="76200" y="465096"/>
                </a:moveTo>
                <a:lnTo>
                  <a:pt x="63500" y="465096"/>
                </a:lnTo>
                <a:lnTo>
                  <a:pt x="63500" y="484146"/>
                </a:lnTo>
                <a:lnTo>
                  <a:pt x="76200" y="484146"/>
                </a:lnTo>
                <a:lnTo>
                  <a:pt x="76200" y="465096"/>
                </a:lnTo>
                <a:close/>
              </a:path>
              <a:path extrusionOk="0" h="513079" w="906145">
                <a:moveTo>
                  <a:pt x="886599" y="465096"/>
                </a:moveTo>
                <a:lnTo>
                  <a:pt x="76200" y="465096"/>
                </a:lnTo>
                <a:lnTo>
                  <a:pt x="76200" y="484146"/>
                </a:lnTo>
                <a:lnTo>
                  <a:pt x="901382" y="484146"/>
                </a:lnTo>
                <a:lnTo>
                  <a:pt x="905649" y="479882"/>
                </a:lnTo>
                <a:lnTo>
                  <a:pt x="905649" y="474621"/>
                </a:lnTo>
                <a:lnTo>
                  <a:pt x="886599" y="474621"/>
                </a:lnTo>
                <a:lnTo>
                  <a:pt x="886599" y="465096"/>
                </a:lnTo>
                <a:close/>
              </a:path>
              <a:path extrusionOk="0" h="513079" w="906145">
                <a:moveTo>
                  <a:pt x="905649" y="0"/>
                </a:moveTo>
                <a:lnTo>
                  <a:pt x="886599" y="0"/>
                </a:lnTo>
                <a:lnTo>
                  <a:pt x="886599" y="474621"/>
                </a:lnTo>
                <a:lnTo>
                  <a:pt x="896124" y="465096"/>
                </a:lnTo>
                <a:lnTo>
                  <a:pt x="905649" y="465096"/>
                </a:lnTo>
                <a:lnTo>
                  <a:pt x="905649" y="0"/>
                </a:lnTo>
                <a:close/>
              </a:path>
              <a:path extrusionOk="0" h="513079" w="906145">
                <a:moveTo>
                  <a:pt x="905649" y="465096"/>
                </a:moveTo>
                <a:lnTo>
                  <a:pt x="896124" y="465096"/>
                </a:lnTo>
                <a:lnTo>
                  <a:pt x="886599" y="474621"/>
                </a:lnTo>
                <a:lnTo>
                  <a:pt x="905649" y="474621"/>
                </a:lnTo>
                <a:lnTo>
                  <a:pt x="905649" y="465096"/>
                </a:lnTo>
                <a:close/>
              </a:path>
            </a:pathLst>
          </a:custGeom>
          <a:solidFill>
            <a:srgbClr val="20E2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0"/>
          <p:cNvSpPr txBox="1"/>
          <p:nvPr/>
        </p:nvSpPr>
        <p:spPr>
          <a:xfrm>
            <a:off x="10633240" y="5342648"/>
            <a:ext cx="1131600" cy="426600"/>
          </a:xfrm>
          <a:prstGeom prst="rect">
            <a:avLst/>
          </a:prstGeom>
          <a:solidFill>
            <a:srgbClr val="404040"/>
          </a:solidFill>
          <a:ln cap="flat" cmpd="sng" w="19050">
            <a:solidFill>
              <a:srgbClr val="20E2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8900">
            <a:spAutoFit/>
          </a:bodyPr>
          <a:lstStyle/>
          <a:p>
            <a:pPr indent="0" lvl="0" marL="2755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else </a:t>
            </a:r>
            <a:r>
              <a:rPr b="0" i="0" lang="en-US" sz="11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code</a:t>
            </a:r>
            <a:endParaRPr b="0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8840978" y="5764355"/>
            <a:ext cx="2325370" cy="525779"/>
          </a:xfrm>
          <a:custGeom>
            <a:rect b="b" l="l" r="r" t="t"/>
            <a:pathLst>
              <a:path extrusionOk="0" h="525779" w="2325370">
                <a:moveTo>
                  <a:pt x="76200" y="449418"/>
                </a:moveTo>
                <a:lnTo>
                  <a:pt x="0" y="487518"/>
                </a:lnTo>
                <a:lnTo>
                  <a:pt x="76200" y="525618"/>
                </a:lnTo>
                <a:lnTo>
                  <a:pt x="76200" y="497043"/>
                </a:lnTo>
                <a:lnTo>
                  <a:pt x="63500" y="497043"/>
                </a:lnTo>
                <a:lnTo>
                  <a:pt x="63500" y="477993"/>
                </a:lnTo>
                <a:lnTo>
                  <a:pt x="76200" y="477993"/>
                </a:lnTo>
                <a:lnTo>
                  <a:pt x="76200" y="449418"/>
                </a:lnTo>
                <a:close/>
              </a:path>
              <a:path extrusionOk="0" h="525779" w="2325370">
                <a:moveTo>
                  <a:pt x="76200" y="477993"/>
                </a:moveTo>
                <a:lnTo>
                  <a:pt x="63500" y="477993"/>
                </a:lnTo>
                <a:lnTo>
                  <a:pt x="63500" y="497043"/>
                </a:lnTo>
                <a:lnTo>
                  <a:pt x="76200" y="497043"/>
                </a:lnTo>
                <a:lnTo>
                  <a:pt x="76200" y="477993"/>
                </a:lnTo>
                <a:close/>
              </a:path>
              <a:path extrusionOk="0" h="525779" w="2325370">
                <a:moveTo>
                  <a:pt x="2306269" y="477993"/>
                </a:moveTo>
                <a:lnTo>
                  <a:pt x="76200" y="477993"/>
                </a:lnTo>
                <a:lnTo>
                  <a:pt x="76200" y="497043"/>
                </a:lnTo>
                <a:lnTo>
                  <a:pt x="2321052" y="497043"/>
                </a:lnTo>
                <a:lnTo>
                  <a:pt x="2325319" y="492779"/>
                </a:lnTo>
                <a:lnTo>
                  <a:pt x="2325319" y="487518"/>
                </a:lnTo>
                <a:lnTo>
                  <a:pt x="2306269" y="487518"/>
                </a:lnTo>
                <a:lnTo>
                  <a:pt x="2306269" y="477993"/>
                </a:lnTo>
                <a:close/>
              </a:path>
              <a:path extrusionOk="0" h="525779" w="2325370">
                <a:moveTo>
                  <a:pt x="2325319" y="0"/>
                </a:moveTo>
                <a:lnTo>
                  <a:pt x="2306269" y="0"/>
                </a:lnTo>
                <a:lnTo>
                  <a:pt x="2306269" y="487518"/>
                </a:lnTo>
                <a:lnTo>
                  <a:pt x="2315794" y="477993"/>
                </a:lnTo>
                <a:lnTo>
                  <a:pt x="2325319" y="477993"/>
                </a:lnTo>
                <a:lnTo>
                  <a:pt x="2325319" y="0"/>
                </a:lnTo>
                <a:close/>
              </a:path>
              <a:path extrusionOk="0" h="525779" w="2325370">
                <a:moveTo>
                  <a:pt x="2325319" y="477993"/>
                </a:moveTo>
                <a:lnTo>
                  <a:pt x="2315794" y="477993"/>
                </a:lnTo>
                <a:lnTo>
                  <a:pt x="2306269" y="487518"/>
                </a:lnTo>
                <a:lnTo>
                  <a:pt x="2325319" y="487518"/>
                </a:lnTo>
                <a:lnTo>
                  <a:pt x="2325319" y="477993"/>
                </a:lnTo>
                <a:close/>
              </a:path>
            </a:pathLst>
          </a:custGeom>
          <a:solidFill>
            <a:srgbClr val="20E2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0"/>
          <p:cNvSpPr txBox="1"/>
          <p:nvPr/>
        </p:nvSpPr>
        <p:spPr>
          <a:xfrm>
            <a:off x="8901442" y="4453128"/>
            <a:ext cx="3480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False</a:t>
            </a:r>
            <a:endParaRPr b="0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05" name="Google Shape;305;p20"/>
          <p:cNvGrpSpPr/>
          <p:nvPr/>
        </p:nvGrpSpPr>
        <p:grpSpPr>
          <a:xfrm>
            <a:off x="7469047" y="4330014"/>
            <a:ext cx="1372234" cy="703579"/>
            <a:chOff x="7469047" y="4330014"/>
            <a:chExt cx="1372234" cy="703579"/>
          </a:xfrm>
        </p:grpSpPr>
        <p:sp>
          <p:nvSpPr>
            <p:cNvPr id="306" name="Google Shape;306;p20"/>
            <p:cNvSpPr/>
            <p:nvPr/>
          </p:nvSpPr>
          <p:spPr>
            <a:xfrm>
              <a:off x="7469047" y="4330014"/>
              <a:ext cx="1372234" cy="703579"/>
            </a:xfrm>
            <a:custGeom>
              <a:rect b="b" l="l" r="r" t="t"/>
              <a:pathLst>
                <a:path extrusionOk="0" h="703579" w="1372234">
                  <a:moveTo>
                    <a:pt x="685965" y="0"/>
                  </a:moveTo>
                  <a:lnTo>
                    <a:pt x="0" y="351612"/>
                  </a:lnTo>
                  <a:lnTo>
                    <a:pt x="685965" y="703211"/>
                  </a:lnTo>
                  <a:lnTo>
                    <a:pt x="1371930" y="351612"/>
                  </a:lnTo>
                  <a:lnTo>
                    <a:pt x="685965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7469047" y="4330014"/>
              <a:ext cx="1372234" cy="703579"/>
            </a:xfrm>
            <a:custGeom>
              <a:rect b="b" l="l" r="r" t="t"/>
              <a:pathLst>
                <a:path extrusionOk="0" h="703579" w="1372234">
                  <a:moveTo>
                    <a:pt x="0" y="351602"/>
                  </a:moveTo>
                  <a:lnTo>
                    <a:pt x="685968" y="0"/>
                  </a:lnTo>
                  <a:lnTo>
                    <a:pt x="1371940" y="351602"/>
                  </a:lnTo>
                  <a:lnTo>
                    <a:pt x="685968" y="703205"/>
                  </a:lnTo>
                  <a:lnTo>
                    <a:pt x="0" y="351602"/>
                  </a:lnTo>
                  <a:close/>
                </a:path>
              </a:pathLst>
            </a:custGeom>
            <a:noFill/>
            <a:ln cap="flat" cmpd="sng" w="19050">
              <a:solidFill>
                <a:srgbClr val="20E2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8" name="Google Shape;308;p20"/>
          <p:cNvSpPr txBox="1"/>
          <p:nvPr/>
        </p:nvSpPr>
        <p:spPr>
          <a:xfrm>
            <a:off x="7854175" y="4498848"/>
            <a:ext cx="602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0320" marR="0" rtl="0" algn="l">
              <a:lnSpc>
                <a:spcPct val="11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Nested </a:t>
            </a:r>
            <a:r>
              <a:rPr b="1" i="0" lang="en-US" sz="11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if</a:t>
            </a:r>
            <a:endParaRPr b="0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1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condition</a:t>
            </a:r>
            <a:endParaRPr b="0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9" name="Google Shape;309;p20"/>
          <p:cNvSpPr/>
          <p:nvPr/>
        </p:nvSpPr>
        <p:spPr>
          <a:xfrm>
            <a:off x="8116913" y="5030596"/>
            <a:ext cx="76200" cy="292735"/>
          </a:xfrm>
          <a:custGeom>
            <a:rect b="b" l="l" r="r" t="t"/>
            <a:pathLst>
              <a:path extrusionOk="0" h="292735" w="76200">
                <a:moveTo>
                  <a:pt x="28575" y="216407"/>
                </a:moveTo>
                <a:lnTo>
                  <a:pt x="0" y="216407"/>
                </a:lnTo>
                <a:lnTo>
                  <a:pt x="38100" y="292607"/>
                </a:lnTo>
                <a:lnTo>
                  <a:pt x="69850" y="229107"/>
                </a:lnTo>
                <a:lnTo>
                  <a:pt x="28575" y="229107"/>
                </a:lnTo>
                <a:lnTo>
                  <a:pt x="28575" y="216407"/>
                </a:lnTo>
                <a:close/>
              </a:path>
              <a:path extrusionOk="0" h="292735" w="76200">
                <a:moveTo>
                  <a:pt x="47625" y="0"/>
                </a:moveTo>
                <a:lnTo>
                  <a:pt x="28575" y="0"/>
                </a:lnTo>
                <a:lnTo>
                  <a:pt x="28575" y="229107"/>
                </a:lnTo>
                <a:lnTo>
                  <a:pt x="47625" y="229107"/>
                </a:lnTo>
                <a:lnTo>
                  <a:pt x="47625" y="0"/>
                </a:lnTo>
                <a:close/>
              </a:path>
              <a:path extrusionOk="0" h="292735" w="76200">
                <a:moveTo>
                  <a:pt x="76200" y="216407"/>
                </a:moveTo>
                <a:lnTo>
                  <a:pt x="47625" y="216407"/>
                </a:lnTo>
                <a:lnTo>
                  <a:pt x="47625" y="229107"/>
                </a:lnTo>
                <a:lnTo>
                  <a:pt x="69850" y="229107"/>
                </a:lnTo>
                <a:lnTo>
                  <a:pt x="76200" y="216407"/>
                </a:lnTo>
                <a:close/>
              </a:path>
            </a:pathLst>
          </a:custGeom>
          <a:solidFill>
            <a:srgbClr val="20E2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0"/>
          <p:cNvSpPr txBox="1"/>
          <p:nvPr/>
        </p:nvSpPr>
        <p:spPr>
          <a:xfrm>
            <a:off x="7750657" y="5038344"/>
            <a:ext cx="316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True</a:t>
            </a:r>
            <a:endParaRPr b="0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11" name="Google Shape;311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70657" y="3199206"/>
            <a:ext cx="4528539" cy="193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0"/>
          <p:cNvSpPr txBox="1"/>
          <p:nvPr/>
        </p:nvSpPr>
        <p:spPr>
          <a:xfrm>
            <a:off x="7757338" y="6158776"/>
            <a:ext cx="796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Rest of code</a:t>
            </a:r>
            <a:endParaRPr b="0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3" name="Google Shape;313;p20"/>
          <p:cNvSpPr txBox="1"/>
          <p:nvPr>
            <p:ph idx="11" type="ftr"/>
          </p:nvPr>
        </p:nvSpPr>
        <p:spPr>
          <a:xfrm>
            <a:off x="11081054" y="6708738"/>
            <a:ext cx="1032600" cy="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"/>
          <p:cNvSpPr txBox="1"/>
          <p:nvPr>
            <p:ph type="title"/>
          </p:nvPr>
        </p:nvSpPr>
        <p:spPr>
          <a:xfrm>
            <a:off x="4796637" y="254509"/>
            <a:ext cx="25992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404040"/>
                </a:solidFill>
              </a:rPr>
              <a:t>LOOP BASICS</a:t>
            </a:r>
            <a:endParaRPr/>
          </a:p>
        </p:txBody>
      </p:sp>
      <p:grpSp>
        <p:nvGrpSpPr>
          <p:cNvPr id="319" name="Google Shape;319;p21"/>
          <p:cNvGrpSpPr/>
          <p:nvPr/>
        </p:nvGrpSpPr>
        <p:grpSpPr>
          <a:xfrm>
            <a:off x="215737" y="324764"/>
            <a:ext cx="11760602" cy="1054100"/>
            <a:chOff x="215737" y="324764"/>
            <a:chExt cx="11760602" cy="1054100"/>
          </a:xfrm>
        </p:grpSpPr>
        <p:pic>
          <p:nvPicPr>
            <p:cNvPr id="320" name="Google Shape;320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5737" y="830834"/>
              <a:ext cx="11760602" cy="45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" name="Google Shape;321;p21"/>
            <p:cNvSpPr/>
            <p:nvPr/>
          </p:nvSpPr>
          <p:spPr>
            <a:xfrm>
              <a:off x="546906" y="324764"/>
              <a:ext cx="1054100" cy="1054100"/>
            </a:xfrm>
            <a:custGeom>
              <a:rect b="b" l="l" r="r" t="t"/>
              <a:pathLst>
                <a:path extrusionOk="0" h="1054100" w="1054100">
                  <a:moveTo>
                    <a:pt x="526950" y="0"/>
                  </a:moveTo>
                  <a:lnTo>
                    <a:pt x="478987" y="2153"/>
                  </a:lnTo>
                  <a:lnTo>
                    <a:pt x="432230" y="8490"/>
                  </a:lnTo>
                  <a:lnTo>
                    <a:pt x="386866" y="18823"/>
                  </a:lnTo>
                  <a:lnTo>
                    <a:pt x="343080" y="32967"/>
                  </a:lnTo>
                  <a:lnTo>
                    <a:pt x="301059" y="50737"/>
                  </a:lnTo>
                  <a:lnTo>
                    <a:pt x="260988" y="71945"/>
                  </a:lnTo>
                  <a:lnTo>
                    <a:pt x="223054" y="96405"/>
                  </a:lnTo>
                  <a:lnTo>
                    <a:pt x="187443" y="123933"/>
                  </a:lnTo>
                  <a:lnTo>
                    <a:pt x="154340" y="154341"/>
                  </a:lnTo>
                  <a:lnTo>
                    <a:pt x="123932" y="187444"/>
                  </a:lnTo>
                  <a:lnTo>
                    <a:pt x="96404" y="223055"/>
                  </a:lnTo>
                  <a:lnTo>
                    <a:pt x="71944" y="260989"/>
                  </a:lnTo>
                  <a:lnTo>
                    <a:pt x="50736" y="301060"/>
                  </a:lnTo>
                  <a:lnTo>
                    <a:pt x="32967" y="343081"/>
                  </a:lnTo>
                  <a:lnTo>
                    <a:pt x="18823" y="386866"/>
                  </a:lnTo>
                  <a:lnTo>
                    <a:pt x="8489" y="432230"/>
                  </a:lnTo>
                  <a:lnTo>
                    <a:pt x="2153" y="478986"/>
                  </a:lnTo>
                  <a:lnTo>
                    <a:pt x="0" y="526948"/>
                  </a:lnTo>
                  <a:lnTo>
                    <a:pt x="2153" y="574912"/>
                  </a:lnTo>
                  <a:lnTo>
                    <a:pt x="8489" y="621670"/>
                  </a:lnTo>
                  <a:lnTo>
                    <a:pt x="18823" y="667035"/>
                  </a:lnTo>
                  <a:lnTo>
                    <a:pt x="32967" y="710822"/>
                  </a:lnTo>
                  <a:lnTo>
                    <a:pt x="50736" y="752844"/>
                  </a:lnTo>
                  <a:lnTo>
                    <a:pt x="71944" y="792916"/>
                  </a:lnTo>
                  <a:lnTo>
                    <a:pt x="96404" y="830850"/>
                  </a:lnTo>
                  <a:lnTo>
                    <a:pt x="123932" y="866462"/>
                  </a:lnTo>
                  <a:lnTo>
                    <a:pt x="154340" y="899566"/>
                  </a:lnTo>
                  <a:lnTo>
                    <a:pt x="187443" y="929975"/>
                  </a:lnTo>
                  <a:lnTo>
                    <a:pt x="223054" y="957502"/>
                  </a:lnTo>
                  <a:lnTo>
                    <a:pt x="260988" y="981963"/>
                  </a:lnTo>
                  <a:lnTo>
                    <a:pt x="301059" y="1003172"/>
                  </a:lnTo>
                  <a:lnTo>
                    <a:pt x="343080" y="1020941"/>
                  </a:lnTo>
                  <a:lnTo>
                    <a:pt x="386866" y="1035085"/>
                  </a:lnTo>
                  <a:lnTo>
                    <a:pt x="432230" y="1045419"/>
                  </a:lnTo>
                  <a:lnTo>
                    <a:pt x="478987" y="1051755"/>
                  </a:lnTo>
                  <a:lnTo>
                    <a:pt x="526950" y="1053909"/>
                  </a:lnTo>
                  <a:lnTo>
                    <a:pt x="574913" y="1051755"/>
                  </a:lnTo>
                  <a:lnTo>
                    <a:pt x="621670" y="1045419"/>
                  </a:lnTo>
                  <a:lnTo>
                    <a:pt x="667034" y="1035085"/>
                  </a:lnTo>
                  <a:lnTo>
                    <a:pt x="710820" y="1020941"/>
                  </a:lnTo>
                  <a:lnTo>
                    <a:pt x="752841" y="1003172"/>
                  </a:lnTo>
                  <a:lnTo>
                    <a:pt x="792912" y="981964"/>
                  </a:lnTo>
                  <a:lnTo>
                    <a:pt x="830846" y="957502"/>
                  </a:lnTo>
                  <a:lnTo>
                    <a:pt x="866458" y="929975"/>
                  </a:lnTo>
                  <a:lnTo>
                    <a:pt x="899561" y="899566"/>
                  </a:lnTo>
                  <a:lnTo>
                    <a:pt x="929969" y="866462"/>
                  </a:lnTo>
                  <a:lnTo>
                    <a:pt x="957497" y="830850"/>
                  </a:lnTo>
                  <a:lnTo>
                    <a:pt x="981957" y="792916"/>
                  </a:lnTo>
                  <a:lnTo>
                    <a:pt x="1003166" y="752844"/>
                  </a:lnTo>
                  <a:lnTo>
                    <a:pt x="1020935" y="710822"/>
                  </a:lnTo>
                  <a:lnTo>
                    <a:pt x="1035079" y="667035"/>
                  </a:lnTo>
                  <a:lnTo>
                    <a:pt x="1045413" y="621670"/>
                  </a:lnTo>
                  <a:lnTo>
                    <a:pt x="1051749" y="574912"/>
                  </a:lnTo>
                  <a:lnTo>
                    <a:pt x="1053903" y="526948"/>
                  </a:lnTo>
                  <a:lnTo>
                    <a:pt x="1051749" y="478986"/>
                  </a:lnTo>
                  <a:lnTo>
                    <a:pt x="1045413" y="432230"/>
                  </a:lnTo>
                  <a:lnTo>
                    <a:pt x="1035079" y="386866"/>
                  </a:lnTo>
                  <a:lnTo>
                    <a:pt x="1020935" y="343081"/>
                  </a:lnTo>
                  <a:lnTo>
                    <a:pt x="1003166" y="301060"/>
                  </a:lnTo>
                  <a:lnTo>
                    <a:pt x="981957" y="260989"/>
                  </a:lnTo>
                  <a:lnTo>
                    <a:pt x="957497" y="223055"/>
                  </a:lnTo>
                  <a:lnTo>
                    <a:pt x="929969" y="187444"/>
                  </a:lnTo>
                  <a:lnTo>
                    <a:pt x="899561" y="154341"/>
                  </a:lnTo>
                  <a:lnTo>
                    <a:pt x="866458" y="123933"/>
                  </a:lnTo>
                  <a:lnTo>
                    <a:pt x="830846" y="96405"/>
                  </a:lnTo>
                  <a:lnTo>
                    <a:pt x="792912" y="71945"/>
                  </a:lnTo>
                  <a:lnTo>
                    <a:pt x="752841" y="50737"/>
                  </a:lnTo>
                  <a:lnTo>
                    <a:pt x="710820" y="32967"/>
                  </a:lnTo>
                  <a:lnTo>
                    <a:pt x="667034" y="18823"/>
                  </a:lnTo>
                  <a:lnTo>
                    <a:pt x="621670" y="8490"/>
                  </a:lnTo>
                  <a:lnTo>
                    <a:pt x="574913" y="2153"/>
                  </a:lnTo>
                  <a:lnTo>
                    <a:pt x="526950" y="0"/>
                  </a:lnTo>
                  <a:close/>
                </a:path>
              </a:pathLst>
            </a:custGeom>
            <a:solidFill>
              <a:srgbClr val="403F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22" name="Google Shape;322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5707" y="716585"/>
              <a:ext cx="386622" cy="4851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02847" y="718538"/>
              <a:ext cx="319247" cy="533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97946" y="505613"/>
              <a:ext cx="547961" cy="1632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5" name="Google Shape;325;p21"/>
          <p:cNvSpPr txBox="1"/>
          <p:nvPr/>
        </p:nvSpPr>
        <p:spPr>
          <a:xfrm>
            <a:off x="2691498" y="1549908"/>
            <a:ext cx="76392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1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loop </a:t>
            </a: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is a block of code that will repeat until a given condition is met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6" name="Google Shape;326;p21"/>
          <p:cNvSpPr txBox="1"/>
          <p:nvPr/>
        </p:nvSpPr>
        <p:spPr>
          <a:xfrm>
            <a:off x="2691498" y="2266188"/>
            <a:ext cx="32841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There are </a:t>
            </a:r>
            <a:r>
              <a:rPr b="1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two types </a:t>
            </a: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of loops: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7" name="Google Shape;327;p21"/>
          <p:cNvSpPr/>
          <p:nvPr/>
        </p:nvSpPr>
        <p:spPr>
          <a:xfrm>
            <a:off x="7066280" y="3178086"/>
            <a:ext cx="0" cy="3200400"/>
          </a:xfrm>
          <a:custGeom>
            <a:rect b="b" l="l" r="r" t="t"/>
            <a:pathLst>
              <a:path extrusionOk="0" h="3200400" w="120000">
                <a:moveTo>
                  <a:pt x="0" y="0"/>
                </a:moveTo>
                <a:lnTo>
                  <a:pt x="0" y="3200401"/>
                </a:lnTo>
              </a:path>
            </a:pathLst>
          </a:custGeom>
          <a:noFill/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1"/>
          <p:cNvSpPr txBox="1"/>
          <p:nvPr/>
        </p:nvSpPr>
        <p:spPr>
          <a:xfrm>
            <a:off x="3148698" y="3770340"/>
            <a:ext cx="3603000" cy="20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1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Run a specified number of times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b="0" i="1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r>
              <a:rPr b="1" i="1" lang="en-US" sz="165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For </a:t>
            </a:r>
            <a:r>
              <a:rPr b="0" i="1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this many times”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4965" marR="441325" rtl="0" algn="l">
              <a:lnSpc>
                <a:spcPct val="101899"/>
              </a:lnSpc>
              <a:spcBef>
                <a:spcPts val="53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This often corresponds with the  length of a list, tuple, or other  iterable data type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54965" marR="5080" rtl="0" algn="l">
              <a:lnSpc>
                <a:spcPct val="118750"/>
              </a:lnSpc>
              <a:spcBef>
                <a:spcPts val="1255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Should be used when you know how  many times the code should run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9" name="Google Shape;329;p21"/>
          <p:cNvSpPr txBox="1"/>
          <p:nvPr/>
        </p:nvSpPr>
        <p:spPr>
          <a:xfrm>
            <a:off x="4132288" y="3211068"/>
            <a:ext cx="14142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FOR </a:t>
            </a: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LOOPS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0" name="Google Shape;330;p21"/>
          <p:cNvSpPr txBox="1"/>
          <p:nvPr/>
        </p:nvSpPr>
        <p:spPr>
          <a:xfrm>
            <a:off x="8544941" y="3211068"/>
            <a:ext cx="17157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WHILE </a:t>
            </a: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LOOPS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1" name="Google Shape;331;p21"/>
          <p:cNvSpPr txBox="1"/>
          <p:nvPr/>
        </p:nvSpPr>
        <p:spPr>
          <a:xfrm>
            <a:off x="7602207" y="3770340"/>
            <a:ext cx="3733200" cy="23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1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Run until a logical condition is met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b="0" i="1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r>
              <a:rPr b="1" i="1" lang="en-US" sz="165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While </a:t>
            </a:r>
            <a:r>
              <a:rPr b="0" i="1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this is TRUE”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5600" marR="5080" rtl="0" algn="l">
              <a:lnSpc>
                <a:spcPct val="101899"/>
              </a:lnSpc>
              <a:spcBef>
                <a:spcPts val="53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You usually don’t know how many  times this loop will run, which can lead  to infinite loop scenarios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55600" marR="0" rtl="0" algn="l">
              <a:lnSpc>
                <a:spcPct val="118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more on that later!</a:t>
            </a:r>
            <a:r>
              <a:rPr b="0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55600" marR="66675" rtl="0" algn="l">
              <a:lnSpc>
                <a:spcPct val="118750"/>
              </a:lnSpc>
              <a:spcBef>
                <a:spcPts val="1255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Should be used when you don’t know  how many times the code should run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2" name="Google Shape;332;p21"/>
          <p:cNvSpPr/>
          <p:nvPr/>
        </p:nvSpPr>
        <p:spPr>
          <a:xfrm>
            <a:off x="248521" y="2560320"/>
            <a:ext cx="1642110" cy="2844800"/>
          </a:xfrm>
          <a:custGeom>
            <a:rect b="b" l="l" r="r" t="t"/>
            <a:pathLst>
              <a:path extrusionOk="0" h="2844800" w="1642110">
                <a:moveTo>
                  <a:pt x="1642013" y="0"/>
                </a:moveTo>
                <a:lnTo>
                  <a:pt x="0" y="0"/>
                </a:lnTo>
                <a:lnTo>
                  <a:pt x="0" y="2844431"/>
                </a:lnTo>
                <a:lnTo>
                  <a:pt x="1642013" y="2844431"/>
                </a:lnTo>
                <a:lnTo>
                  <a:pt x="1642013" y="0"/>
                </a:lnTo>
                <a:close/>
              </a:path>
            </a:pathLst>
          </a:custGeom>
          <a:solidFill>
            <a:srgbClr val="FFFFFF">
              <a:alpha val="4863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4796637" y="254509"/>
            <a:ext cx="2599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404040"/>
                </a:solidFill>
              </a:rPr>
              <a:t>LOOP BASICS</a:t>
            </a:r>
            <a:endParaRPr/>
          </a:p>
        </p:txBody>
      </p:sp>
      <p:grpSp>
        <p:nvGrpSpPr>
          <p:cNvPr id="338" name="Google Shape;338;p22"/>
          <p:cNvGrpSpPr/>
          <p:nvPr/>
        </p:nvGrpSpPr>
        <p:grpSpPr>
          <a:xfrm>
            <a:off x="215737" y="324764"/>
            <a:ext cx="11760602" cy="1054100"/>
            <a:chOff x="215737" y="324764"/>
            <a:chExt cx="11760602" cy="1054100"/>
          </a:xfrm>
        </p:grpSpPr>
        <p:pic>
          <p:nvPicPr>
            <p:cNvPr id="339" name="Google Shape;339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5737" y="830834"/>
              <a:ext cx="11760602" cy="45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0" name="Google Shape;340;p22"/>
            <p:cNvSpPr/>
            <p:nvPr/>
          </p:nvSpPr>
          <p:spPr>
            <a:xfrm>
              <a:off x="546906" y="324764"/>
              <a:ext cx="1054100" cy="1054100"/>
            </a:xfrm>
            <a:custGeom>
              <a:rect b="b" l="l" r="r" t="t"/>
              <a:pathLst>
                <a:path extrusionOk="0" h="1054100" w="1054100">
                  <a:moveTo>
                    <a:pt x="526950" y="0"/>
                  </a:moveTo>
                  <a:lnTo>
                    <a:pt x="478987" y="2153"/>
                  </a:lnTo>
                  <a:lnTo>
                    <a:pt x="432230" y="8490"/>
                  </a:lnTo>
                  <a:lnTo>
                    <a:pt x="386866" y="18823"/>
                  </a:lnTo>
                  <a:lnTo>
                    <a:pt x="343080" y="32967"/>
                  </a:lnTo>
                  <a:lnTo>
                    <a:pt x="301059" y="50737"/>
                  </a:lnTo>
                  <a:lnTo>
                    <a:pt x="260988" y="71945"/>
                  </a:lnTo>
                  <a:lnTo>
                    <a:pt x="223054" y="96405"/>
                  </a:lnTo>
                  <a:lnTo>
                    <a:pt x="187443" y="123933"/>
                  </a:lnTo>
                  <a:lnTo>
                    <a:pt x="154340" y="154341"/>
                  </a:lnTo>
                  <a:lnTo>
                    <a:pt x="123932" y="187444"/>
                  </a:lnTo>
                  <a:lnTo>
                    <a:pt x="96404" y="223055"/>
                  </a:lnTo>
                  <a:lnTo>
                    <a:pt x="71944" y="260989"/>
                  </a:lnTo>
                  <a:lnTo>
                    <a:pt x="50736" y="301060"/>
                  </a:lnTo>
                  <a:lnTo>
                    <a:pt x="32967" y="343081"/>
                  </a:lnTo>
                  <a:lnTo>
                    <a:pt x="18823" y="386866"/>
                  </a:lnTo>
                  <a:lnTo>
                    <a:pt x="8489" y="432230"/>
                  </a:lnTo>
                  <a:lnTo>
                    <a:pt x="2153" y="478986"/>
                  </a:lnTo>
                  <a:lnTo>
                    <a:pt x="0" y="526948"/>
                  </a:lnTo>
                  <a:lnTo>
                    <a:pt x="2153" y="574912"/>
                  </a:lnTo>
                  <a:lnTo>
                    <a:pt x="8489" y="621670"/>
                  </a:lnTo>
                  <a:lnTo>
                    <a:pt x="18823" y="667035"/>
                  </a:lnTo>
                  <a:lnTo>
                    <a:pt x="32967" y="710822"/>
                  </a:lnTo>
                  <a:lnTo>
                    <a:pt x="50736" y="752844"/>
                  </a:lnTo>
                  <a:lnTo>
                    <a:pt x="71944" y="792916"/>
                  </a:lnTo>
                  <a:lnTo>
                    <a:pt x="96404" y="830850"/>
                  </a:lnTo>
                  <a:lnTo>
                    <a:pt x="123932" y="866462"/>
                  </a:lnTo>
                  <a:lnTo>
                    <a:pt x="154340" y="899566"/>
                  </a:lnTo>
                  <a:lnTo>
                    <a:pt x="187443" y="929975"/>
                  </a:lnTo>
                  <a:lnTo>
                    <a:pt x="223054" y="957502"/>
                  </a:lnTo>
                  <a:lnTo>
                    <a:pt x="260988" y="981963"/>
                  </a:lnTo>
                  <a:lnTo>
                    <a:pt x="301059" y="1003172"/>
                  </a:lnTo>
                  <a:lnTo>
                    <a:pt x="343080" y="1020941"/>
                  </a:lnTo>
                  <a:lnTo>
                    <a:pt x="386866" y="1035085"/>
                  </a:lnTo>
                  <a:lnTo>
                    <a:pt x="432230" y="1045419"/>
                  </a:lnTo>
                  <a:lnTo>
                    <a:pt x="478987" y="1051755"/>
                  </a:lnTo>
                  <a:lnTo>
                    <a:pt x="526950" y="1053909"/>
                  </a:lnTo>
                  <a:lnTo>
                    <a:pt x="574913" y="1051755"/>
                  </a:lnTo>
                  <a:lnTo>
                    <a:pt x="621670" y="1045419"/>
                  </a:lnTo>
                  <a:lnTo>
                    <a:pt x="667034" y="1035085"/>
                  </a:lnTo>
                  <a:lnTo>
                    <a:pt x="710820" y="1020941"/>
                  </a:lnTo>
                  <a:lnTo>
                    <a:pt x="752841" y="1003172"/>
                  </a:lnTo>
                  <a:lnTo>
                    <a:pt x="792912" y="981964"/>
                  </a:lnTo>
                  <a:lnTo>
                    <a:pt x="830846" y="957502"/>
                  </a:lnTo>
                  <a:lnTo>
                    <a:pt x="866458" y="929975"/>
                  </a:lnTo>
                  <a:lnTo>
                    <a:pt x="899561" y="899566"/>
                  </a:lnTo>
                  <a:lnTo>
                    <a:pt x="929969" y="866462"/>
                  </a:lnTo>
                  <a:lnTo>
                    <a:pt x="957497" y="830850"/>
                  </a:lnTo>
                  <a:lnTo>
                    <a:pt x="981957" y="792916"/>
                  </a:lnTo>
                  <a:lnTo>
                    <a:pt x="1003166" y="752844"/>
                  </a:lnTo>
                  <a:lnTo>
                    <a:pt x="1020935" y="710822"/>
                  </a:lnTo>
                  <a:lnTo>
                    <a:pt x="1035079" y="667035"/>
                  </a:lnTo>
                  <a:lnTo>
                    <a:pt x="1045413" y="621670"/>
                  </a:lnTo>
                  <a:lnTo>
                    <a:pt x="1051749" y="574912"/>
                  </a:lnTo>
                  <a:lnTo>
                    <a:pt x="1053903" y="526948"/>
                  </a:lnTo>
                  <a:lnTo>
                    <a:pt x="1051749" y="478986"/>
                  </a:lnTo>
                  <a:lnTo>
                    <a:pt x="1045413" y="432230"/>
                  </a:lnTo>
                  <a:lnTo>
                    <a:pt x="1035079" y="386866"/>
                  </a:lnTo>
                  <a:lnTo>
                    <a:pt x="1020935" y="343081"/>
                  </a:lnTo>
                  <a:lnTo>
                    <a:pt x="1003166" y="301060"/>
                  </a:lnTo>
                  <a:lnTo>
                    <a:pt x="981957" y="260989"/>
                  </a:lnTo>
                  <a:lnTo>
                    <a:pt x="957497" y="223055"/>
                  </a:lnTo>
                  <a:lnTo>
                    <a:pt x="929969" y="187444"/>
                  </a:lnTo>
                  <a:lnTo>
                    <a:pt x="899561" y="154341"/>
                  </a:lnTo>
                  <a:lnTo>
                    <a:pt x="866458" y="123933"/>
                  </a:lnTo>
                  <a:lnTo>
                    <a:pt x="830846" y="96405"/>
                  </a:lnTo>
                  <a:lnTo>
                    <a:pt x="792912" y="71945"/>
                  </a:lnTo>
                  <a:lnTo>
                    <a:pt x="752841" y="50737"/>
                  </a:lnTo>
                  <a:lnTo>
                    <a:pt x="710820" y="32967"/>
                  </a:lnTo>
                  <a:lnTo>
                    <a:pt x="667034" y="18823"/>
                  </a:lnTo>
                  <a:lnTo>
                    <a:pt x="621670" y="8490"/>
                  </a:lnTo>
                  <a:lnTo>
                    <a:pt x="574913" y="2153"/>
                  </a:lnTo>
                  <a:lnTo>
                    <a:pt x="526950" y="0"/>
                  </a:lnTo>
                  <a:close/>
                </a:path>
              </a:pathLst>
            </a:custGeom>
            <a:solidFill>
              <a:srgbClr val="403F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41" name="Google Shape;341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5707" y="716585"/>
              <a:ext cx="386622" cy="4851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Google Shape;342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02847" y="718538"/>
              <a:ext cx="319247" cy="533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Google Shape;343;p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97946" y="505613"/>
              <a:ext cx="547961" cy="1632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4" name="Google Shape;344;p22"/>
          <p:cNvSpPr txBox="1"/>
          <p:nvPr/>
        </p:nvSpPr>
        <p:spPr>
          <a:xfrm>
            <a:off x="1091873" y="1464395"/>
            <a:ext cx="7639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Why should we learn looping?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5" name="Google Shape;345;p22"/>
          <p:cNvSpPr txBox="1"/>
          <p:nvPr/>
        </p:nvSpPr>
        <p:spPr>
          <a:xfrm>
            <a:off x="1091875" y="1870600"/>
            <a:ext cx="9238800" cy="52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🔑 1. Automation of Repetitive Tasks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Without loops: you’d have to copy–paste the same instruction many times.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With loops: one short block of code runs </a:t>
            </a:r>
            <a:r>
              <a:rPr b="1" lang="en-US" sz="1100">
                <a:solidFill>
                  <a:schemeClr val="dk1"/>
                </a:solidFill>
              </a:rPr>
              <a:t>100 times, 1000 times, or more</a:t>
            </a:r>
            <a:r>
              <a:rPr lang="en-US" sz="1100">
                <a:solidFill>
                  <a:schemeClr val="dk1"/>
                </a:solidFill>
              </a:rPr>
              <a:t> without effort.</a:t>
            </a:r>
            <a:br>
              <a:rPr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 👉 Example: printing numbers 1 to 100 — one loop instead of 100 lines of code.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🔑 2. Works with Data Collections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Real programs deal with </a:t>
            </a:r>
            <a:r>
              <a:rPr b="1" lang="en-US" sz="1100">
                <a:solidFill>
                  <a:schemeClr val="dk1"/>
                </a:solidFill>
              </a:rPr>
              <a:t>lists, files, databases, user inputs</a:t>
            </a:r>
            <a:r>
              <a:rPr lang="en-US" sz="1100">
                <a:solidFill>
                  <a:schemeClr val="dk1"/>
                </a:solidFill>
              </a:rPr>
              <a:t>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Loops let you </a:t>
            </a:r>
            <a:r>
              <a:rPr b="1" lang="en-US" sz="1100">
                <a:solidFill>
                  <a:schemeClr val="dk1"/>
                </a:solidFill>
              </a:rPr>
              <a:t>go through each element</a:t>
            </a:r>
            <a:r>
              <a:rPr lang="en-US" sz="1100">
                <a:solidFill>
                  <a:schemeClr val="dk1"/>
                </a:solidFill>
              </a:rPr>
              <a:t> and process it.</a:t>
            </a:r>
            <a:br>
              <a:rPr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 👉 Example: summing all sales in a list, going through all customers in a database.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🔑 3. Scalability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A program with loops works for 10 elements, 1000 elements, or millions — </a:t>
            </a:r>
            <a:r>
              <a:rPr b="1" lang="en-US" sz="1100">
                <a:solidFill>
                  <a:schemeClr val="dk1"/>
                </a:solidFill>
              </a:rPr>
              <a:t>without changing the logic</a:t>
            </a:r>
            <a:r>
              <a:rPr lang="en-US" sz="1100">
                <a:solidFill>
                  <a:schemeClr val="dk1"/>
                </a:solidFill>
              </a:rPr>
              <a:t>.</a:t>
            </a:r>
            <a:br>
              <a:rPr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 👉 That’s why looping is at the heart of data analysis, reporting, and automation.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🔑 </a:t>
            </a:r>
            <a:r>
              <a:rPr b="1" lang="en-US" sz="1100">
                <a:solidFill>
                  <a:schemeClr val="dk1"/>
                </a:solidFill>
              </a:rPr>
              <a:t>4. </a:t>
            </a:r>
            <a:r>
              <a:rPr b="1" lang="en-US" sz="1300">
                <a:solidFill>
                  <a:schemeClr val="dk1"/>
                </a:solidFill>
              </a:rPr>
              <a:t>Saves Time + Fewer Errors</a:t>
            </a:r>
            <a:endParaRPr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sz="1100">
                <a:solidFill>
                  <a:schemeClr val="dk1"/>
                </a:solidFill>
              </a:rPr>
              <a:t>Writing code once and letting the loop handle repetition → less risk of typos, more maintainable code.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3"/>
          <p:cNvGrpSpPr/>
          <p:nvPr/>
        </p:nvGrpSpPr>
        <p:grpSpPr>
          <a:xfrm>
            <a:off x="3422332" y="2855341"/>
            <a:ext cx="5454015" cy="1097280"/>
            <a:chOff x="3422332" y="2855341"/>
            <a:chExt cx="5454015" cy="1097280"/>
          </a:xfrm>
        </p:grpSpPr>
        <p:sp>
          <p:nvSpPr>
            <p:cNvPr id="351" name="Google Shape;351;p23"/>
            <p:cNvSpPr/>
            <p:nvPr/>
          </p:nvSpPr>
          <p:spPr>
            <a:xfrm>
              <a:off x="3422332" y="2855341"/>
              <a:ext cx="5454015" cy="1097280"/>
            </a:xfrm>
            <a:custGeom>
              <a:rect b="b" l="l" r="r" t="t"/>
              <a:pathLst>
                <a:path extrusionOk="0" h="1097279" w="5454015">
                  <a:moveTo>
                    <a:pt x="5379796" y="0"/>
                  </a:moveTo>
                  <a:lnTo>
                    <a:pt x="73939" y="0"/>
                  </a:lnTo>
                  <a:lnTo>
                    <a:pt x="45161" y="5809"/>
                  </a:lnTo>
                  <a:lnTo>
                    <a:pt x="21658" y="21653"/>
                  </a:lnTo>
                  <a:lnTo>
                    <a:pt x="5811" y="45155"/>
                  </a:lnTo>
                  <a:lnTo>
                    <a:pt x="0" y="73939"/>
                  </a:lnTo>
                  <a:lnTo>
                    <a:pt x="0" y="1023327"/>
                  </a:lnTo>
                  <a:lnTo>
                    <a:pt x="5811" y="1052113"/>
                  </a:lnTo>
                  <a:lnTo>
                    <a:pt x="21658" y="1075620"/>
                  </a:lnTo>
                  <a:lnTo>
                    <a:pt x="45161" y="1091468"/>
                  </a:lnTo>
                  <a:lnTo>
                    <a:pt x="73939" y="1097280"/>
                  </a:lnTo>
                  <a:lnTo>
                    <a:pt x="5379796" y="1097280"/>
                  </a:lnTo>
                  <a:lnTo>
                    <a:pt x="5408574" y="1091468"/>
                  </a:lnTo>
                  <a:lnTo>
                    <a:pt x="5432077" y="1075620"/>
                  </a:lnTo>
                  <a:lnTo>
                    <a:pt x="5447924" y="1052113"/>
                  </a:lnTo>
                  <a:lnTo>
                    <a:pt x="5453735" y="1023327"/>
                  </a:lnTo>
                  <a:lnTo>
                    <a:pt x="5453735" y="73939"/>
                  </a:lnTo>
                  <a:lnTo>
                    <a:pt x="5447924" y="45155"/>
                  </a:lnTo>
                  <a:lnTo>
                    <a:pt x="5432077" y="21653"/>
                  </a:lnTo>
                  <a:lnTo>
                    <a:pt x="5408574" y="5809"/>
                  </a:lnTo>
                  <a:lnTo>
                    <a:pt x="5379796" y="0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3422332" y="2855341"/>
              <a:ext cx="5454015" cy="1097280"/>
            </a:xfrm>
            <a:custGeom>
              <a:rect b="b" l="l" r="r" t="t"/>
              <a:pathLst>
                <a:path extrusionOk="0" h="1097279" w="5454015">
                  <a:moveTo>
                    <a:pt x="0" y="73945"/>
                  </a:moveTo>
                  <a:lnTo>
                    <a:pt x="5810" y="45162"/>
                  </a:lnTo>
                  <a:lnTo>
                    <a:pt x="21658" y="21658"/>
                  </a:lnTo>
                  <a:lnTo>
                    <a:pt x="45162" y="5810"/>
                  </a:lnTo>
                  <a:lnTo>
                    <a:pt x="73945" y="0"/>
                  </a:lnTo>
                  <a:lnTo>
                    <a:pt x="5379793" y="0"/>
                  </a:lnTo>
                  <a:lnTo>
                    <a:pt x="5408577" y="5810"/>
                  </a:lnTo>
                  <a:lnTo>
                    <a:pt x="5432083" y="21658"/>
                  </a:lnTo>
                  <a:lnTo>
                    <a:pt x="5447931" y="45162"/>
                  </a:lnTo>
                  <a:lnTo>
                    <a:pt x="5453743" y="73945"/>
                  </a:lnTo>
                  <a:lnTo>
                    <a:pt x="5453743" y="1023340"/>
                  </a:lnTo>
                  <a:lnTo>
                    <a:pt x="5447931" y="1052118"/>
                  </a:lnTo>
                  <a:lnTo>
                    <a:pt x="5432083" y="1075621"/>
                  </a:lnTo>
                  <a:lnTo>
                    <a:pt x="5408577" y="1091469"/>
                  </a:lnTo>
                  <a:lnTo>
                    <a:pt x="5379793" y="1097280"/>
                  </a:lnTo>
                  <a:lnTo>
                    <a:pt x="73945" y="1097280"/>
                  </a:lnTo>
                  <a:lnTo>
                    <a:pt x="45162" y="1091469"/>
                  </a:lnTo>
                  <a:lnTo>
                    <a:pt x="21658" y="1075621"/>
                  </a:lnTo>
                  <a:lnTo>
                    <a:pt x="5810" y="1052118"/>
                  </a:lnTo>
                  <a:lnTo>
                    <a:pt x="0" y="1023340"/>
                  </a:lnTo>
                  <a:lnTo>
                    <a:pt x="0" y="73945"/>
                  </a:lnTo>
                  <a:close/>
                </a:path>
              </a:pathLst>
            </a:custGeom>
            <a:noFill/>
            <a:ln cap="flat" cmpd="sng" w="12700">
              <a:solidFill>
                <a:srgbClr val="CF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p23"/>
          <p:cNvSpPr txBox="1"/>
          <p:nvPr>
            <p:ph type="title"/>
          </p:nvPr>
        </p:nvSpPr>
        <p:spPr>
          <a:xfrm>
            <a:off x="4964112" y="254509"/>
            <a:ext cx="226377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LOOPS</a:t>
            </a:r>
            <a:endParaRPr/>
          </a:p>
        </p:txBody>
      </p:sp>
      <p:grpSp>
        <p:nvGrpSpPr>
          <p:cNvPr id="354" name="Google Shape;354;p23"/>
          <p:cNvGrpSpPr/>
          <p:nvPr/>
        </p:nvGrpSpPr>
        <p:grpSpPr>
          <a:xfrm>
            <a:off x="215737" y="324764"/>
            <a:ext cx="11760603" cy="1054100"/>
            <a:chOff x="215737" y="324764"/>
            <a:chExt cx="11760603" cy="1054100"/>
          </a:xfrm>
        </p:grpSpPr>
        <p:pic>
          <p:nvPicPr>
            <p:cNvPr id="355" name="Google Shape;355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5737" y="830834"/>
              <a:ext cx="11760603" cy="45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6" name="Google Shape;356;p23"/>
            <p:cNvSpPr/>
            <p:nvPr/>
          </p:nvSpPr>
          <p:spPr>
            <a:xfrm>
              <a:off x="546906" y="324764"/>
              <a:ext cx="1054100" cy="1054100"/>
            </a:xfrm>
            <a:custGeom>
              <a:rect b="b" l="l" r="r" t="t"/>
              <a:pathLst>
                <a:path extrusionOk="0" h="1054100" w="1054100">
                  <a:moveTo>
                    <a:pt x="526950" y="0"/>
                  </a:moveTo>
                  <a:lnTo>
                    <a:pt x="478987" y="2153"/>
                  </a:lnTo>
                  <a:lnTo>
                    <a:pt x="432230" y="8490"/>
                  </a:lnTo>
                  <a:lnTo>
                    <a:pt x="386866" y="18823"/>
                  </a:lnTo>
                  <a:lnTo>
                    <a:pt x="343080" y="32967"/>
                  </a:lnTo>
                  <a:lnTo>
                    <a:pt x="301059" y="50737"/>
                  </a:lnTo>
                  <a:lnTo>
                    <a:pt x="260988" y="71945"/>
                  </a:lnTo>
                  <a:lnTo>
                    <a:pt x="223054" y="96405"/>
                  </a:lnTo>
                  <a:lnTo>
                    <a:pt x="187443" y="123933"/>
                  </a:lnTo>
                  <a:lnTo>
                    <a:pt x="154340" y="154341"/>
                  </a:lnTo>
                  <a:lnTo>
                    <a:pt x="123932" y="187444"/>
                  </a:lnTo>
                  <a:lnTo>
                    <a:pt x="96404" y="223055"/>
                  </a:lnTo>
                  <a:lnTo>
                    <a:pt x="71944" y="260989"/>
                  </a:lnTo>
                  <a:lnTo>
                    <a:pt x="50736" y="301060"/>
                  </a:lnTo>
                  <a:lnTo>
                    <a:pt x="32967" y="343081"/>
                  </a:lnTo>
                  <a:lnTo>
                    <a:pt x="18823" y="386866"/>
                  </a:lnTo>
                  <a:lnTo>
                    <a:pt x="8489" y="432230"/>
                  </a:lnTo>
                  <a:lnTo>
                    <a:pt x="2153" y="478986"/>
                  </a:lnTo>
                  <a:lnTo>
                    <a:pt x="0" y="526948"/>
                  </a:lnTo>
                  <a:lnTo>
                    <a:pt x="2153" y="574912"/>
                  </a:lnTo>
                  <a:lnTo>
                    <a:pt x="8489" y="621670"/>
                  </a:lnTo>
                  <a:lnTo>
                    <a:pt x="18823" y="667035"/>
                  </a:lnTo>
                  <a:lnTo>
                    <a:pt x="32967" y="710822"/>
                  </a:lnTo>
                  <a:lnTo>
                    <a:pt x="50736" y="752844"/>
                  </a:lnTo>
                  <a:lnTo>
                    <a:pt x="71944" y="792916"/>
                  </a:lnTo>
                  <a:lnTo>
                    <a:pt x="96404" y="830850"/>
                  </a:lnTo>
                  <a:lnTo>
                    <a:pt x="123932" y="866462"/>
                  </a:lnTo>
                  <a:lnTo>
                    <a:pt x="154340" y="899566"/>
                  </a:lnTo>
                  <a:lnTo>
                    <a:pt x="187443" y="929975"/>
                  </a:lnTo>
                  <a:lnTo>
                    <a:pt x="223054" y="957502"/>
                  </a:lnTo>
                  <a:lnTo>
                    <a:pt x="260988" y="981963"/>
                  </a:lnTo>
                  <a:lnTo>
                    <a:pt x="301059" y="1003172"/>
                  </a:lnTo>
                  <a:lnTo>
                    <a:pt x="343080" y="1020941"/>
                  </a:lnTo>
                  <a:lnTo>
                    <a:pt x="386866" y="1035085"/>
                  </a:lnTo>
                  <a:lnTo>
                    <a:pt x="432230" y="1045419"/>
                  </a:lnTo>
                  <a:lnTo>
                    <a:pt x="478987" y="1051755"/>
                  </a:lnTo>
                  <a:lnTo>
                    <a:pt x="526950" y="1053909"/>
                  </a:lnTo>
                  <a:lnTo>
                    <a:pt x="574913" y="1051755"/>
                  </a:lnTo>
                  <a:lnTo>
                    <a:pt x="621670" y="1045419"/>
                  </a:lnTo>
                  <a:lnTo>
                    <a:pt x="667034" y="1035085"/>
                  </a:lnTo>
                  <a:lnTo>
                    <a:pt x="710820" y="1020941"/>
                  </a:lnTo>
                  <a:lnTo>
                    <a:pt x="752841" y="1003172"/>
                  </a:lnTo>
                  <a:lnTo>
                    <a:pt x="792912" y="981964"/>
                  </a:lnTo>
                  <a:lnTo>
                    <a:pt x="830846" y="957502"/>
                  </a:lnTo>
                  <a:lnTo>
                    <a:pt x="866458" y="929975"/>
                  </a:lnTo>
                  <a:lnTo>
                    <a:pt x="899561" y="899566"/>
                  </a:lnTo>
                  <a:lnTo>
                    <a:pt x="929969" y="866462"/>
                  </a:lnTo>
                  <a:lnTo>
                    <a:pt x="957497" y="830850"/>
                  </a:lnTo>
                  <a:lnTo>
                    <a:pt x="981957" y="792916"/>
                  </a:lnTo>
                  <a:lnTo>
                    <a:pt x="1003166" y="752844"/>
                  </a:lnTo>
                  <a:lnTo>
                    <a:pt x="1020935" y="710822"/>
                  </a:lnTo>
                  <a:lnTo>
                    <a:pt x="1035079" y="667035"/>
                  </a:lnTo>
                  <a:lnTo>
                    <a:pt x="1045413" y="621670"/>
                  </a:lnTo>
                  <a:lnTo>
                    <a:pt x="1051749" y="574912"/>
                  </a:lnTo>
                  <a:lnTo>
                    <a:pt x="1053903" y="526948"/>
                  </a:lnTo>
                  <a:lnTo>
                    <a:pt x="1051749" y="478986"/>
                  </a:lnTo>
                  <a:lnTo>
                    <a:pt x="1045413" y="432230"/>
                  </a:lnTo>
                  <a:lnTo>
                    <a:pt x="1035079" y="386866"/>
                  </a:lnTo>
                  <a:lnTo>
                    <a:pt x="1020935" y="343081"/>
                  </a:lnTo>
                  <a:lnTo>
                    <a:pt x="1003166" y="301060"/>
                  </a:lnTo>
                  <a:lnTo>
                    <a:pt x="981957" y="260989"/>
                  </a:lnTo>
                  <a:lnTo>
                    <a:pt x="957497" y="223055"/>
                  </a:lnTo>
                  <a:lnTo>
                    <a:pt x="929969" y="187444"/>
                  </a:lnTo>
                  <a:lnTo>
                    <a:pt x="899561" y="154341"/>
                  </a:lnTo>
                  <a:lnTo>
                    <a:pt x="866458" y="123933"/>
                  </a:lnTo>
                  <a:lnTo>
                    <a:pt x="830846" y="96405"/>
                  </a:lnTo>
                  <a:lnTo>
                    <a:pt x="792912" y="71945"/>
                  </a:lnTo>
                  <a:lnTo>
                    <a:pt x="752841" y="50737"/>
                  </a:lnTo>
                  <a:lnTo>
                    <a:pt x="710820" y="32967"/>
                  </a:lnTo>
                  <a:lnTo>
                    <a:pt x="667034" y="18823"/>
                  </a:lnTo>
                  <a:lnTo>
                    <a:pt x="621670" y="8490"/>
                  </a:lnTo>
                  <a:lnTo>
                    <a:pt x="574913" y="2153"/>
                  </a:lnTo>
                  <a:lnTo>
                    <a:pt x="526950" y="0"/>
                  </a:lnTo>
                  <a:close/>
                </a:path>
              </a:pathLst>
            </a:custGeom>
            <a:solidFill>
              <a:srgbClr val="403F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57" name="Google Shape;357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5707" y="716585"/>
              <a:ext cx="386622" cy="4851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" name="Google Shape;358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02847" y="718538"/>
              <a:ext cx="319247" cy="533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p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97946" y="505613"/>
              <a:ext cx="547961" cy="1632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0" name="Google Shape;360;p23"/>
          <p:cNvSpPr txBox="1"/>
          <p:nvPr/>
        </p:nvSpPr>
        <p:spPr>
          <a:xfrm>
            <a:off x="3589375" y="2917443"/>
            <a:ext cx="449262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F8015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0" i="0" lang="en-US" sz="28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item </a:t>
            </a:r>
            <a:r>
              <a:rPr b="1" i="0" lang="en-US" sz="2800" u="none" cap="none" strike="noStrike">
                <a:solidFill>
                  <a:srgbClr val="0F8015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b="0" i="0" lang="en-US" sz="28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iterable:</a:t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1" name="Google Shape;361;p23"/>
          <p:cNvSpPr txBox="1"/>
          <p:nvPr/>
        </p:nvSpPr>
        <p:spPr>
          <a:xfrm>
            <a:off x="2690190" y="4335779"/>
            <a:ext cx="826135" cy="44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25">
            <a:spAutoFit/>
          </a:bodyPr>
          <a:lstStyle/>
          <a:p>
            <a:pPr indent="0" lvl="0" marL="12700" marR="5080" rtl="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Indicates a  For Loop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2" name="Google Shape;362;p23"/>
          <p:cNvSpPr txBox="1"/>
          <p:nvPr/>
        </p:nvSpPr>
        <p:spPr>
          <a:xfrm>
            <a:off x="4837379" y="4335779"/>
            <a:ext cx="1861185" cy="145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25">
            <a:spAutoFit/>
          </a:bodyPr>
          <a:lstStyle/>
          <a:p>
            <a:pPr indent="0" lvl="0" marL="12700" marR="5080" rtl="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 variable name for each  item in the iterable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1" i="1" lang="en-US" sz="145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Examples:</a:t>
            </a:r>
            <a:endParaRPr b="0" i="0" sz="14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57023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1" lang="en-US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Price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57023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1" lang="en-US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Product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57023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1" lang="en-US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Customer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3" name="Google Shape;363;p23"/>
          <p:cNvSpPr txBox="1"/>
          <p:nvPr/>
        </p:nvSpPr>
        <p:spPr>
          <a:xfrm>
            <a:off x="7916811" y="4335779"/>
            <a:ext cx="1287145" cy="810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25">
            <a:spAutoFit/>
          </a:bodyPr>
          <a:lstStyle/>
          <a:p>
            <a:pPr indent="0" lvl="0" marL="12700" marR="5080" rtl="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Iterable object to  loop through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1" i="1" lang="en-US" sz="145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Examples:</a:t>
            </a:r>
            <a:endParaRPr b="0" i="0" sz="14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4" name="Google Shape;364;p23"/>
          <p:cNvSpPr txBox="1"/>
          <p:nvPr/>
        </p:nvSpPr>
        <p:spPr>
          <a:xfrm>
            <a:off x="8874403" y="5122175"/>
            <a:ext cx="14358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298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1" lang="en-US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List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9845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1" lang="en-US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Tuple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98450" marR="0" rtl="0" algn="l">
              <a:lnSpc>
                <a:spcPct val="116428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1" lang="en-US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String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98450" marR="0" rtl="0" algn="l">
              <a:lnSpc>
                <a:spcPct val="116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1" lang="en-US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Dictionary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9845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1" lang="en-US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Set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5" name="Google Shape;365;p23"/>
          <p:cNvSpPr txBox="1"/>
          <p:nvPr/>
        </p:nvSpPr>
        <p:spPr>
          <a:xfrm>
            <a:off x="2691498" y="1549908"/>
            <a:ext cx="7863840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1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for loop </a:t>
            </a: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will run a specified number of times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812800" marR="0" rtl="0" algn="l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This often corresponds with the length of a list, tuple, or other iterable data type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6" name="Google Shape;366;p23"/>
          <p:cNvSpPr/>
          <p:nvPr/>
        </p:nvSpPr>
        <p:spPr>
          <a:xfrm>
            <a:off x="3063252" y="3445205"/>
            <a:ext cx="885825" cy="831850"/>
          </a:xfrm>
          <a:custGeom>
            <a:rect b="b" l="l" r="r" t="t"/>
            <a:pathLst>
              <a:path extrusionOk="0" h="831850" w="885825">
                <a:moveTo>
                  <a:pt x="29675" y="755087"/>
                </a:moveTo>
                <a:lnTo>
                  <a:pt x="0" y="755230"/>
                </a:lnTo>
                <a:lnTo>
                  <a:pt x="38468" y="831240"/>
                </a:lnTo>
                <a:lnTo>
                  <a:pt x="69436" y="768553"/>
                </a:lnTo>
                <a:lnTo>
                  <a:pt x="47650" y="768553"/>
                </a:lnTo>
                <a:lnTo>
                  <a:pt x="28676" y="766940"/>
                </a:lnTo>
                <a:lnTo>
                  <a:pt x="29675" y="755087"/>
                </a:lnTo>
                <a:close/>
              </a:path>
              <a:path extrusionOk="0" h="831850" w="885825">
                <a:moveTo>
                  <a:pt x="48795" y="754995"/>
                </a:moveTo>
                <a:lnTo>
                  <a:pt x="29675" y="755087"/>
                </a:lnTo>
                <a:lnTo>
                  <a:pt x="28676" y="766940"/>
                </a:lnTo>
                <a:lnTo>
                  <a:pt x="47650" y="768553"/>
                </a:lnTo>
                <a:lnTo>
                  <a:pt x="48795" y="754995"/>
                </a:lnTo>
                <a:close/>
              </a:path>
              <a:path extrusionOk="0" h="831850" w="885825">
                <a:moveTo>
                  <a:pt x="76200" y="754862"/>
                </a:moveTo>
                <a:lnTo>
                  <a:pt x="48795" y="754995"/>
                </a:lnTo>
                <a:lnTo>
                  <a:pt x="47650" y="768553"/>
                </a:lnTo>
                <a:lnTo>
                  <a:pt x="69436" y="768553"/>
                </a:lnTo>
                <a:lnTo>
                  <a:pt x="76200" y="754862"/>
                </a:lnTo>
                <a:close/>
              </a:path>
              <a:path extrusionOk="0" h="831850" w="885825">
                <a:moveTo>
                  <a:pt x="869111" y="0"/>
                </a:moveTo>
                <a:lnTo>
                  <a:pt x="850150" y="1828"/>
                </a:lnTo>
                <a:lnTo>
                  <a:pt x="857745" y="80810"/>
                </a:lnTo>
                <a:lnTo>
                  <a:pt x="863688" y="158394"/>
                </a:lnTo>
                <a:lnTo>
                  <a:pt x="865530" y="196189"/>
                </a:lnTo>
                <a:lnTo>
                  <a:pt x="866355" y="233248"/>
                </a:lnTo>
                <a:lnTo>
                  <a:pt x="865951" y="269544"/>
                </a:lnTo>
                <a:lnTo>
                  <a:pt x="860717" y="337985"/>
                </a:lnTo>
                <a:lnTo>
                  <a:pt x="848271" y="400850"/>
                </a:lnTo>
                <a:lnTo>
                  <a:pt x="827163" y="456704"/>
                </a:lnTo>
                <a:lnTo>
                  <a:pt x="795972" y="504469"/>
                </a:lnTo>
                <a:lnTo>
                  <a:pt x="765047" y="534009"/>
                </a:lnTo>
                <a:lnTo>
                  <a:pt x="722757" y="557225"/>
                </a:lnTo>
                <a:lnTo>
                  <a:pt x="648766" y="579869"/>
                </a:lnTo>
                <a:lnTo>
                  <a:pt x="606323" y="588073"/>
                </a:lnTo>
                <a:lnTo>
                  <a:pt x="561276" y="594613"/>
                </a:lnTo>
                <a:lnTo>
                  <a:pt x="514464" y="599820"/>
                </a:lnTo>
                <a:lnTo>
                  <a:pt x="466686" y="604012"/>
                </a:lnTo>
                <a:lnTo>
                  <a:pt x="325678" y="613892"/>
                </a:lnTo>
                <a:lnTo>
                  <a:pt x="282079" y="617448"/>
                </a:lnTo>
                <a:lnTo>
                  <a:pt x="241477" y="621703"/>
                </a:lnTo>
                <a:lnTo>
                  <a:pt x="187706" y="630224"/>
                </a:lnTo>
                <a:lnTo>
                  <a:pt x="144754" y="642518"/>
                </a:lnTo>
                <a:lnTo>
                  <a:pt x="102920" y="662444"/>
                </a:lnTo>
                <a:lnTo>
                  <a:pt x="59575" y="695299"/>
                </a:lnTo>
                <a:lnTo>
                  <a:pt x="35394" y="731545"/>
                </a:lnTo>
                <a:lnTo>
                  <a:pt x="29675" y="755087"/>
                </a:lnTo>
                <a:lnTo>
                  <a:pt x="48795" y="754995"/>
                </a:lnTo>
                <a:lnTo>
                  <a:pt x="49179" y="750455"/>
                </a:lnTo>
                <a:lnTo>
                  <a:pt x="48882" y="750455"/>
                </a:lnTo>
                <a:lnTo>
                  <a:pt x="49377" y="748106"/>
                </a:lnTo>
                <a:lnTo>
                  <a:pt x="49689" y="748106"/>
                </a:lnTo>
                <a:lnTo>
                  <a:pt x="52489" y="739952"/>
                </a:lnTo>
                <a:lnTo>
                  <a:pt x="57505" y="729589"/>
                </a:lnTo>
                <a:lnTo>
                  <a:pt x="83261" y="699071"/>
                </a:lnTo>
                <a:lnTo>
                  <a:pt x="130022" y="669747"/>
                </a:lnTo>
                <a:lnTo>
                  <a:pt x="176377" y="652386"/>
                </a:lnTo>
                <a:lnTo>
                  <a:pt x="224955" y="643102"/>
                </a:lnTo>
                <a:lnTo>
                  <a:pt x="283616" y="636435"/>
                </a:lnTo>
                <a:lnTo>
                  <a:pt x="326999" y="632904"/>
                </a:lnTo>
                <a:lnTo>
                  <a:pt x="468363" y="622985"/>
                </a:lnTo>
                <a:lnTo>
                  <a:pt x="516572" y="618756"/>
                </a:lnTo>
                <a:lnTo>
                  <a:pt x="564019" y="613473"/>
                </a:lnTo>
                <a:lnTo>
                  <a:pt x="609942" y="606780"/>
                </a:lnTo>
                <a:lnTo>
                  <a:pt x="653580" y="598296"/>
                </a:lnTo>
                <a:lnTo>
                  <a:pt x="693953" y="587730"/>
                </a:lnTo>
                <a:lnTo>
                  <a:pt x="730719" y="574522"/>
                </a:lnTo>
                <a:lnTo>
                  <a:pt x="777113" y="548754"/>
                </a:lnTo>
                <a:lnTo>
                  <a:pt x="811288" y="515797"/>
                </a:lnTo>
                <a:lnTo>
                  <a:pt x="844638" y="464273"/>
                </a:lnTo>
                <a:lnTo>
                  <a:pt x="866825" y="405206"/>
                </a:lnTo>
                <a:lnTo>
                  <a:pt x="879678" y="339902"/>
                </a:lnTo>
                <a:lnTo>
                  <a:pt x="885014" y="269341"/>
                </a:lnTo>
                <a:lnTo>
                  <a:pt x="885393" y="232829"/>
                </a:lnTo>
                <a:lnTo>
                  <a:pt x="884555" y="195262"/>
                </a:lnTo>
                <a:lnTo>
                  <a:pt x="882688" y="156946"/>
                </a:lnTo>
                <a:lnTo>
                  <a:pt x="876706" y="78981"/>
                </a:lnTo>
                <a:lnTo>
                  <a:pt x="869111" y="0"/>
                </a:lnTo>
                <a:close/>
              </a:path>
              <a:path extrusionOk="0" h="831850" w="885825">
                <a:moveTo>
                  <a:pt x="49377" y="748106"/>
                </a:moveTo>
                <a:lnTo>
                  <a:pt x="48882" y="750455"/>
                </a:lnTo>
                <a:lnTo>
                  <a:pt x="49275" y="749309"/>
                </a:lnTo>
                <a:lnTo>
                  <a:pt x="49377" y="748106"/>
                </a:lnTo>
                <a:close/>
              </a:path>
              <a:path extrusionOk="0" h="831850" w="885825">
                <a:moveTo>
                  <a:pt x="49275" y="749309"/>
                </a:moveTo>
                <a:lnTo>
                  <a:pt x="48882" y="750455"/>
                </a:lnTo>
                <a:lnTo>
                  <a:pt x="49179" y="750455"/>
                </a:lnTo>
                <a:lnTo>
                  <a:pt x="49275" y="749309"/>
                </a:lnTo>
                <a:close/>
              </a:path>
              <a:path extrusionOk="0" h="831850" w="885825">
                <a:moveTo>
                  <a:pt x="49689" y="748106"/>
                </a:moveTo>
                <a:lnTo>
                  <a:pt x="49377" y="748106"/>
                </a:lnTo>
                <a:lnTo>
                  <a:pt x="49275" y="749309"/>
                </a:lnTo>
                <a:lnTo>
                  <a:pt x="49689" y="748106"/>
                </a:lnTo>
                <a:close/>
              </a:path>
            </a:pathLst>
          </a:custGeom>
          <a:solidFill>
            <a:srgbClr val="20E2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3"/>
          <p:cNvSpPr/>
          <p:nvPr/>
        </p:nvSpPr>
        <p:spPr>
          <a:xfrm>
            <a:off x="5041407" y="3445586"/>
            <a:ext cx="538480" cy="831215"/>
          </a:xfrm>
          <a:custGeom>
            <a:rect b="b" l="l" r="r" t="t"/>
            <a:pathLst>
              <a:path extrusionOk="0" h="831214" w="538479">
                <a:moveTo>
                  <a:pt x="462099" y="754621"/>
                </a:moveTo>
                <a:lnTo>
                  <a:pt x="500123" y="830859"/>
                </a:lnTo>
                <a:lnTo>
                  <a:pt x="531468" y="768337"/>
                </a:lnTo>
                <a:lnTo>
                  <a:pt x="490712" y="768337"/>
                </a:lnTo>
                <a:lnTo>
                  <a:pt x="489317" y="754653"/>
                </a:lnTo>
                <a:lnTo>
                  <a:pt x="462099" y="754621"/>
                </a:lnTo>
                <a:close/>
              </a:path>
              <a:path extrusionOk="0" h="831214" w="538479">
                <a:moveTo>
                  <a:pt x="489317" y="754653"/>
                </a:moveTo>
                <a:lnTo>
                  <a:pt x="490712" y="768337"/>
                </a:lnTo>
                <a:lnTo>
                  <a:pt x="509661" y="766394"/>
                </a:lnTo>
                <a:lnTo>
                  <a:pt x="508464" y="754675"/>
                </a:lnTo>
                <a:lnTo>
                  <a:pt x="489317" y="754653"/>
                </a:lnTo>
                <a:close/>
              </a:path>
              <a:path extrusionOk="0" h="831214" w="538479">
                <a:moveTo>
                  <a:pt x="508464" y="754675"/>
                </a:moveTo>
                <a:lnTo>
                  <a:pt x="509661" y="766394"/>
                </a:lnTo>
                <a:lnTo>
                  <a:pt x="490712" y="768337"/>
                </a:lnTo>
                <a:lnTo>
                  <a:pt x="531468" y="768337"/>
                </a:lnTo>
                <a:lnTo>
                  <a:pt x="538299" y="754710"/>
                </a:lnTo>
                <a:lnTo>
                  <a:pt x="508464" y="754675"/>
                </a:lnTo>
                <a:close/>
              </a:path>
              <a:path extrusionOk="0" h="831214" w="538479">
                <a:moveTo>
                  <a:pt x="506590" y="736333"/>
                </a:moveTo>
                <a:lnTo>
                  <a:pt x="487448" y="736333"/>
                </a:lnTo>
                <a:lnTo>
                  <a:pt x="487893" y="738390"/>
                </a:lnTo>
                <a:lnTo>
                  <a:pt x="487658" y="738390"/>
                </a:lnTo>
                <a:lnTo>
                  <a:pt x="489317" y="754653"/>
                </a:lnTo>
                <a:lnTo>
                  <a:pt x="508464" y="754675"/>
                </a:lnTo>
                <a:lnTo>
                  <a:pt x="506801" y="738390"/>
                </a:lnTo>
                <a:lnTo>
                  <a:pt x="487893" y="738390"/>
                </a:lnTo>
                <a:lnTo>
                  <a:pt x="487554" y="737369"/>
                </a:lnTo>
                <a:lnTo>
                  <a:pt x="506696" y="737369"/>
                </a:lnTo>
                <a:lnTo>
                  <a:pt x="506590" y="736333"/>
                </a:lnTo>
                <a:close/>
              </a:path>
              <a:path extrusionOk="0" h="831214" w="538479">
                <a:moveTo>
                  <a:pt x="487448" y="736333"/>
                </a:moveTo>
                <a:lnTo>
                  <a:pt x="487554" y="737369"/>
                </a:lnTo>
                <a:lnTo>
                  <a:pt x="487893" y="738390"/>
                </a:lnTo>
                <a:lnTo>
                  <a:pt x="487448" y="736333"/>
                </a:lnTo>
                <a:close/>
              </a:path>
              <a:path extrusionOk="0" h="831214" w="538479">
                <a:moveTo>
                  <a:pt x="430860" y="659162"/>
                </a:moveTo>
                <a:lnTo>
                  <a:pt x="462290" y="687158"/>
                </a:lnTo>
                <a:lnTo>
                  <a:pt x="487554" y="737369"/>
                </a:lnTo>
                <a:lnTo>
                  <a:pt x="487448" y="736333"/>
                </a:lnTo>
                <a:lnTo>
                  <a:pt x="506590" y="736333"/>
                </a:lnTo>
                <a:lnTo>
                  <a:pt x="506321" y="733691"/>
                </a:lnTo>
                <a:lnTo>
                  <a:pt x="492020" y="696823"/>
                </a:lnTo>
                <a:lnTo>
                  <a:pt x="466125" y="663397"/>
                </a:lnTo>
                <a:lnTo>
                  <a:pt x="461707" y="659472"/>
                </a:lnTo>
                <a:lnTo>
                  <a:pt x="431429" y="659472"/>
                </a:lnTo>
                <a:lnTo>
                  <a:pt x="430860" y="659162"/>
                </a:lnTo>
                <a:close/>
              </a:path>
              <a:path extrusionOk="0" h="831214" w="538479">
                <a:moveTo>
                  <a:pt x="430273" y="658723"/>
                </a:moveTo>
                <a:lnTo>
                  <a:pt x="430860" y="659162"/>
                </a:lnTo>
                <a:lnTo>
                  <a:pt x="431429" y="659472"/>
                </a:lnTo>
                <a:lnTo>
                  <a:pt x="430273" y="658723"/>
                </a:lnTo>
                <a:close/>
              </a:path>
              <a:path extrusionOk="0" h="831214" w="538479">
                <a:moveTo>
                  <a:pt x="460863" y="658723"/>
                </a:moveTo>
                <a:lnTo>
                  <a:pt x="430273" y="658723"/>
                </a:lnTo>
                <a:lnTo>
                  <a:pt x="431429" y="659472"/>
                </a:lnTo>
                <a:lnTo>
                  <a:pt x="461707" y="659472"/>
                </a:lnTo>
                <a:lnTo>
                  <a:pt x="460863" y="658723"/>
                </a:lnTo>
                <a:close/>
              </a:path>
              <a:path extrusionOk="0" h="831214" w="538479">
                <a:moveTo>
                  <a:pt x="416709" y="651445"/>
                </a:moveTo>
                <a:lnTo>
                  <a:pt x="430860" y="659162"/>
                </a:lnTo>
                <a:lnTo>
                  <a:pt x="430273" y="658723"/>
                </a:lnTo>
                <a:lnTo>
                  <a:pt x="460863" y="658723"/>
                </a:lnTo>
                <a:lnTo>
                  <a:pt x="454428" y="653008"/>
                </a:lnTo>
                <a:lnTo>
                  <a:pt x="452663" y="651687"/>
                </a:lnTo>
                <a:lnTo>
                  <a:pt x="417383" y="651687"/>
                </a:lnTo>
                <a:lnTo>
                  <a:pt x="416709" y="651445"/>
                </a:lnTo>
                <a:close/>
              </a:path>
              <a:path extrusionOk="0" h="831214" w="538479">
                <a:moveTo>
                  <a:pt x="416036" y="651078"/>
                </a:moveTo>
                <a:lnTo>
                  <a:pt x="416709" y="651445"/>
                </a:lnTo>
                <a:lnTo>
                  <a:pt x="417383" y="651687"/>
                </a:lnTo>
                <a:lnTo>
                  <a:pt x="416036" y="651078"/>
                </a:lnTo>
                <a:close/>
              </a:path>
              <a:path extrusionOk="0" h="831214" w="538479">
                <a:moveTo>
                  <a:pt x="451848" y="651078"/>
                </a:moveTo>
                <a:lnTo>
                  <a:pt x="416036" y="651078"/>
                </a:lnTo>
                <a:lnTo>
                  <a:pt x="417383" y="651687"/>
                </a:lnTo>
                <a:lnTo>
                  <a:pt x="452663" y="651687"/>
                </a:lnTo>
                <a:lnTo>
                  <a:pt x="451848" y="651078"/>
                </a:lnTo>
                <a:close/>
              </a:path>
              <a:path extrusionOk="0" h="831214" w="538479">
                <a:moveTo>
                  <a:pt x="9535" y="0"/>
                </a:moveTo>
                <a:lnTo>
                  <a:pt x="5029" y="80048"/>
                </a:lnTo>
                <a:lnTo>
                  <a:pt x="1585" y="156857"/>
                </a:lnTo>
                <a:lnTo>
                  <a:pt x="0" y="232854"/>
                </a:lnTo>
                <a:lnTo>
                  <a:pt x="226" y="269125"/>
                </a:lnTo>
                <a:lnTo>
                  <a:pt x="3350" y="339128"/>
                </a:lnTo>
                <a:lnTo>
                  <a:pt x="10830" y="403948"/>
                </a:lnTo>
                <a:lnTo>
                  <a:pt x="23708" y="462457"/>
                </a:lnTo>
                <a:lnTo>
                  <a:pt x="43114" y="513537"/>
                </a:lnTo>
                <a:lnTo>
                  <a:pt x="71689" y="556323"/>
                </a:lnTo>
                <a:lnTo>
                  <a:pt x="112887" y="586435"/>
                </a:lnTo>
                <a:lnTo>
                  <a:pt x="163395" y="606082"/>
                </a:lnTo>
                <a:lnTo>
                  <a:pt x="218869" y="618261"/>
                </a:lnTo>
                <a:lnTo>
                  <a:pt x="330349" y="632472"/>
                </a:lnTo>
                <a:lnTo>
                  <a:pt x="355648" y="635990"/>
                </a:lnTo>
                <a:lnTo>
                  <a:pt x="378927" y="640168"/>
                </a:lnTo>
                <a:lnTo>
                  <a:pt x="399691" y="645312"/>
                </a:lnTo>
                <a:lnTo>
                  <a:pt x="416709" y="651445"/>
                </a:lnTo>
                <a:lnTo>
                  <a:pt x="416036" y="651078"/>
                </a:lnTo>
                <a:lnTo>
                  <a:pt x="451848" y="651078"/>
                </a:lnTo>
                <a:lnTo>
                  <a:pt x="441322" y="643204"/>
                </a:lnTo>
                <a:lnTo>
                  <a:pt x="404251" y="626821"/>
                </a:lnTo>
                <a:lnTo>
                  <a:pt x="358264" y="617118"/>
                </a:lnTo>
                <a:lnTo>
                  <a:pt x="250174" y="603694"/>
                </a:lnTo>
                <a:lnTo>
                  <a:pt x="222425" y="599541"/>
                </a:lnTo>
                <a:lnTo>
                  <a:pt x="169377" y="587997"/>
                </a:lnTo>
                <a:lnTo>
                  <a:pt x="122819" y="570179"/>
                </a:lnTo>
                <a:lnTo>
                  <a:pt x="103338" y="558266"/>
                </a:lnTo>
                <a:lnTo>
                  <a:pt x="103108" y="558266"/>
                </a:lnTo>
                <a:lnTo>
                  <a:pt x="101864" y="557364"/>
                </a:lnTo>
                <a:lnTo>
                  <a:pt x="102059" y="557364"/>
                </a:lnTo>
                <a:lnTo>
                  <a:pt x="86508" y="544004"/>
                </a:lnTo>
                <a:lnTo>
                  <a:pt x="86230" y="544004"/>
                </a:lnTo>
                <a:lnTo>
                  <a:pt x="84985" y="542696"/>
                </a:lnTo>
                <a:lnTo>
                  <a:pt x="85191" y="542696"/>
                </a:lnTo>
                <a:lnTo>
                  <a:pt x="72395" y="526592"/>
                </a:lnTo>
                <a:lnTo>
                  <a:pt x="72247" y="526592"/>
                </a:lnTo>
                <a:lnTo>
                  <a:pt x="71396" y="525335"/>
                </a:lnTo>
                <a:lnTo>
                  <a:pt x="71537" y="525335"/>
                </a:lnTo>
                <a:lnTo>
                  <a:pt x="60589" y="505968"/>
                </a:lnTo>
                <a:lnTo>
                  <a:pt x="42174" y="457771"/>
                </a:lnTo>
                <a:lnTo>
                  <a:pt x="29702" y="401345"/>
                </a:lnTo>
                <a:lnTo>
                  <a:pt x="22362" y="337997"/>
                </a:lnTo>
                <a:lnTo>
                  <a:pt x="19276" y="268998"/>
                </a:lnTo>
                <a:lnTo>
                  <a:pt x="19055" y="232460"/>
                </a:lnTo>
                <a:lnTo>
                  <a:pt x="20609" y="157721"/>
                </a:lnTo>
                <a:lnTo>
                  <a:pt x="24162" y="78981"/>
                </a:lnTo>
                <a:lnTo>
                  <a:pt x="28547" y="1066"/>
                </a:lnTo>
                <a:lnTo>
                  <a:pt x="9535" y="0"/>
                </a:lnTo>
                <a:close/>
              </a:path>
              <a:path extrusionOk="0" h="831214" w="538479">
                <a:moveTo>
                  <a:pt x="101864" y="557364"/>
                </a:moveTo>
                <a:lnTo>
                  <a:pt x="103108" y="558266"/>
                </a:lnTo>
                <a:lnTo>
                  <a:pt x="102541" y="557778"/>
                </a:lnTo>
                <a:lnTo>
                  <a:pt x="101864" y="557364"/>
                </a:lnTo>
                <a:close/>
              </a:path>
              <a:path extrusionOk="0" h="831214" w="538479">
                <a:moveTo>
                  <a:pt x="102541" y="557778"/>
                </a:moveTo>
                <a:lnTo>
                  <a:pt x="103108" y="558266"/>
                </a:lnTo>
                <a:lnTo>
                  <a:pt x="103338" y="558266"/>
                </a:lnTo>
                <a:lnTo>
                  <a:pt x="102541" y="557778"/>
                </a:lnTo>
                <a:close/>
              </a:path>
              <a:path extrusionOk="0" h="831214" w="538479">
                <a:moveTo>
                  <a:pt x="102059" y="557364"/>
                </a:moveTo>
                <a:lnTo>
                  <a:pt x="101864" y="557364"/>
                </a:lnTo>
                <a:lnTo>
                  <a:pt x="102541" y="557778"/>
                </a:lnTo>
                <a:lnTo>
                  <a:pt x="102059" y="557364"/>
                </a:lnTo>
                <a:close/>
              </a:path>
              <a:path extrusionOk="0" h="831214" w="538479">
                <a:moveTo>
                  <a:pt x="84985" y="542696"/>
                </a:moveTo>
                <a:lnTo>
                  <a:pt x="86230" y="544004"/>
                </a:lnTo>
                <a:lnTo>
                  <a:pt x="85632" y="543252"/>
                </a:lnTo>
                <a:lnTo>
                  <a:pt x="84985" y="542696"/>
                </a:lnTo>
                <a:close/>
              </a:path>
              <a:path extrusionOk="0" h="831214" w="538479">
                <a:moveTo>
                  <a:pt x="85632" y="543252"/>
                </a:moveTo>
                <a:lnTo>
                  <a:pt x="86230" y="544004"/>
                </a:lnTo>
                <a:lnTo>
                  <a:pt x="86508" y="544004"/>
                </a:lnTo>
                <a:lnTo>
                  <a:pt x="85632" y="543252"/>
                </a:lnTo>
                <a:close/>
              </a:path>
              <a:path extrusionOk="0" h="831214" w="538479">
                <a:moveTo>
                  <a:pt x="85191" y="542696"/>
                </a:moveTo>
                <a:lnTo>
                  <a:pt x="84985" y="542696"/>
                </a:lnTo>
                <a:lnTo>
                  <a:pt x="85632" y="543252"/>
                </a:lnTo>
                <a:lnTo>
                  <a:pt x="85191" y="542696"/>
                </a:lnTo>
                <a:close/>
              </a:path>
              <a:path extrusionOk="0" h="831214" w="538479">
                <a:moveTo>
                  <a:pt x="71396" y="525335"/>
                </a:moveTo>
                <a:lnTo>
                  <a:pt x="72247" y="526592"/>
                </a:lnTo>
                <a:lnTo>
                  <a:pt x="71882" y="525946"/>
                </a:lnTo>
                <a:lnTo>
                  <a:pt x="71396" y="525335"/>
                </a:lnTo>
                <a:close/>
              </a:path>
              <a:path extrusionOk="0" h="831214" w="538479">
                <a:moveTo>
                  <a:pt x="71882" y="525946"/>
                </a:moveTo>
                <a:lnTo>
                  <a:pt x="72247" y="526592"/>
                </a:lnTo>
                <a:lnTo>
                  <a:pt x="72395" y="526592"/>
                </a:lnTo>
                <a:lnTo>
                  <a:pt x="71882" y="525946"/>
                </a:lnTo>
                <a:close/>
              </a:path>
              <a:path extrusionOk="0" h="831214" w="538479">
                <a:moveTo>
                  <a:pt x="71537" y="525335"/>
                </a:moveTo>
                <a:lnTo>
                  <a:pt x="71396" y="525335"/>
                </a:lnTo>
                <a:lnTo>
                  <a:pt x="71882" y="525946"/>
                </a:lnTo>
                <a:lnTo>
                  <a:pt x="71537" y="525335"/>
                </a:lnTo>
                <a:close/>
              </a:path>
            </a:pathLst>
          </a:custGeom>
          <a:solidFill>
            <a:srgbClr val="20E2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3"/>
          <p:cNvSpPr/>
          <p:nvPr/>
        </p:nvSpPr>
        <p:spPr>
          <a:xfrm>
            <a:off x="7421448" y="3445052"/>
            <a:ext cx="1030605" cy="831850"/>
          </a:xfrm>
          <a:custGeom>
            <a:rect b="b" l="l" r="r" t="t"/>
            <a:pathLst>
              <a:path extrusionOk="0" h="831850" w="1030604">
                <a:moveTo>
                  <a:pt x="954227" y="754989"/>
                </a:moveTo>
                <a:lnTo>
                  <a:pt x="991895" y="831392"/>
                </a:lnTo>
                <a:lnTo>
                  <a:pt x="1023618" y="768845"/>
                </a:lnTo>
                <a:lnTo>
                  <a:pt x="982776" y="768845"/>
                </a:lnTo>
                <a:lnTo>
                  <a:pt x="981415" y="755143"/>
                </a:lnTo>
                <a:lnTo>
                  <a:pt x="954227" y="754989"/>
                </a:lnTo>
                <a:close/>
              </a:path>
              <a:path extrusionOk="0" h="831850" w="1030604">
                <a:moveTo>
                  <a:pt x="981415" y="755143"/>
                </a:moveTo>
                <a:lnTo>
                  <a:pt x="982776" y="768845"/>
                </a:lnTo>
                <a:lnTo>
                  <a:pt x="1001737" y="766965"/>
                </a:lnTo>
                <a:lnTo>
                  <a:pt x="1000575" y="755252"/>
                </a:lnTo>
                <a:lnTo>
                  <a:pt x="981415" y="755143"/>
                </a:lnTo>
                <a:close/>
              </a:path>
              <a:path extrusionOk="0" h="831850" w="1030604">
                <a:moveTo>
                  <a:pt x="1000575" y="755252"/>
                </a:moveTo>
                <a:lnTo>
                  <a:pt x="1001737" y="766965"/>
                </a:lnTo>
                <a:lnTo>
                  <a:pt x="982776" y="768845"/>
                </a:lnTo>
                <a:lnTo>
                  <a:pt x="1023618" y="768845"/>
                </a:lnTo>
                <a:lnTo>
                  <a:pt x="1030427" y="755421"/>
                </a:lnTo>
                <a:lnTo>
                  <a:pt x="1000575" y="755252"/>
                </a:lnTo>
                <a:close/>
              </a:path>
              <a:path extrusionOk="0" h="831850" w="1030604">
                <a:moveTo>
                  <a:pt x="980878" y="749738"/>
                </a:moveTo>
                <a:lnTo>
                  <a:pt x="981415" y="755143"/>
                </a:lnTo>
                <a:lnTo>
                  <a:pt x="1000575" y="755252"/>
                </a:lnTo>
                <a:lnTo>
                  <a:pt x="1000161" y="751077"/>
                </a:lnTo>
                <a:lnTo>
                  <a:pt x="981417" y="751077"/>
                </a:lnTo>
                <a:lnTo>
                  <a:pt x="980878" y="749738"/>
                </a:lnTo>
                <a:close/>
              </a:path>
              <a:path extrusionOk="0" h="831850" w="1030604">
                <a:moveTo>
                  <a:pt x="980744" y="748398"/>
                </a:moveTo>
                <a:lnTo>
                  <a:pt x="980878" y="749738"/>
                </a:lnTo>
                <a:lnTo>
                  <a:pt x="981417" y="751077"/>
                </a:lnTo>
                <a:lnTo>
                  <a:pt x="980744" y="748398"/>
                </a:lnTo>
                <a:close/>
              </a:path>
              <a:path extrusionOk="0" h="831850" w="1030604">
                <a:moveTo>
                  <a:pt x="999895" y="748398"/>
                </a:moveTo>
                <a:lnTo>
                  <a:pt x="980744" y="748398"/>
                </a:lnTo>
                <a:lnTo>
                  <a:pt x="981417" y="751077"/>
                </a:lnTo>
                <a:lnTo>
                  <a:pt x="1000161" y="751077"/>
                </a:lnTo>
                <a:lnTo>
                  <a:pt x="999895" y="748398"/>
                </a:lnTo>
                <a:close/>
              </a:path>
              <a:path extrusionOk="0" h="831850" w="1030604">
                <a:moveTo>
                  <a:pt x="19113" y="0"/>
                </a:moveTo>
                <a:lnTo>
                  <a:pt x="10210" y="78981"/>
                </a:lnTo>
                <a:lnTo>
                  <a:pt x="3187" y="156972"/>
                </a:lnTo>
                <a:lnTo>
                  <a:pt x="990" y="195338"/>
                </a:lnTo>
                <a:lnTo>
                  <a:pt x="0" y="232943"/>
                </a:lnTo>
                <a:lnTo>
                  <a:pt x="457" y="269722"/>
                </a:lnTo>
                <a:lnTo>
                  <a:pt x="6730" y="340220"/>
                </a:lnTo>
                <a:lnTo>
                  <a:pt x="21844" y="405714"/>
                </a:lnTo>
                <a:lnTo>
                  <a:pt x="47917" y="464959"/>
                </a:lnTo>
                <a:lnTo>
                  <a:pt x="87083" y="516521"/>
                </a:lnTo>
                <a:lnTo>
                  <a:pt x="127012" y="549351"/>
                </a:lnTo>
                <a:lnTo>
                  <a:pt x="161531" y="567232"/>
                </a:lnTo>
                <a:lnTo>
                  <a:pt x="201815" y="581799"/>
                </a:lnTo>
                <a:lnTo>
                  <a:pt x="247015" y="593585"/>
                </a:lnTo>
                <a:lnTo>
                  <a:pt x="322059" y="606971"/>
                </a:lnTo>
                <a:lnTo>
                  <a:pt x="375793" y="613651"/>
                </a:lnTo>
                <a:lnTo>
                  <a:pt x="431368" y="618921"/>
                </a:lnTo>
                <a:lnTo>
                  <a:pt x="487857" y="623150"/>
                </a:lnTo>
                <a:lnTo>
                  <a:pt x="653630" y="633056"/>
                </a:lnTo>
                <a:lnTo>
                  <a:pt x="704545" y="636600"/>
                </a:lnTo>
                <a:lnTo>
                  <a:pt x="751662" y="640803"/>
                </a:lnTo>
                <a:lnTo>
                  <a:pt x="794092" y="646036"/>
                </a:lnTo>
                <a:lnTo>
                  <a:pt x="846658" y="656463"/>
                </a:lnTo>
                <a:lnTo>
                  <a:pt x="885647" y="670090"/>
                </a:lnTo>
                <a:lnTo>
                  <a:pt x="925588" y="689597"/>
                </a:lnTo>
                <a:lnTo>
                  <a:pt x="963549" y="720039"/>
                </a:lnTo>
                <a:lnTo>
                  <a:pt x="980878" y="749738"/>
                </a:lnTo>
                <a:lnTo>
                  <a:pt x="980744" y="748398"/>
                </a:lnTo>
                <a:lnTo>
                  <a:pt x="999895" y="748398"/>
                </a:lnTo>
                <a:lnTo>
                  <a:pt x="999617" y="745591"/>
                </a:lnTo>
                <a:lnTo>
                  <a:pt x="977087" y="706640"/>
                </a:lnTo>
                <a:lnTo>
                  <a:pt x="934593" y="672807"/>
                </a:lnTo>
                <a:lnTo>
                  <a:pt x="892314" y="652246"/>
                </a:lnTo>
                <a:lnTo>
                  <a:pt x="851153" y="637946"/>
                </a:lnTo>
                <a:lnTo>
                  <a:pt x="796620" y="627151"/>
                </a:lnTo>
                <a:lnTo>
                  <a:pt x="753478" y="621842"/>
                </a:lnTo>
                <a:lnTo>
                  <a:pt x="705866" y="617588"/>
                </a:lnTo>
                <a:lnTo>
                  <a:pt x="654761" y="614044"/>
                </a:lnTo>
                <a:lnTo>
                  <a:pt x="489267" y="604151"/>
                </a:lnTo>
                <a:lnTo>
                  <a:pt x="433158" y="599960"/>
                </a:lnTo>
                <a:lnTo>
                  <a:pt x="378142" y="594740"/>
                </a:lnTo>
                <a:lnTo>
                  <a:pt x="325158" y="588175"/>
                </a:lnTo>
                <a:lnTo>
                  <a:pt x="275043" y="579907"/>
                </a:lnTo>
                <a:lnTo>
                  <a:pt x="229019" y="569671"/>
                </a:lnTo>
                <a:lnTo>
                  <a:pt x="187960" y="557161"/>
                </a:lnTo>
                <a:lnTo>
                  <a:pt x="152882" y="542175"/>
                </a:lnTo>
                <a:lnTo>
                  <a:pt x="101473" y="504037"/>
                </a:lnTo>
                <a:lnTo>
                  <a:pt x="64909" y="456336"/>
                </a:lnTo>
                <a:lnTo>
                  <a:pt x="40208" y="400646"/>
                </a:lnTo>
                <a:lnTo>
                  <a:pt x="25641" y="337972"/>
                </a:lnTo>
                <a:lnTo>
                  <a:pt x="19507" y="269481"/>
                </a:lnTo>
                <a:lnTo>
                  <a:pt x="19050" y="233438"/>
                </a:lnTo>
                <a:lnTo>
                  <a:pt x="20015" y="196430"/>
                </a:lnTo>
                <a:lnTo>
                  <a:pt x="22161" y="158673"/>
                </a:lnTo>
                <a:lnTo>
                  <a:pt x="29133" y="81114"/>
                </a:lnTo>
                <a:lnTo>
                  <a:pt x="38049" y="2133"/>
                </a:lnTo>
                <a:lnTo>
                  <a:pt x="19113" y="0"/>
                </a:lnTo>
                <a:close/>
              </a:path>
            </a:pathLst>
          </a:custGeom>
          <a:solidFill>
            <a:srgbClr val="20E2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24"/>
          <p:cNvGrpSpPr/>
          <p:nvPr/>
        </p:nvGrpSpPr>
        <p:grpSpPr>
          <a:xfrm>
            <a:off x="3422332" y="2855341"/>
            <a:ext cx="5454015" cy="1097280"/>
            <a:chOff x="3422332" y="2855341"/>
            <a:chExt cx="5454015" cy="1097280"/>
          </a:xfrm>
        </p:grpSpPr>
        <p:sp>
          <p:nvSpPr>
            <p:cNvPr id="374" name="Google Shape;374;p24"/>
            <p:cNvSpPr/>
            <p:nvPr/>
          </p:nvSpPr>
          <p:spPr>
            <a:xfrm>
              <a:off x="3422332" y="2855341"/>
              <a:ext cx="5454015" cy="1097280"/>
            </a:xfrm>
            <a:custGeom>
              <a:rect b="b" l="l" r="r" t="t"/>
              <a:pathLst>
                <a:path extrusionOk="0" h="1097279" w="5454015">
                  <a:moveTo>
                    <a:pt x="5379796" y="0"/>
                  </a:moveTo>
                  <a:lnTo>
                    <a:pt x="73939" y="0"/>
                  </a:lnTo>
                  <a:lnTo>
                    <a:pt x="45161" y="5809"/>
                  </a:lnTo>
                  <a:lnTo>
                    <a:pt x="21658" y="21653"/>
                  </a:lnTo>
                  <a:lnTo>
                    <a:pt x="5811" y="45155"/>
                  </a:lnTo>
                  <a:lnTo>
                    <a:pt x="0" y="73939"/>
                  </a:lnTo>
                  <a:lnTo>
                    <a:pt x="0" y="1023327"/>
                  </a:lnTo>
                  <a:lnTo>
                    <a:pt x="5811" y="1052113"/>
                  </a:lnTo>
                  <a:lnTo>
                    <a:pt x="21658" y="1075620"/>
                  </a:lnTo>
                  <a:lnTo>
                    <a:pt x="45161" y="1091468"/>
                  </a:lnTo>
                  <a:lnTo>
                    <a:pt x="73939" y="1097280"/>
                  </a:lnTo>
                  <a:lnTo>
                    <a:pt x="5379796" y="1097280"/>
                  </a:lnTo>
                  <a:lnTo>
                    <a:pt x="5408574" y="1091468"/>
                  </a:lnTo>
                  <a:lnTo>
                    <a:pt x="5432077" y="1075620"/>
                  </a:lnTo>
                  <a:lnTo>
                    <a:pt x="5447924" y="1052113"/>
                  </a:lnTo>
                  <a:lnTo>
                    <a:pt x="5453735" y="1023327"/>
                  </a:lnTo>
                  <a:lnTo>
                    <a:pt x="5453735" y="73939"/>
                  </a:lnTo>
                  <a:lnTo>
                    <a:pt x="5447924" y="45155"/>
                  </a:lnTo>
                  <a:lnTo>
                    <a:pt x="5432077" y="21653"/>
                  </a:lnTo>
                  <a:lnTo>
                    <a:pt x="5408574" y="5809"/>
                  </a:lnTo>
                  <a:lnTo>
                    <a:pt x="5379796" y="0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3422332" y="2855341"/>
              <a:ext cx="5454015" cy="1097280"/>
            </a:xfrm>
            <a:custGeom>
              <a:rect b="b" l="l" r="r" t="t"/>
              <a:pathLst>
                <a:path extrusionOk="0" h="1097279" w="5454015">
                  <a:moveTo>
                    <a:pt x="0" y="73945"/>
                  </a:moveTo>
                  <a:lnTo>
                    <a:pt x="5810" y="45162"/>
                  </a:lnTo>
                  <a:lnTo>
                    <a:pt x="21658" y="21658"/>
                  </a:lnTo>
                  <a:lnTo>
                    <a:pt x="45162" y="5810"/>
                  </a:lnTo>
                  <a:lnTo>
                    <a:pt x="73945" y="0"/>
                  </a:lnTo>
                  <a:lnTo>
                    <a:pt x="5379793" y="0"/>
                  </a:lnTo>
                  <a:lnTo>
                    <a:pt x="5408577" y="5810"/>
                  </a:lnTo>
                  <a:lnTo>
                    <a:pt x="5432083" y="21658"/>
                  </a:lnTo>
                  <a:lnTo>
                    <a:pt x="5447931" y="45162"/>
                  </a:lnTo>
                  <a:lnTo>
                    <a:pt x="5453743" y="73945"/>
                  </a:lnTo>
                  <a:lnTo>
                    <a:pt x="5453743" y="1023340"/>
                  </a:lnTo>
                  <a:lnTo>
                    <a:pt x="5447931" y="1052118"/>
                  </a:lnTo>
                  <a:lnTo>
                    <a:pt x="5432083" y="1075621"/>
                  </a:lnTo>
                  <a:lnTo>
                    <a:pt x="5408577" y="1091469"/>
                  </a:lnTo>
                  <a:lnTo>
                    <a:pt x="5379793" y="1097280"/>
                  </a:lnTo>
                  <a:lnTo>
                    <a:pt x="73945" y="1097280"/>
                  </a:lnTo>
                  <a:lnTo>
                    <a:pt x="45162" y="1091469"/>
                  </a:lnTo>
                  <a:lnTo>
                    <a:pt x="21658" y="1075621"/>
                  </a:lnTo>
                  <a:lnTo>
                    <a:pt x="5810" y="1052118"/>
                  </a:lnTo>
                  <a:lnTo>
                    <a:pt x="0" y="1023340"/>
                  </a:lnTo>
                  <a:lnTo>
                    <a:pt x="0" y="73945"/>
                  </a:lnTo>
                  <a:close/>
                </a:path>
              </a:pathLst>
            </a:custGeom>
            <a:noFill/>
            <a:ln cap="flat" cmpd="sng" w="12700">
              <a:solidFill>
                <a:srgbClr val="CF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6" name="Google Shape;376;p24"/>
          <p:cNvSpPr txBox="1"/>
          <p:nvPr>
            <p:ph type="title"/>
          </p:nvPr>
        </p:nvSpPr>
        <p:spPr>
          <a:xfrm>
            <a:off x="4964112" y="254509"/>
            <a:ext cx="226377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LOOPS</a:t>
            </a:r>
            <a:endParaRPr/>
          </a:p>
        </p:txBody>
      </p:sp>
      <p:grpSp>
        <p:nvGrpSpPr>
          <p:cNvPr id="377" name="Google Shape;377;p24"/>
          <p:cNvGrpSpPr/>
          <p:nvPr/>
        </p:nvGrpSpPr>
        <p:grpSpPr>
          <a:xfrm>
            <a:off x="215737" y="324764"/>
            <a:ext cx="11760603" cy="1054100"/>
            <a:chOff x="215737" y="324764"/>
            <a:chExt cx="11760603" cy="1054100"/>
          </a:xfrm>
        </p:grpSpPr>
        <p:pic>
          <p:nvPicPr>
            <p:cNvPr id="378" name="Google Shape;378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5737" y="830834"/>
              <a:ext cx="11760603" cy="45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24"/>
            <p:cNvSpPr/>
            <p:nvPr/>
          </p:nvSpPr>
          <p:spPr>
            <a:xfrm>
              <a:off x="546906" y="324764"/>
              <a:ext cx="1054100" cy="1054100"/>
            </a:xfrm>
            <a:custGeom>
              <a:rect b="b" l="l" r="r" t="t"/>
              <a:pathLst>
                <a:path extrusionOk="0" h="1054100" w="1054100">
                  <a:moveTo>
                    <a:pt x="526950" y="0"/>
                  </a:moveTo>
                  <a:lnTo>
                    <a:pt x="478987" y="2153"/>
                  </a:lnTo>
                  <a:lnTo>
                    <a:pt x="432230" y="8490"/>
                  </a:lnTo>
                  <a:lnTo>
                    <a:pt x="386866" y="18823"/>
                  </a:lnTo>
                  <a:lnTo>
                    <a:pt x="343080" y="32967"/>
                  </a:lnTo>
                  <a:lnTo>
                    <a:pt x="301059" y="50737"/>
                  </a:lnTo>
                  <a:lnTo>
                    <a:pt x="260988" y="71945"/>
                  </a:lnTo>
                  <a:lnTo>
                    <a:pt x="223054" y="96405"/>
                  </a:lnTo>
                  <a:lnTo>
                    <a:pt x="187443" y="123933"/>
                  </a:lnTo>
                  <a:lnTo>
                    <a:pt x="154340" y="154341"/>
                  </a:lnTo>
                  <a:lnTo>
                    <a:pt x="123932" y="187444"/>
                  </a:lnTo>
                  <a:lnTo>
                    <a:pt x="96404" y="223055"/>
                  </a:lnTo>
                  <a:lnTo>
                    <a:pt x="71944" y="260989"/>
                  </a:lnTo>
                  <a:lnTo>
                    <a:pt x="50736" y="301060"/>
                  </a:lnTo>
                  <a:lnTo>
                    <a:pt x="32967" y="343081"/>
                  </a:lnTo>
                  <a:lnTo>
                    <a:pt x="18823" y="386866"/>
                  </a:lnTo>
                  <a:lnTo>
                    <a:pt x="8489" y="432230"/>
                  </a:lnTo>
                  <a:lnTo>
                    <a:pt x="2153" y="478986"/>
                  </a:lnTo>
                  <a:lnTo>
                    <a:pt x="0" y="526948"/>
                  </a:lnTo>
                  <a:lnTo>
                    <a:pt x="2153" y="574912"/>
                  </a:lnTo>
                  <a:lnTo>
                    <a:pt x="8489" y="621670"/>
                  </a:lnTo>
                  <a:lnTo>
                    <a:pt x="18823" y="667035"/>
                  </a:lnTo>
                  <a:lnTo>
                    <a:pt x="32967" y="710822"/>
                  </a:lnTo>
                  <a:lnTo>
                    <a:pt x="50736" y="752844"/>
                  </a:lnTo>
                  <a:lnTo>
                    <a:pt x="71944" y="792916"/>
                  </a:lnTo>
                  <a:lnTo>
                    <a:pt x="96404" y="830850"/>
                  </a:lnTo>
                  <a:lnTo>
                    <a:pt x="123932" y="866462"/>
                  </a:lnTo>
                  <a:lnTo>
                    <a:pt x="154340" y="899566"/>
                  </a:lnTo>
                  <a:lnTo>
                    <a:pt x="187443" y="929975"/>
                  </a:lnTo>
                  <a:lnTo>
                    <a:pt x="223054" y="957502"/>
                  </a:lnTo>
                  <a:lnTo>
                    <a:pt x="260988" y="981963"/>
                  </a:lnTo>
                  <a:lnTo>
                    <a:pt x="301059" y="1003172"/>
                  </a:lnTo>
                  <a:lnTo>
                    <a:pt x="343080" y="1020941"/>
                  </a:lnTo>
                  <a:lnTo>
                    <a:pt x="386866" y="1035085"/>
                  </a:lnTo>
                  <a:lnTo>
                    <a:pt x="432230" y="1045419"/>
                  </a:lnTo>
                  <a:lnTo>
                    <a:pt x="478987" y="1051755"/>
                  </a:lnTo>
                  <a:lnTo>
                    <a:pt x="526950" y="1053909"/>
                  </a:lnTo>
                  <a:lnTo>
                    <a:pt x="574913" y="1051755"/>
                  </a:lnTo>
                  <a:lnTo>
                    <a:pt x="621670" y="1045419"/>
                  </a:lnTo>
                  <a:lnTo>
                    <a:pt x="667034" y="1035085"/>
                  </a:lnTo>
                  <a:lnTo>
                    <a:pt x="710820" y="1020941"/>
                  </a:lnTo>
                  <a:lnTo>
                    <a:pt x="752841" y="1003172"/>
                  </a:lnTo>
                  <a:lnTo>
                    <a:pt x="792912" y="981964"/>
                  </a:lnTo>
                  <a:lnTo>
                    <a:pt x="830846" y="957502"/>
                  </a:lnTo>
                  <a:lnTo>
                    <a:pt x="866458" y="929975"/>
                  </a:lnTo>
                  <a:lnTo>
                    <a:pt x="899561" y="899566"/>
                  </a:lnTo>
                  <a:lnTo>
                    <a:pt x="929969" y="866462"/>
                  </a:lnTo>
                  <a:lnTo>
                    <a:pt x="957497" y="830850"/>
                  </a:lnTo>
                  <a:lnTo>
                    <a:pt x="981957" y="792916"/>
                  </a:lnTo>
                  <a:lnTo>
                    <a:pt x="1003166" y="752844"/>
                  </a:lnTo>
                  <a:lnTo>
                    <a:pt x="1020935" y="710822"/>
                  </a:lnTo>
                  <a:lnTo>
                    <a:pt x="1035079" y="667035"/>
                  </a:lnTo>
                  <a:lnTo>
                    <a:pt x="1045413" y="621670"/>
                  </a:lnTo>
                  <a:lnTo>
                    <a:pt x="1051749" y="574912"/>
                  </a:lnTo>
                  <a:lnTo>
                    <a:pt x="1053903" y="526948"/>
                  </a:lnTo>
                  <a:lnTo>
                    <a:pt x="1051749" y="478986"/>
                  </a:lnTo>
                  <a:lnTo>
                    <a:pt x="1045413" y="432230"/>
                  </a:lnTo>
                  <a:lnTo>
                    <a:pt x="1035079" y="386866"/>
                  </a:lnTo>
                  <a:lnTo>
                    <a:pt x="1020935" y="343081"/>
                  </a:lnTo>
                  <a:lnTo>
                    <a:pt x="1003166" y="301060"/>
                  </a:lnTo>
                  <a:lnTo>
                    <a:pt x="981957" y="260989"/>
                  </a:lnTo>
                  <a:lnTo>
                    <a:pt x="957497" y="223055"/>
                  </a:lnTo>
                  <a:lnTo>
                    <a:pt x="929969" y="187444"/>
                  </a:lnTo>
                  <a:lnTo>
                    <a:pt x="899561" y="154341"/>
                  </a:lnTo>
                  <a:lnTo>
                    <a:pt x="866458" y="123933"/>
                  </a:lnTo>
                  <a:lnTo>
                    <a:pt x="830846" y="96405"/>
                  </a:lnTo>
                  <a:lnTo>
                    <a:pt x="792912" y="71945"/>
                  </a:lnTo>
                  <a:lnTo>
                    <a:pt x="752841" y="50737"/>
                  </a:lnTo>
                  <a:lnTo>
                    <a:pt x="710820" y="32967"/>
                  </a:lnTo>
                  <a:lnTo>
                    <a:pt x="667034" y="18823"/>
                  </a:lnTo>
                  <a:lnTo>
                    <a:pt x="621670" y="8490"/>
                  </a:lnTo>
                  <a:lnTo>
                    <a:pt x="574913" y="2153"/>
                  </a:lnTo>
                  <a:lnTo>
                    <a:pt x="526950" y="0"/>
                  </a:lnTo>
                  <a:close/>
                </a:path>
              </a:pathLst>
            </a:custGeom>
            <a:solidFill>
              <a:srgbClr val="403F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80" name="Google Shape;380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5707" y="716585"/>
              <a:ext cx="386622" cy="4851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1" name="Google Shape;381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02847" y="718538"/>
              <a:ext cx="319247" cy="533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Google Shape;382;p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97946" y="505613"/>
              <a:ext cx="547961" cy="1632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3" name="Google Shape;383;p24"/>
          <p:cNvSpPr txBox="1"/>
          <p:nvPr/>
        </p:nvSpPr>
        <p:spPr>
          <a:xfrm>
            <a:off x="3589375" y="2917450"/>
            <a:ext cx="5286900" cy="9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0">
            <a:spAutoFit/>
          </a:bodyPr>
          <a:lstStyle/>
          <a:p>
            <a:pPr indent="-914400" lvl="0" marL="927100" marR="5080" rtl="0" algn="l">
              <a:lnSpc>
                <a:spcPct val="11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F8015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0" i="0" lang="en-US" sz="28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item </a:t>
            </a:r>
            <a:r>
              <a:rPr b="1" i="0" lang="en-US" sz="2800" u="none" cap="none" strike="noStrike">
                <a:solidFill>
                  <a:srgbClr val="0F8015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b="0" i="0" lang="en-US" sz="28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iterable:  do this</a:t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4" name="Google Shape;384;p24"/>
          <p:cNvSpPr txBox="1"/>
          <p:nvPr/>
        </p:nvSpPr>
        <p:spPr>
          <a:xfrm>
            <a:off x="5843276" y="4212475"/>
            <a:ext cx="5078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Code to run until the loop terminates (must be indented!)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55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1" i="1" lang="en-US" sz="145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Run order:</a:t>
            </a:r>
            <a:endParaRPr b="0" i="0" sz="14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5" name="Google Shape;385;p24"/>
          <p:cNvSpPr txBox="1"/>
          <p:nvPr/>
        </p:nvSpPr>
        <p:spPr>
          <a:xfrm>
            <a:off x="6127750" y="4905755"/>
            <a:ext cx="1637700" cy="13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265" lvl="0" marL="3422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AutoNum type="arabicPeriod"/>
            </a:pPr>
            <a:r>
              <a:rPr b="0" i="1" lang="en-US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item = iterable[0]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265" lvl="0" marL="342265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AutoNum type="arabicPeriod"/>
            </a:pPr>
            <a:r>
              <a:rPr b="0" i="1" lang="en-US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item = iterable[1]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265" lvl="0" marL="342265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AutoNum type="arabicPeriod"/>
            </a:pPr>
            <a:r>
              <a:rPr b="0" i="1" lang="en-US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item = iterable[2]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6" name="Google Shape;386;p24"/>
          <p:cNvSpPr txBox="1"/>
          <p:nvPr/>
        </p:nvSpPr>
        <p:spPr>
          <a:xfrm>
            <a:off x="6051550" y="5707380"/>
            <a:ext cx="25710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2384" marR="0" rtl="0" algn="l">
              <a:lnSpc>
                <a:spcPct val="116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384" marR="0" rtl="0" algn="l">
              <a:lnSpc>
                <a:spcPct val="116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n.	</a:t>
            </a:r>
            <a:r>
              <a:rPr b="0" i="1" lang="en-US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item = iterable[len(iterable)-1]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7" name="Google Shape;387;p24"/>
          <p:cNvSpPr txBox="1"/>
          <p:nvPr/>
        </p:nvSpPr>
        <p:spPr>
          <a:xfrm>
            <a:off x="2691498" y="1549908"/>
            <a:ext cx="7863840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1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for loop </a:t>
            </a: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will run a specified number of times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812800" marR="0" rtl="0" algn="l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This often corresponds with the length of a list, tuple, or other iterable data type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8" name="Google Shape;388;p24"/>
          <p:cNvSpPr/>
          <p:nvPr/>
        </p:nvSpPr>
        <p:spPr>
          <a:xfrm>
            <a:off x="6138367" y="3648151"/>
            <a:ext cx="1104265" cy="625475"/>
          </a:xfrm>
          <a:custGeom>
            <a:rect b="b" l="l" r="r" t="t"/>
            <a:pathLst>
              <a:path extrusionOk="0" h="625475" w="1104265">
                <a:moveTo>
                  <a:pt x="1055856" y="549995"/>
                </a:moveTo>
                <a:lnTo>
                  <a:pt x="1027607" y="551878"/>
                </a:lnTo>
                <a:lnTo>
                  <a:pt x="1070698" y="625386"/>
                </a:lnTo>
                <a:lnTo>
                  <a:pt x="1096917" y="562851"/>
                </a:lnTo>
                <a:lnTo>
                  <a:pt x="1056982" y="562851"/>
                </a:lnTo>
                <a:lnTo>
                  <a:pt x="1055856" y="549995"/>
                </a:lnTo>
                <a:close/>
              </a:path>
              <a:path extrusionOk="0" h="625475" w="1104265">
                <a:moveTo>
                  <a:pt x="1074862" y="548729"/>
                </a:moveTo>
                <a:lnTo>
                  <a:pt x="1055856" y="549995"/>
                </a:lnTo>
                <a:lnTo>
                  <a:pt x="1056982" y="562851"/>
                </a:lnTo>
                <a:lnTo>
                  <a:pt x="1075956" y="561187"/>
                </a:lnTo>
                <a:lnTo>
                  <a:pt x="1074862" y="548729"/>
                </a:lnTo>
                <a:close/>
              </a:path>
              <a:path extrusionOk="0" h="625475" w="1104265">
                <a:moveTo>
                  <a:pt x="1103642" y="546811"/>
                </a:moveTo>
                <a:lnTo>
                  <a:pt x="1074862" y="548729"/>
                </a:lnTo>
                <a:lnTo>
                  <a:pt x="1075956" y="561187"/>
                </a:lnTo>
                <a:lnTo>
                  <a:pt x="1056982" y="562851"/>
                </a:lnTo>
                <a:lnTo>
                  <a:pt x="1096917" y="562851"/>
                </a:lnTo>
                <a:lnTo>
                  <a:pt x="1103642" y="546811"/>
                </a:lnTo>
                <a:close/>
              </a:path>
              <a:path extrusionOk="0" h="625475" w="1104265">
                <a:moveTo>
                  <a:pt x="2349" y="0"/>
                </a:moveTo>
                <a:lnTo>
                  <a:pt x="0" y="18897"/>
                </a:lnTo>
                <a:lnTo>
                  <a:pt x="258025" y="51904"/>
                </a:lnTo>
                <a:lnTo>
                  <a:pt x="381927" y="70142"/>
                </a:lnTo>
                <a:lnTo>
                  <a:pt x="441744" y="79997"/>
                </a:lnTo>
                <a:lnTo>
                  <a:pt x="499808" y="90462"/>
                </a:lnTo>
                <a:lnTo>
                  <a:pt x="555840" y="101625"/>
                </a:lnTo>
                <a:lnTo>
                  <a:pt x="609612" y="113563"/>
                </a:lnTo>
                <a:lnTo>
                  <a:pt x="660869" y="126365"/>
                </a:lnTo>
                <a:lnTo>
                  <a:pt x="709345" y="140119"/>
                </a:lnTo>
                <a:lnTo>
                  <a:pt x="754799" y="154889"/>
                </a:lnTo>
                <a:lnTo>
                  <a:pt x="796937" y="170764"/>
                </a:lnTo>
                <a:lnTo>
                  <a:pt x="835545" y="187807"/>
                </a:lnTo>
                <a:lnTo>
                  <a:pt x="870330" y="206082"/>
                </a:lnTo>
                <a:lnTo>
                  <a:pt x="928192" y="246392"/>
                </a:lnTo>
                <a:lnTo>
                  <a:pt x="972210" y="291274"/>
                </a:lnTo>
                <a:lnTo>
                  <a:pt x="1004582" y="340131"/>
                </a:lnTo>
                <a:lnTo>
                  <a:pt x="1027379" y="392518"/>
                </a:lnTo>
                <a:lnTo>
                  <a:pt x="1042555" y="447916"/>
                </a:lnTo>
                <a:lnTo>
                  <a:pt x="1051979" y="505739"/>
                </a:lnTo>
                <a:lnTo>
                  <a:pt x="1055856" y="549995"/>
                </a:lnTo>
                <a:lnTo>
                  <a:pt x="1074862" y="548729"/>
                </a:lnTo>
                <a:lnTo>
                  <a:pt x="1070851" y="503085"/>
                </a:lnTo>
                <a:lnTo>
                  <a:pt x="1061072" y="443445"/>
                </a:lnTo>
                <a:lnTo>
                  <a:pt x="1045133" y="385597"/>
                </a:lnTo>
                <a:lnTo>
                  <a:pt x="1020927" y="330352"/>
                </a:lnTo>
                <a:lnTo>
                  <a:pt x="986434" y="278599"/>
                </a:lnTo>
                <a:lnTo>
                  <a:pt x="939774" y="231267"/>
                </a:lnTo>
                <a:lnTo>
                  <a:pt x="879182" y="189217"/>
                </a:lnTo>
                <a:lnTo>
                  <a:pt x="843229" y="170370"/>
                </a:lnTo>
                <a:lnTo>
                  <a:pt x="803655" y="152933"/>
                </a:lnTo>
                <a:lnTo>
                  <a:pt x="760679" y="136766"/>
                </a:lnTo>
                <a:lnTo>
                  <a:pt x="714540" y="121780"/>
                </a:lnTo>
                <a:lnTo>
                  <a:pt x="665492" y="107886"/>
                </a:lnTo>
                <a:lnTo>
                  <a:pt x="613740" y="94970"/>
                </a:lnTo>
                <a:lnTo>
                  <a:pt x="559561" y="82943"/>
                </a:lnTo>
                <a:lnTo>
                  <a:pt x="503186" y="71716"/>
                </a:lnTo>
                <a:lnTo>
                  <a:pt x="444842" y="61201"/>
                </a:lnTo>
                <a:lnTo>
                  <a:pt x="384797" y="51308"/>
                </a:lnTo>
                <a:lnTo>
                  <a:pt x="260515" y="33020"/>
                </a:lnTo>
                <a:lnTo>
                  <a:pt x="2349" y="0"/>
                </a:lnTo>
                <a:close/>
              </a:path>
            </a:pathLst>
          </a:custGeom>
          <a:solidFill>
            <a:srgbClr val="20E2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4"/>
          <p:cNvSpPr txBox="1"/>
          <p:nvPr>
            <p:ph idx="11" type="ftr"/>
          </p:nvPr>
        </p:nvSpPr>
        <p:spPr>
          <a:xfrm>
            <a:off x="11081054" y="6708738"/>
            <a:ext cx="1032509" cy="101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4431" y="2319527"/>
            <a:ext cx="551687" cy="551688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25"/>
          <p:cNvSpPr txBox="1"/>
          <p:nvPr>
            <p:ph type="title"/>
          </p:nvPr>
        </p:nvSpPr>
        <p:spPr>
          <a:xfrm>
            <a:off x="4964112" y="254509"/>
            <a:ext cx="226377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404040"/>
                </a:solidFill>
              </a:rPr>
              <a:t>FOR LOOPS</a:t>
            </a:r>
            <a:endParaRPr/>
          </a:p>
        </p:txBody>
      </p:sp>
      <p:grpSp>
        <p:nvGrpSpPr>
          <p:cNvPr id="396" name="Google Shape;396;p25"/>
          <p:cNvGrpSpPr/>
          <p:nvPr/>
        </p:nvGrpSpPr>
        <p:grpSpPr>
          <a:xfrm>
            <a:off x="215737" y="324764"/>
            <a:ext cx="11760603" cy="1054100"/>
            <a:chOff x="215737" y="324764"/>
            <a:chExt cx="11760603" cy="1054100"/>
          </a:xfrm>
        </p:grpSpPr>
        <p:pic>
          <p:nvPicPr>
            <p:cNvPr id="397" name="Google Shape;397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5737" y="830834"/>
              <a:ext cx="11760603" cy="45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8" name="Google Shape;398;p25"/>
            <p:cNvSpPr/>
            <p:nvPr/>
          </p:nvSpPr>
          <p:spPr>
            <a:xfrm>
              <a:off x="546906" y="324764"/>
              <a:ext cx="1054100" cy="1054100"/>
            </a:xfrm>
            <a:custGeom>
              <a:rect b="b" l="l" r="r" t="t"/>
              <a:pathLst>
                <a:path extrusionOk="0" h="1054100" w="1054100">
                  <a:moveTo>
                    <a:pt x="526950" y="0"/>
                  </a:moveTo>
                  <a:lnTo>
                    <a:pt x="478987" y="2153"/>
                  </a:lnTo>
                  <a:lnTo>
                    <a:pt x="432230" y="8490"/>
                  </a:lnTo>
                  <a:lnTo>
                    <a:pt x="386866" y="18823"/>
                  </a:lnTo>
                  <a:lnTo>
                    <a:pt x="343080" y="32967"/>
                  </a:lnTo>
                  <a:lnTo>
                    <a:pt x="301059" y="50737"/>
                  </a:lnTo>
                  <a:lnTo>
                    <a:pt x="260988" y="71945"/>
                  </a:lnTo>
                  <a:lnTo>
                    <a:pt x="223054" y="96405"/>
                  </a:lnTo>
                  <a:lnTo>
                    <a:pt x="187443" y="123933"/>
                  </a:lnTo>
                  <a:lnTo>
                    <a:pt x="154340" y="154341"/>
                  </a:lnTo>
                  <a:lnTo>
                    <a:pt x="123932" y="187444"/>
                  </a:lnTo>
                  <a:lnTo>
                    <a:pt x="96404" y="223055"/>
                  </a:lnTo>
                  <a:lnTo>
                    <a:pt x="71944" y="260989"/>
                  </a:lnTo>
                  <a:lnTo>
                    <a:pt x="50736" y="301060"/>
                  </a:lnTo>
                  <a:lnTo>
                    <a:pt x="32967" y="343081"/>
                  </a:lnTo>
                  <a:lnTo>
                    <a:pt x="18823" y="386866"/>
                  </a:lnTo>
                  <a:lnTo>
                    <a:pt x="8489" y="432230"/>
                  </a:lnTo>
                  <a:lnTo>
                    <a:pt x="2153" y="478986"/>
                  </a:lnTo>
                  <a:lnTo>
                    <a:pt x="0" y="526948"/>
                  </a:lnTo>
                  <a:lnTo>
                    <a:pt x="2153" y="574912"/>
                  </a:lnTo>
                  <a:lnTo>
                    <a:pt x="8489" y="621670"/>
                  </a:lnTo>
                  <a:lnTo>
                    <a:pt x="18823" y="667035"/>
                  </a:lnTo>
                  <a:lnTo>
                    <a:pt x="32967" y="710822"/>
                  </a:lnTo>
                  <a:lnTo>
                    <a:pt x="50736" y="752844"/>
                  </a:lnTo>
                  <a:lnTo>
                    <a:pt x="71944" y="792916"/>
                  </a:lnTo>
                  <a:lnTo>
                    <a:pt x="96404" y="830850"/>
                  </a:lnTo>
                  <a:lnTo>
                    <a:pt x="123932" y="866462"/>
                  </a:lnTo>
                  <a:lnTo>
                    <a:pt x="154340" y="899566"/>
                  </a:lnTo>
                  <a:lnTo>
                    <a:pt x="187443" y="929975"/>
                  </a:lnTo>
                  <a:lnTo>
                    <a:pt x="223054" y="957502"/>
                  </a:lnTo>
                  <a:lnTo>
                    <a:pt x="260988" y="981963"/>
                  </a:lnTo>
                  <a:lnTo>
                    <a:pt x="301059" y="1003172"/>
                  </a:lnTo>
                  <a:lnTo>
                    <a:pt x="343080" y="1020941"/>
                  </a:lnTo>
                  <a:lnTo>
                    <a:pt x="386866" y="1035085"/>
                  </a:lnTo>
                  <a:lnTo>
                    <a:pt x="432230" y="1045419"/>
                  </a:lnTo>
                  <a:lnTo>
                    <a:pt x="478987" y="1051755"/>
                  </a:lnTo>
                  <a:lnTo>
                    <a:pt x="526950" y="1053909"/>
                  </a:lnTo>
                  <a:lnTo>
                    <a:pt x="574913" y="1051755"/>
                  </a:lnTo>
                  <a:lnTo>
                    <a:pt x="621670" y="1045419"/>
                  </a:lnTo>
                  <a:lnTo>
                    <a:pt x="667034" y="1035085"/>
                  </a:lnTo>
                  <a:lnTo>
                    <a:pt x="710820" y="1020941"/>
                  </a:lnTo>
                  <a:lnTo>
                    <a:pt x="752841" y="1003172"/>
                  </a:lnTo>
                  <a:lnTo>
                    <a:pt x="792912" y="981964"/>
                  </a:lnTo>
                  <a:lnTo>
                    <a:pt x="830846" y="957502"/>
                  </a:lnTo>
                  <a:lnTo>
                    <a:pt x="866458" y="929975"/>
                  </a:lnTo>
                  <a:lnTo>
                    <a:pt x="899561" y="899566"/>
                  </a:lnTo>
                  <a:lnTo>
                    <a:pt x="929969" y="866462"/>
                  </a:lnTo>
                  <a:lnTo>
                    <a:pt x="957497" y="830850"/>
                  </a:lnTo>
                  <a:lnTo>
                    <a:pt x="981957" y="792916"/>
                  </a:lnTo>
                  <a:lnTo>
                    <a:pt x="1003166" y="752844"/>
                  </a:lnTo>
                  <a:lnTo>
                    <a:pt x="1020935" y="710822"/>
                  </a:lnTo>
                  <a:lnTo>
                    <a:pt x="1035079" y="667035"/>
                  </a:lnTo>
                  <a:lnTo>
                    <a:pt x="1045413" y="621670"/>
                  </a:lnTo>
                  <a:lnTo>
                    <a:pt x="1051749" y="574912"/>
                  </a:lnTo>
                  <a:lnTo>
                    <a:pt x="1053903" y="526948"/>
                  </a:lnTo>
                  <a:lnTo>
                    <a:pt x="1051749" y="478986"/>
                  </a:lnTo>
                  <a:lnTo>
                    <a:pt x="1045413" y="432230"/>
                  </a:lnTo>
                  <a:lnTo>
                    <a:pt x="1035079" y="386866"/>
                  </a:lnTo>
                  <a:lnTo>
                    <a:pt x="1020935" y="343081"/>
                  </a:lnTo>
                  <a:lnTo>
                    <a:pt x="1003166" y="301060"/>
                  </a:lnTo>
                  <a:lnTo>
                    <a:pt x="981957" y="260989"/>
                  </a:lnTo>
                  <a:lnTo>
                    <a:pt x="957497" y="223055"/>
                  </a:lnTo>
                  <a:lnTo>
                    <a:pt x="929969" y="187444"/>
                  </a:lnTo>
                  <a:lnTo>
                    <a:pt x="899561" y="154341"/>
                  </a:lnTo>
                  <a:lnTo>
                    <a:pt x="866458" y="123933"/>
                  </a:lnTo>
                  <a:lnTo>
                    <a:pt x="830846" y="96405"/>
                  </a:lnTo>
                  <a:lnTo>
                    <a:pt x="792912" y="71945"/>
                  </a:lnTo>
                  <a:lnTo>
                    <a:pt x="752841" y="50737"/>
                  </a:lnTo>
                  <a:lnTo>
                    <a:pt x="710820" y="32967"/>
                  </a:lnTo>
                  <a:lnTo>
                    <a:pt x="667034" y="18823"/>
                  </a:lnTo>
                  <a:lnTo>
                    <a:pt x="621670" y="8490"/>
                  </a:lnTo>
                  <a:lnTo>
                    <a:pt x="574913" y="2153"/>
                  </a:lnTo>
                  <a:lnTo>
                    <a:pt x="526950" y="0"/>
                  </a:lnTo>
                  <a:close/>
                </a:path>
              </a:pathLst>
            </a:custGeom>
            <a:solidFill>
              <a:srgbClr val="403F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99" name="Google Shape;399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55707" y="716585"/>
              <a:ext cx="386622" cy="4851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02847" y="718538"/>
              <a:ext cx="319247" cy="533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2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97946" y="505613"/>
              <a:ext cx="547961" cy="1632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2" name="Google Shape;402;p25"/>
          <p:cNvSpPr txBox="1"/>
          <p:nvPr/>
        </p:nvSpPr>
        <p:spPr>
          <a:xfrm>
            <a:off x="2691498" y="1600708"/>
            <a:ext cx="960119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3" name="Google Shape;403;p25"/>
          <p:cNvSpPr/>
          <p:nvPr/>
        </p:nvSpPr>
        <p:spPr>
          <a:xfrm>
            <a:off x="3782745" y="1524368"/>
            <a:ext cx="0" cy="422909"/>
          </a:xfrm>
          <a:custGeom>
            <a:rect b="b" l="l" r="r" t="t"/>
            <a:pathLst>
              <a:path extrusionOk="0" h="422910" w="120000">
                <a:moveTo>
                  <a:pt x="0" y="0"/>
                </a:moveTo>
                <a:lnTo>
                  <a:pt x="0" y="422798"/>
                </a:lnTo>
              </a:path>
            </a:pathLst>
          </a:custGeom>
          <a:noFill/>
          <a:ln cap="flat" cmpd="sng" w="9525">
            <a:solidFill>
              <a:srgbClr val="E7E7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5"/>
          <p:cNvSpPr txBox="1"/>
          <p:nvPr/>
        </p:nvSpPr>
        <p:spPr>
          <a:xfrm>
            <a:off x="3924109" y="1613915"/>
            <a:ext cx="256730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Printing individual letters in a string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05" name="Google Shape;405;p25"/>
          <p:cNvGrpSpPr/>
          <p:nvPr/>
        </p:nvGrpSpPr>
        <p:grpSpPr>
          <a:xfrm>
            <a:off x="2612135" y="2188464"/>
            <a:ext cx="3593591" cy="2468880"/>
            <a:chOff x="2612135" y="2188464"/>
            <a:chExt cx="3593591" cy="2468880"/>
          </a:xfrm>
        </p:grpSpPr>
        <p:pic>
          <p:nvPicPr>
            <p:cNvPr id="406" name="Google Shape;406;p2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612135" y="2188464"/>
              <a:ext cx="3593591" cy="2468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7" name="Google Shape;407;p25"/>
            <p:cNvSpPr/>
            <p:nvPr/>
          </p:nvSpPr>
          <p:spPr>
            <a:xfrm>
              <a:off x="3016885" y="3426625"/>
              <a:ext cx="274320" cy="865505"/>
            </a:xfrm>
            <a:custGeom>
              <a:rect b="b" l="l" r="r" t="t"/>
              <a:pathLst>
                <a:path extrusionOk="0" h="865504" w="274320">
                  <a:moveTo>
                    <a:pt x="274307" y="822591"/>
                  </a:moveTo>
                  <a:lnTo>
                    <a:pt x="76200" y="822591"/>
                  </a:lnTo>
                  <a:lnTo>
                    <a:pt x="76200" y="789254"/>
                  </a:lnTo>
                  <a:lnTo>
                    <a:pt x="0" y="827354"/>
                  </a:lnTo>
                  <a:lnTo>
                    <a:pt x="76200" y="865454"/>
                  </a:lnTo>
                  <a:lnTo>
                    <a:pt x="76200" y="832116"/>
                  </a:lnTo>
                  <a:lnTo>
                    <a:pt x="274307" y="832116"/>
                  </a:lnTo>
                  <a:lnTo>
                    <a:pt x="274307" y="822591"/>
                  </a:lnTo>
                  <a:close/>
                </a:path>
                <a:path extrusionOk="0" h="865504" w="274320">
                  <a:moveTo>
                    <a:pt x="274307" y="562178"/>
                  </a:moveTo>
                  <a:lnTo>
                    <a:pt x="76200" y="562178"/>
                  </a:lnTo>
                  <a:lnTo>
                    <a:pt x="76200" y="528840"/>
                  </a:lnTo>
                  <a:lnTo>
                    <a:pt x="0" y="566940"/>
                  </a:lnTo>
                  <a:lnTo>
                    <a:pt x="76200" y="605040"/>
                  </a:lnTo>
                  <a:lnTo>
                    <a:pt x="76200" y="571703"/>
                  </a:lnTo>
                  <a:lnTo>
                    <a:pt x="274307" y="571703"/>
                  </a:lnTo>
                  <a:lnTo>
                    <a:pt x="274307" y="562178"/>
                  </a:lnTo>
                  <a:close/>
                </a:path>
                <a:path extrusionOk="0" h="865504" w="274320">
                  <a:moveTo>
                    <a:pt x="274307" y="296087"/>
                  </a:moveTo>
                  <a:lnTo>
                    <a:pt x="76200" y="296087"/>
                  </a:lnTo>
                  <a:lnTo>
                    <a:pt x="76200" y="262750"/>
                  </a:lnTo>
                  <a:lnTo>
                    <a:pt x="0" y="300850"/>
                  </a:lnTo>
                  <a:lnTo>
                    <a:pt x="76200" y="338950"/>
                  </a:lnTo>
                  <a:lnTo>
                    <a:pt x="76200" y="305612"/>
                  </a:lnTo>
                  <a:lnTo>
                    <a:pt x="274307" y="305612"/>
                  </a:lnTo>
                  <a:lnTo>
                    <a:pt x="274307" y="296087"/>
                  </a:lnTo>
                  <a:close/>
                </a:path>
                <a:path extrusionOk="0" h="865504" w="274320">
                  <a:moveTo>
                    <a:pt x="274307" y="33337"/>
                  </a:moveTo>
                  <a:lnTo>
                    <a:pt x="76200" y="33337"/>
                  </a:lnTo>
                  <a:lnTo>
                    <a:pt x="76200" y="0"/>
                  </a:lnTo>
                  <a:lnTo>
                    <a:pt x="0" y="38087"/>
                  </a:lnTo>
                  <a:lnTo>
                    <a:pt x="76200" y="76187"/>
                  </a:lnTo>
                  <a:lnTo>
                    <a:pt x="76200" y="42862"/>
                  </a:lnTo>
                  <a:lnTo>
                    <a:pt x="274307" y="42862"/>
                  </a:lnTo>
                  <a:lnTo>
                    <a:pt x="274307" y="33337"/>
                  </a:lnTo>
                  <a:close/>
                </a:path>
              </a:pathLst>
            </a:custGeom>
            <a:solidFill>
              <a:srgbClr val="20E2D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8" name="Google Shape;408;p25"/>
          <p:cNvSpPr txBox="1"/>
          <p:nvPr/>
        </p:nvSpPr>
        <p:spPr>
          <a:xfrm>
            <a:off x="7128700" y="2427732"/>
            <a:ext cx="4429760" cy="184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How does this code work?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812800" marR="0" rtl="0" algn="l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Since </a:t>
            </a:r>
            <a:r>
              <a:rPr b="1" i="0" lang="en-US" sz="1600" u="none" cap="none" strike="noStrike">
                <a:solidFill>
                  <a:srgbClr val="BF3234"/>
                </a:solidFill>
                <a:latin typeface="Tahoma"/>
                <a:ea typeface="Tahoma"/>
                <a:cs typeface="Tahoma"/>
                <a:sym typeface="Tahoma"/>
              </a:rPr>
              <a:t>‘Maven’ </a:t>
            </a:r>
            <a:r>
              <a:rPr b="0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is a string, each letter is an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item </a:t>
            </a:r>
            <a:r>
              <a:rPr b="0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we’ll iterate through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8128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iterable </a:t>
            </a:r>
            <a:r>
              <a:rPr b="0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= ['M', 'a', 'v', 'e', 'n']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812800" marR="89535" rtl="0" algn="l">
              <a:lnSpc>
                <a:spcPct val="118750"/>
              </a:lnSpc>
              <a:spcBef>
                <a:spcPts val="655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The code will run and </a:t>
            </a:r>
            <a:r>
              <a:rPr b="1" i="0" lang="en-US" sz="1600" u="none" cap="none" strike="noStrike">
                <a:solidFill>
                  <a:srgbClr val="0F8015"/>
                </a:solidFill>
                <a:latin typeface="Tahoma"/>
                <a:ea typeface="Tahoma"/>
                <a:cs typeface="Tahoma"/>
                <a:sym typeface="Tahoma"/>
              </a:rPr>
              <a:t>print </a:t>
            </a:r>
            <a:r>
              <a:rPr b="0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each </a:t>
            </a:r>
            <a:r>
              <a:rPr b="1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item </a:t>
            </a:r>
            <a:r>
              <a:rPr b="0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in  the </a:t>
            </a:r>
            <a:r>
              <a:rPr b="1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iterable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409" name="Google Shape;409;p25"/>
          <p:cNvGraphicFramePr/>
          <p:nvPr/>
        </p:nvGraphicFramePr>
        <p:xfrm>
          <a:off x="3350882" y="33724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{0972AC34-3FF7-4691-89DE-CBCEAF1093B6}</a:tableStyleId>
              </a:tblPr>
              <a:tblGrid>
                <a:gridCol w="510550"/>
                <a:gridCol w="213350"/>
                <a:gridCol w="1255400"/>
              </a:tblGrid>
              <a:tr h="233300">
                <a:tc>
                  <a:txBody>
                    <a:bodyPr/>
                    <a:lstStyle/>
                    <a:p>
                      <a:pPr indent="0" lvl="0" marL="0" marR="13334" rtl="0" algn="ctr">
                        <a:lnSpc>
                          <a:spcPct val="1032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4040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item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2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4040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0955" marR="0" rtl="0" algn="ctr">
                        <a:lnSpc>
                          <a:spcPct val="1032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4040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iterable[0]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</a:tr>
              <a:tr h="265175">
                <a:tc>
                  <a:txBody>
                    <a:bodyPr/>
                    <a:lstStyle/>
                    <a:p>
                      <a:pPr indent="0" lvl="0" marL="0" marR="13334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4040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item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4040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0" marB="0" marR="0" marL="0"/>
                </a:tc>
                <a:tc>
                  <a:txBody>
                    <a:bodyPr/>
                    <a:lstStyle/>
                    <a:p>
                      <a:pPr indent="0" lvl="0" marL="2095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4040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iterable[1]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0" marB="0" marR="0" marL="0"/>
                </a:tc>
              </a:tr>
              <a:tr h="262125">
                <a:tc>
                  <a:txBody>
                    <a:bodyPr/>
                    <a:lstStyle/>
                    <a:p>
                      <a:pPr indent="0" lvl="0" marL="0" marR="13334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4040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item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4040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0" marB="0" marR="0" marL="0"/>
                </a:tc>
                <a:tc>
                  <a:txBody>
                    <a:bodyPr/>
                    <a:lstStyle/>
                    <a:p>
                      <a:pPr indent="0" lvl="0" marL="2095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4040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iterable[2]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0" marB="0" marR="0" marL="0"/>
                </a:tc>
              </a:tr>
              <a:tr h="256025">
                <a:tc>
                  <a:txBody>
                    <a:bodyPr/>
                    <a:lstStyle/>
                    <a:p>
                      <a:pPr indent="0" lvl="0" marL="0" marR="13334" rtl="0" algn="ct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4040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item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4040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0955" marR="0" rtl="0" algn="ct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4040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iterable[3]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</a:tr>
              <a:tr h="227200">
                <a:tc>
                  <a:txBody>
                    <a:bodyPr/>
                    <a:lstStyle/>
                    <a:p>
                      <a:pPr indent="0" lvl="0" marL="0" marR="13334" rtl="0" algn="ctr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4040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item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4040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0955" marR="0" rtl="0" algn="ctr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4040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iterable[4]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410" name="Google Shape;410;p25"/>
          <p:cNvSpPr/>
          <p:nvPr/>
        </p:nvSpPr>
        <p:spPr>
          <a:xfrm>
            <a:off x="3016885" y="4467631"/>
            <a:ext cx="274320" cy="76200"/>
          </a:xfrm>
          <a:custGeom>
            <a:rect b="b" l="l" r="r" t="t"/>
            <a:pathLst>
              <a:path extrusionOk="0" h="76200" w="27432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2862"/>
                </a:lnTo>
                <a:lnTo>
                  <a:pt x="63500" y="42862"/>
                </a:lnTo>
                <a:lnTo>
                  <a:pt x="63500" y="33337"/>
                </a:lnTo>
                <a:lnTo>
                  <a:pt x="76200" y="33337"/>
                </a:lnTo>
                <a:lnTo>
                  <a:pt x="76200" y="0"/>
                </a:lnTo>
                <a:close/>
              </a:path>
              <a:path extrusionOk="0" h="76200" w="274320">
                <a:moveTo>
                  <a:pt x="76200" y="33337"/>
                </a:moveTo>
                <a:lnTo>
                  <a:pt x="63500" y="33337"/>
                </a:lnTo>
                <a:lnTo>
                  <a:pt x="63500" y="42862"/>
                </a:lnTo>
                <a:lnTo>
                  <a:pt x="76200" y="42862"/>
                </a:lnTo>
                <a:lnTo>
                  <a:pt x="76200" y="33337"/>
                </a:lnTo>
                <a:close/>
              </a:path>
              <a:path extrusionOk="0" h="76200" w="274320">
                <a:moveTo>
                  <a:pt x="274319" y="33337"/>
                </a:moveTo>
                <a:lnTo>
                  <a:pt x="76200" y="33337"/>
                </a:lnTo>
                <a:lnTo>
                  <a:pt x="76200" y="42862"/>
                </a:lnTo>
                <a:lnTo>
                  <a:pt x="274319" y="42862"/>
                </a:lnTo>
                <a:lnTo>
                  <a:pt x="274319" y="33337"/>
                </a:lnTo>
                <a:close/>
              </a:path>
            </a:pathLst>
          </a:custGeom>
          <a:solidFill>
            <a:srgbClr val="20E2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5"/>
          <p:cNvSpPr txBox="1"/>
          <p:nvPr>
            <p:ph idx="11" type="ftr"/>
          </p:nvPr>
        </p:nvSpPr>
        <p:spPr>
          <a:xfrm>
            <a:off x="11081054" y="6708738"/>
            <a:ext cx="1032509" cy="101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6"/>
          <p:cNvSpPr txBox="1"/>
          <p:nvPr>
            <p:ph type="title"/>
          </p:nvPr>
        </p:nvSpPr>
        <p:spPr>
          <a:xfrm>
            <a:off x="4796637" y="254509"/>
            <a:ext cx="259905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404040"/>
                </a:solidFill>
              </a:rPr>
              <a:t>LOOP BASICS</a:t>
            </a:r>
            <a:endParaRPr/>
          </a:p>
        </p:txBody>
      </p:sp>
      <p:grpSp>
        <p:nvGrpSpPr>
          <p:cNvPr id="417" name="Google Shape;417;p26"/>
          <p:cNvGrpSpPr/>
          <p:nvPr/>
        </p:nvGrpSpPr>
        <p:grpSpPr>
          <a:xfrm>
            <a:off x="215737" y="324764"/>
            <a:ext cx="11760603" cy="1054100"/>
            <a:chOff x="215737" y="324764"/>
            <a:chExt cx="11760603" cy="1054100"/>
          </a:xfrm>
        </p:grpSpPr>
        <p:pic>
          <p:nvPicPr>
            <p:cNvPr id="418" name="Google Shape;418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5737" y="830834"/>
              <a:ext cx="11760603" cy="45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9" name="Google Shape;419;p26"/>
            <p:cNvSpPr/>
            <p:nvPr/>
          </p:nvSpPr>
          <p:spPr>
            <a:xfrm>
              <a:off x="546906" y="324764"/>
              <a:ext cx="1054100" cy="1054100"/>
            </a:xfrm>
            <a:custGeom>
              <a:rect b="b" l="l" r="r" t="t"/>
              <a:pathLst>
                <a:path extrusionOk="0" h="1054100" w="1054100">
                  <a:moveTo>
                    <a:pt x="526950" y="0"/>
                  </a:moveTo>
                  <a:lnTo>
                    <a:pt x="478987" y="2153"/>
                  </a:lnTo>
                  <a:lnTo>
                    <a:pt x="432230" y="8490"/>
                  </a:lnTo>
                  <a:lnTo>
                    <a:pt x="386866" y="18823"/>
                  </a:lnTo>
                  <a:lnTo>
                    <a:pt x="343080" y="32967"/>
                  </a:lnTo>
                  <a:lnTo>
                    <a:pt x="301059" y="50737"/>
                  </a:lnTo>
                  <a:lnTo>
                    <a:pt x="260988" y="71945"/>
                  </a:lnTo>
                  <a:lnTo>
                    <a:pt x="223054" y="96405"/>
                  </a:lnTo>
                  <a:lnTo>
                    <a:pt x="187443" y="123933"/>
                  </a:lnTo>
                  <a:lnTo>
                    <a:pt x="154340" y="154341"/>
                  </a:lnTo>
                  <a:lnTo>
                    <a:pt x="123932" y="187444"/>
                  </a:lnTo>
                  <a:lnTo>
                    <a:pt x="96404" y="223055"/>
                  </a:lnTo>
                  <a:lnTo>
                    <a:pt x="71944" y="260989"/>
                  </a:lnTo>
                  <a:lnTo>
                    <a:pt x="50736" y="301060"/>
                  </a:lnTo>
                  <a:lnTo>
                    <a:pt x="32967" y="343081"/>
                  </a:lnTo>
                  <a:lnTo>
                    <a:pt x="18823" y="386866"/>
                  </a:lnTo>
                  <a:lnTo>
                    <a:pt x="8489" y="432230"/>
                  </a:lnTo>
                  <a:lnTo>
                    <a:pt x="2153" y="478986"/>
                  </a:lnTo>
                  <a:lnTo>
                    <a:pt x="0" y="526948"/>
                  </a:lnTo>
                  <a:lnTo>
                    <a:pt x="2153" y="574912"/>
                  </a:lnTo>
                  <a:lnTo>
                    <a:pt x="8489" y="621670"/>
                  </a:lnTo>
                  <a:lnTo>
                    <a:pt x="18823" y="667035"/>
                  </a:lnTo>
                  <a:lnTo>
                    <a:pt x="32967" y="710822"/>
                  </a:lnTo>
                  <a:lnTo>
                    <a:pt x="50736" y="752844"/>
                  </a:lnTo>
                  <a:lnTo>
                    <a:pt x="71944" y="792916"/>
                  </a:lnTo>
                  <a:lnTo>
                    <a:pt x="96404" y="830850"/>
                  </a:lnTo>
                  <a:lnTo>
                    <a:pt x="123932" y="866462"/>
                  </a:lnTo>
                  <a:lnTo>
                    <a:pt x="154340" y="899566"/>
                  </a:lnTo>
                  <a:lnTo>
                    <a:pt x="187443" y="929975"/>
                  </a:lnTo>
                  <a:lnTo>
                    <a:pt x="223054" y="957502"/>
                  </a:lnTo>
                  <a:lnTo>
                    <a:pt x="260988" y="981963"/>
                  </a:lnTo>
                  <a:lnTo>
                    <a:pt x="301059" y="1003172"/>
                  </a:lnTo>
                  <a:lnTo>
                    <a:pt x="343080" y="1020941"/>
                  </a:lnTo>
                  <a:lnTo>
                    <a:pt x="386866" y="1035085"/>
                  </a:lnTo>
                  <a:lnTo>
                    <a:pt x="432230" y="1045419"/>
                  </a:lnTo>
                  <a:lnTo>
                    <a:pt x="478987" y="1051755"/>
                  </a:lnTo>
                  <a:lnTo>
                    <a:pt x="526950" y="1053909"/>
                  </a:lnTo>
                  <a:lnTo>
                    <a:pt x="574913" y="1051755"/>
                  </a:lnTo>
                  <a:lnTo>
                    <a:pt x="621670" y="1045419"/>
                  </a:lnTo>
                  <a:lnTo>
                    <a:pt x="667034" y="1035085"/>
                  </a:lnTo>
                  <a:lnTo>
                    <a:pt x="710820" y="1020941"/>
                  </a:lnTo>
                  <a:lnTo>
                    <a:pt x="752841" y="1003172"/>
                  </a:lnTo>
                  <a:lnTo>
                    <a:pt x="792912" y="981964"/>
                  </a:lnTo>
                  <a:lnTo>
                    <a:pt x="830846" y="957502"/>
                  </a:lnTo>
                  <a:lnTo>
                    <a:pt x="866458" y="929975"/>
                  </a:lnTo>
                  <a:lnTo>
                    <a:pt x="899561" y="899566"/>
                  </a:lnTo>
                  <a:lnTo>
                    <a:pt x="929969" y="866462"/>
                  </a:lnTo>
                  <a:lnTo>
                    <a:pt x="957497" y="830850"/>
                  </a:lnTo>
                  <a:lnTo>
                    <a:pt x="981957" y="792916"/>
                  </a:lnTo>
                  <a:lnTo>
                    <a:pt x="1003166" y="752844"/>
                  </a:lnTo>
                  <a:lnTo>
                    <a:pt x="1020935" y="710822"/>
                  </a:lnTo>
                  <a:lnTo>
                    <a:pt x="1035079" y="667035"/>
                  </a:lnTo>
                  <a:lnTo>
                    <a:pt x="1045413" y="621670"/>
                  </a:lnTo>
                  <a:lnTo>
                    <a:pt x="1051749" y="574912"/>
                  </a:lnTo>
                  <a:lnTo>
                    <a:pt x="1053903" y="526948"/>
                  </a:lnTo>
                  <a:lnTo>
                    <a:pt x="1051749" y="478986"/>
                  </a:lnTo>
                  <a:lnTo>
                    <a:pt x="1045413" y="432230"/>
                  </a:lnTo>
                  <a:lnTo>
                    <a:pt x="1035079" y="386866"/>
                  </a:lnTo>
                  <a:lnTo>
                    <a:pt x="1020935" y="343081"/>
                  </a:lnTo>
                  <a:lnTo>
                    <a:pt x="1003166" y="301060"/>
                  </a:lnTo>
                  <a:lnTo>
                    <a:pt x="981957" y="260989"/>
                  </a:lnTo>
                  <a:lnTo>
                    <a:pt x="957497" y="223055"/>
                  </a:lnTo>
                  <a:lnTo>
                    <a:pt x="929969" y="187444"/>
                  </a:lnTo>
                  <a:lnTo>
                    <a:pt x="899561" y="154341"/>
                  </a:lnTo>
                  <a:lnTo>
                    <a:pt x="866458" y="123933"/>
                  </a:lnTo>
                  <a:lnTo>
                    <a:pt x="830846" y="96405"/>
                  </a:lnTo>
                  <a:lnTo>
                    <a:pt x="792912" y="71945"/>
                  </a:lnTo>
                  <a:lnTo>
                    <a:pt x="752841" y="50737"/>
                  </a:lnTo>
                  <a:lnTo>
                    <a:pt x="710820" y="32967"/>
                  </a:lnTo>
                  <a:lnTo>
                    <a:pt x="667034" y="18823"/>
                  </a:lnTo>
                  <a:lnTo>
                    <a:pt x="621670" y="8490"/>
                  </a:lnTo>
                  <a:lnTo>
                    <a:pt x="574913" y="2153"/>
                  </a:lnTo>
                  <a:lnTo>
                    <a:pt x="526950" y="0"/>
                  </a:lnTo>
                  <a:close/>
                </a:path>
              </a:pathLst>
            </a:custGeom>
            <a:solidFill>
              <a:srgbClr val="403F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0" name="Google Shape;420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5707" y="716585"/>
              <a:ext cx="386622" cy="4851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" name="Google Shape;421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02847" y="718538"/>
              <a:ext cx="319247" cy="533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Google Shape;422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97946" y="505613"/>
              <a:ext cx="547961" cy="1632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3" name="Google Shape;423;p26"/>
          <p:cNvSpPr txBox="1"/>
          <p:nvPr/>
        </p:nvSpPr>
        <p:spPr>
          <a:xfrm>
            <a:off x="2691498" y="1549908"/>
            <a:ext cx="763905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1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loop </a:t>
            </a: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is a block of code that will repeat until a given condition is met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4" name="Google Shape;424;p26"/>
          <p:cNvSpPr txBox="1"/>
          <p:nvPr/>
        </p:nvSpPr>
        <p:spPr>
          <a:xfrm>
            <a:off x="2691500" y="2585200"/>
            <a:ext cx="11622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5" name="Google Shape;425;p26"/>
          <p:cNvSpPr/>
          <p:nvPr/>
        </p:nvSpPr>
        <p:spPr>
          <a:xfrm>
            <a:off x="3782745" y="2510078"/>
            <a:ext cx="0" cy="422909"/>
          </a:xfrm>
          <a:custGeom>
            <a:rect b="b" l="l" r="r" t="t"/>
            <a:pathLst>
              <a:path extrusionOk="0" h="422910" w="120000">
                <a:moveTo>
                  <a:pt x="0" y="0"/>
                </a:moveTo>
                <a:lnTo>
                  <a:pt x="0" y="422798"/>
                </a:lnTo>
              </a:path>
            </a:pathLst>
          </a:custGeom>
          <a:noFill/>
          <a:ln cap="flat" cmpd="sng" w="9525">
            <a:solidFill>
              <a:srgbClr val="E7E7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6"/>
          <p:cNvSpPr txBox="1"/>
          <p:nvPr/>
        </p:nvSpPr>
        <p:spPr>
          <a:xfrm>
            <a:off x="3924096" y="2601468"/>
            <a:ext cx="3869054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Converting elements in a price list from USD to Euros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7" name="Google Shape;427;p26"/>
          <p:cNvSpPr txBox="1"/>
          <p:nvPr/>
        </p:nvSpPr>
        <p:spPr>
          <a:xfrm>
            <a:off x="7883779" y="3216147"/>
            <a:ext cx="3609340" cy="751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0" lvl="0" marL="127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Now we’re using a </a:t>
            </a:r>
            <a:r>
              <a:rPr b="1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For Loop </a:t>
            </a:r>
            <a:r>
              <a:rPr b="0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to cycle  through each element in the </a:t>
            </a:r>
            <a:r>
              <a:rPr b="1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usd_list </a:t>
            </a:r>
            <a:r>
              <a:rPr b="0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and  convert it to Euros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8" name="Google Shape;428;p26"/>
          <p:cNvSpPr txBox="1"/>
          <p:nvPr/>
        </p:nvSpPr>
        <p:spPr>
          <a:xfrm>
            <a:off x="8158098" y="4091940"/>
            <a:ext cx="2901950" cy="455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-347345" lvl="0" marL="360045" marR="5080" rtl="0" algn="l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We only used </a:t>
            </a:r>
            <a:r>
              <a:rPr b="0" i="1" lang="en-US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two lines of code </a:t>
            </a:r>
            <a:r>
              <a:rPr b="0" i="0" lang="en-US" sz="14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to  process the entire list!</a:t>
            </a:r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9" name="Google Shape;429;p26"/>
          <p:cNvSpPr/>
          <p:nvPr/>
        </p:nvSpPr>
        <p:spPr>
          <a:xfrm>
            <a:off x="3159772" y="5550204"/>
            <a:ext cx="7813040" cy="640080"/>
          </a:xfrm>
          <a:custGeom>
            <a:rect b="b" l="l" r="r" t="t"/>
            <a:pathLst>
              <a:path extrusionOk="0" h="640079" w="7813040">
                <a:moveTo>
                  <a:pt x="7813027" y="0"/>
                </a:moveTo>
                <a:lnTo>
                  <a:pt x="236702" y="0"/>
                </a:lnTo>
                <a:lnTo>
                  <a:pt x="188996" y="4808"/>
                </a:lnTo>
                <a:lnTo>
                  <a:pt x="144564" y="18601"/>
                </a:lnTo>
                <a:lnTo>
                  <a:pt x="104357" y="40424"/>
                </a:lnTo>
                <a:lnTo>
                  <a:pt x="69326" y="69327"/>
                </a:lnTo>
                <a:lnTo>
                  <a:pt x="40423" y="104358"/>
                </a:lnTo>
                <a:lnTo>
                  <a:pt x="18600" y="144566"/>
                </a:lnTo>
                <a:lnTo>
                  <a:pt x="4808" y="188997"/>
                </a:lnTo>
                <a:lnTo>
                  <a:pt x="0" y="236701"/>
                </a:lnTo>
                <a:lnTo>
                  <a:pt x="0" y="640080"/>
                </a:lnTo>
                <a:lnTo>
                  <a:pt x="7576324" y="640080"/>
                </a:lnTo>
                <a:lnTo>
                  <a:pt x="7624026" y="635271"/>
                </a:lnTo>
                <a:lnTo>
                  <a:pt x="7668457" y="621478"/>
                </a:lnTo>
                <a:lnTo>
                  <a:pt x="7708664" y="599655"/>
                </a:lnTo>
                <a:lnTo>
                  <a:pt x="7743696" y="570751"/>
                </a:lnTo>
                <a:lnTo>
                  <a:pt x="7772600" y="535720"/>
                </a:lnTo>
                <a:lnTo>
                  <a:pt x="7794425" y="495513"/>
                </a:lnTo>
                <a:lnTo>
                  <a:pt x="7808218" y="451082"/>
                </a:lnTo>
                <a:lnTo>
                  <a:pt x="7813027" y="403378"/>
                </a:lnTo>
                <a:lnTo>
                  <a:pt x="78130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6"/>
          <p:cNvSpPr txBox="1"/>
          <p:nvPr/>
        </p:nvSpPr>
        <p:spPr>
          <a:xfrm>
            <a:off x="3853586" y="5671820"/>
            <a:ext cx="6857365" cy="577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marR="508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Don’t worry if the code looks confusing now (we’ll cover loop syntax shortly), the key takeaway is that  we wrote the conversion </a:t>
            </a:r>
            <a:r>
              <a:rPr b="1" i="0" lang="en-US" sz="1200" u="none" cap="none" strike="noStrike">
                <a:solidFill>
                  <a:srgbClr val="F9FEA5"/>
                </a:solidFill>
                <a:latin typeface="Tahoma"/>
                <a:ea typeface="Tahoma"/>
                <a:cs typeface="Tahoma"/>
                <a:sym typeface="Tahoma"/>
              </a:rPr>
              <a:t>one time </a:t>
            </a:r>
            <a:r>
              <a:rPr b="0" i="0" lang="en-US" sz="1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and it was applied until we looped through </a:t>
            </a:r>
            <a:r>
              <a:rPr b="1" i="0" lang="en-US" sz="1200" u="none" cap="none" strike="noStrike">
                <a:solidFill>
                  <a:srgbClr val="F9FEA5"/>
                </a:solidFill>
                <a:latin typeface="Tahoma"/>
                <a:ea typeface="Tahoma"/>
                <a:cs typeface="Tahoma"/>
                <a:sym typeface="Tahoma"/>
              </a:rPr>
              <a:t>all the elements </a:t>
            </a:r>
            <a:r>
              <a:rPr b="0" i="0" lang="en-US" sz="1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 the  list</a:t>
            </a:r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31" name="Google Shape;431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58311" y="5638800"/>
            <a:ext cx="460248" cy="460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12770" y="3181781"/>
            <a:ext cx="4943767" cy="1907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27"/>
          <p:cNvGrpSpPr/>
          <p:nvPr/>
        </p:nvGrpSpPr>
        <p:grpSpPr>
          <a:xfrm>
            <a:off x="2590800" y="2197607"/>
            <a:ext cx="3596640" cy="2429256"/>
            <a:chOff x="2590800" y="2197607"/>
            <a:chExt cx="3596640" cy="2429256"/>
          </a:xfrm>
        </p:grpSpPr>
        <p:pic>
          <p:nvPicPr>
            <p:cNvPr id="438" name="Google Shape;438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90800" y="2197607"/>
              <a:ext cx="3596640" cy="2429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9" name="Google Shape;439;p27"/>
            <p:cNvSpPr/>
            <p:nvPr/>
          </p:nvSpPr>
          <p:spPr>
            <a:xfrm>
              <a:off x="3016885" y="3426624"/>
              <a:ext cx="274320" cy="865505"/>
            </a:xfrm>
            <a:custGeom>
              <a:rect b="b" l="l" r="r" t="t"/>
              <a:pathLst>
                <a:path extrusionOk="0" h="865504" w="274320">
                  <a:moveTo>
                    <a:pt x="274307" y="822591"/>
                  </a:moveTo>
                  <a:lnTo>
                    <a:pt x="76200" y="822591"/>
                  </a:lnTo>
                  <a:lnTo>
                    <a:pt x="76200" y="789254"/>
                  </a:lnTo>
                  <a:lnTo>
                    <a:pt x="0" y="827354"/>
                  </a:lnTo>
                  <a:lnTo>
                    <a:pt x="76200" y="865454"/>
                  </a:lnTo>
                  <a:lnTo>
                    <a:pt x="76200" y="832116"/>
                  </a:lnTo>
                  <a:lnTo>
                    <a:pt x="274307" y="832116"/>
                  </a:lnTo>
                  <a:lnTo>
                    <a:pt x="274307" y="822591"/>
                  </a:lnTo>
                  <a:close/>
                </a:path>
                <a:path extrusionOk="0" h="865504" w="274320">
                  <a:moveTo>
                    <a:pt x="274307" y="562178"/>
                  </a:moveTo>
                  <a:lnTo>
                    <a:pt x="76200" y="562178"/>
                  </a:lnTo>
                  <a:lnTo>
                    <a:pt x="76200" y="528840"/>
                  </a:lnTo>
                  <a:lnTo>
                    <a:pt x="0" y="566940"/>
                  </a:lnTo>
                  <a:lnTo>
                    <a:pt x="76200" y="605040"/>
                  </a:lnTo>
                  <a:lnTo>
                    <a:pt x="76200" y="571703"/>
                  </a:lnTo>
                  <a:lnTo>
                    <a:pt x="274307" y="571703"/>
                  </a:lnTo>
                  <a:lnTo>
                    <a:pt x="274307" y="562178"/>
                  </a:lnTo>
                  <a:close/>
                </a:path>
                <a:path extrusionOk="0" h="865504" w="274320">
                  <a:moveTo>
                    <a:pt x="274307" y="296087"/>
                  </a:moveTo>
                  <a:lnTo>
                    <a:pt x="76200" y="296087"/>
                  </a:lnTo>
                  <a:lnTo>
                    <a:pt x="76200" y="262750"/>
                  </a:lnTo>
                  <a:lnTo>
                    <a:pt x="0" y="300850"/>
                  </a:lnTo>
                  <a:lnTo>
                    <a:pt x="76200" y="338950"/>
                  </a:lnTo>
                  <a:lnTo>
                    <a:pt x="76200" y="305612"/>
                  </a:lnTo>
                  <a:lnTo>
                    <a:pt x="274307" y="305612"/>
                  </a:lnTo>
                  <a:lnTo>
                    <a:pt x="274307" y="296087"/>
                  </a:lnTo>
                  <a:close/>
                </a:path>
                <a:path extrusionOk="0" h="865504" w="274320">
                  <a:moveTo>
                    <a:pt x="274307" y="33337"/>
                  </a:moveTo>
                  <a:lnTo>
                    <a:pt x="76200" y="33337"/>
                  </a:lnTo>
                  <a:lnTo>
                    <a:pt x="76200" y="0"/>
                  </a:lnTo>
                  <a:lnTo>
                    <a:pt x="0" y="38087"/>
                  </a:lnTo>
                  <a:lnTo>
                    <a:pt x="76200" y="76187"/>
                  </a:lnTo>
                  <a:lnTo>
                    <a:pt x="76200" y="42862"/>
                  </a:lnTo>
                  <a:lnTo>
                    <a:pt x="274307" y="42862"/>
                  </a:lnTo>
                  <a:lnTo>
                    <a:pt x="274307" y="33337"/>
                  </a:lnTo>
                  <a:close/>
                </a:path>
              </a:pathLst>
            </a:custGeom>
            <a:solidFill>
              <a:srgbClr val="20E2D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0" name="Google Shape;440;p27"/>
          <p:cNvSpPr txBox="1"/>
          <p:nvPr>
            <p:ph type="title"/>
          </p:nvPr>
        </p:nvSpPr>
        <p:spPr>
          <a:xfrm>
            <a:off x="4964112" y="254509"/>
            <a:ext cx="226377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LOOPS</a:t>
            </a:r>
            <a:endParaRPr/>
          </a:p>
        </p:txBody>
      </p:sp>
      <p:grpSp>
        <p:nvGrpSpPr>
          <p:cNvPr id="441" name="Google Shape;441;p27"/>
          <p:cNvGrpSpPr/>
          <p:nvPr/>
        </p:nvGrpSpPr>
        <p:grpSpPr>
          <a:xfrm>
            <a:off x="215737" y="324764"/>
            <a:ext cx="11760603" cy="1054100"/>
            <a:chOff x="215737" y="324764"/>
            <a:chExt cx="11760603" cy="1054100"/>
          </a:xfrm>
        </p:grpSpPr>
        <p:pic>
          <p:nvPicPr>
            <p:cNvPr id="442" name="Google Shape;442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5737" y="830834"/>
              <a:ext cx="11760603" cy="45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3" name="Google Shape;443;p27"/>
            <p:cNvSpPr/>
            <p:nvPr/>
          </p:nvSpPr>
          <p:spPr>
            <a:xfrm>
              <a:off x="546906" y="324764"/>
              <a:ext cx="1054100" cy="1054100"/>
            </a:xfrm>
            <a:custGeom>
              <a:rect b="b" l="l" r="r" t="t"/>
              <a:pathLst>
                <a:path extrusionOk="0" h="1054100" w="1054100">
                  <a:moveTo>
                    <a:pt x="526950" y="0"/>
                  </a:moveTo>
                  <a:lnTo>
                    <a:pt x="478987" y="2153"/>
                  </a:lnTo>
                  <a:lnTo>
                    <a:pt x="432230" y="8490"/>
                  </a:lnTo>
                  <a:lnTo>
                    <a:pt x="386866" y="18823"/>
                  </a:lnTo>
                  <a:lnTo>
                    <a:pt x="343080" y="32967"/>
                  </a:lnTo>
                  <a:lnTo>
                    <a:pt x="301059" y="50737"/>
                  </a:lnTo>
                  <a:lnTo>
                    <a:pt x="260988" y="71945"/>
                  </a:lnTo>
                  <a:lnTo>
                    <a:pt x="223054" y="96405"/>
                  </a:lnTo>
                  <a:lnTo>
                    <a:pt x="187443" y="123933"/>
                  </a:lnTo>
                  <a:lnTo>
                    <a:pt x="154340" y="154341"/>
                  </a:lnTo>
                  <a:lnTo>
                    <a:pt x="123932" y="187444"/>
                  </a:lnTo>
                  <a:lnTo>
                    <a:pt x="96404" y="223055"/>
                  </a:lnTo>
                  <a:lnTo>
                    <a:pt x="71944" y="260989"/>
                  </a:lnTo>
                  <a:lnTo>
                    <a:pt x="50736" y="301060"/>
                  </a:lnTo>
                  <a:lnTo>
                    <a:pt x="32967" y="343081"/>
                  </a:lnTo>
                  <a:lnTo>
                    <a:pt x="18823" y="386866"/>
                  </a:lnTo>
                  <a:lnTo>
                    <a:pt x="8489" y="432230"/>
                  </a:lnTo>
                  <a:lnTo>
                    <a:pt x="2153" y="478986"/>
                  </a:lnTo>
                  <a:lnTo>
                    <a:pt x="0" y="526948"/>
                  </a:lnTo>
                  <a:lnTo>
                    <a:pt x="2153" y="574912"/>
                  </a:lnTo>
                  <a:lnTo>
                    <a:pt x="8489" y="621670"/>
                  </a:lnTo>
                  <a:lnTo>
                    <a:pt x="18823" y="667035"/>
                  </a:lnTo>
                  <a:lnTo>
                    <a:pt x="32967" y="710822"/>
                  </a:lnTo>
                  <a:lnTo>
                    <a:pt x="50736" y="752844"/>
                  </a:lnTo>
                  <a:lnTo>
                    <a:pt x="71944" y="792916"/>
                  </a:lnTo>
                  <a:lnTo>
                    <a:pt x="96404" y="830850"/>
                  </a:lnTo>
                  <a:lnTo>
                    <a:pt x="123932" y="866462"/>
                  </a:lnTo>
                  <a:lnTo>
                    <a:pt x="154340" y="899566"/>
                  </a:lnTo>
                  <a:lnTo>
                    <a:pt x="187443" y="929975"/>
                  </a:lnTo>
                  <a:lnTo>
                    <a:pt x="223054" y="957502"/>
                  </a:lnTo>
                  <a:lnTo>
                    <a:pt x="260988" y="981963"/>
                  </a:lnTo>
                  <a:lnTo>
                    <a:pt x="301059" y="1003172"/>
                  </a:lnTo>
                  <a:lnTo>
                    <a:pt x="343080" y="1020941"/>
                  </a:lnTo>
                  <a:lnTo>
                    <a:pt x="386866" y="1035085"/>
                  </a:lnTo>
                  <a:lnTo>
                    <a:pt x="432230" y="1045419"/>
                  </a:lnTo>
                  <a:lnTo>
                    <a:pt x="478987" y="1051755"/>
                  </a:lnTo>
                  <a:lnTo>
                    <a:pt x="526950" y="1053909"/>
                  </a:lnTo>
                  <a:lnTo>
                    <a:pt x="574913" y="1051755"/>
                  </a:lnTo>
                  <a:lnTo>
                    <a:pt x="621670" y="1045419"/>
                  </a:lnTo>
                  <a:lnTo>
                    <a:pt x="667034" y="1035085"/>
                  </a:lnTo>
                  <a:lnTo>
                    <a:pt x="710820" y="1020941"/>
                  </a:lnTo>
                  <a:lnTo>
                    <a:pt x="752841" y="1003172"/>
                  </a:lnTo>
                  <a:lnTo>
                    <a:pt x="792912" y="981964"/>
                  </a:lnTo>
                  <a:lnTo>
                    <a:pt x="830846" y="957502"/>
                  </a:lnTo>
                  <a:lnTo>
                    <a:pt x="866458" y="929975"/>
                  </a:lnTo>
                  <a:lnTo>
                    <a:pt x="899561" y="899566"/>
                  </a:lnTo>
                  <a:lnTo>
                    <a:pt x="929969" y="866462"/>
                  </a:lnTo>
                  <a:lnTo>
                    <a:pt x="957497" y="830850"/>
                  </a:lnTo>
                  <a:lnTo>
                    <a:pt x="981957" y="792916"/>
                  </a:lnTo>
                  <a:lnTo>
                    <a:pt x="1003166" y="752844"/>
                  </a:lnTo>
                  <a:lnTo>
                    <a:pt x="1020935" y="710822"/>
                  </a:lnTo>
                  <a:lnTo>
                    <a:pt x="1035079" y="667035"/>
                  </a:lnTo>
                  <a:lnTo>
                    <a:pt x="1045413" y="621670"/>
                  </a:lnTo>
                  <a:lnTo>
                    <a:pt x="1051749" y="574912"/>
                  </a:lnTo>
                  <a:lnTo>
                    <a:pt x="1053903" y="526948"/>
                  </a:lnTo>
                  <a:lnTo>
                    <a:pt x="1051749" y="478986"/>
                  </a:lnTo>
                  <a:lnTo>
                    <a:pt x="1045413" y="432230"/>
                  </a:lnTo>
                  <a:lnTo>
                    <a:pt x="1035079" y="386866"/>
                  </a:lnTo>
                  <a:lnTo>
                    <a:pt x="1020935" y="343081"/>
                  </a:lnTo>
                  <a:lnTo>
                    <a:pt x="1003166" y="301060"/>
                  </a:lnTo>
                  <a:lnTo>
                    <a:pt x="981957" y="260989"/>
                  </a:lnTo>
                  <a:lnTo>
                    <a:pt x="957497" y="223055"/>
                  </a:lnTo>
                  <a:lnTo>
                    <a:pt x="929969" y="187444"/>
                  </a:lnTo>
                  <a:lnTo>
                    <a:pt x="899561" y="154341"/>
                  </a:lnTo>
                  <a:lnTo>
                    <a:pt x="866458" y="123933"/>
                  </a:lnTo>
                  <a:lnTo>
                    <a:pt x="830846" y="96405"/>
                  </a:lnTo>
                  <a:lnTo>
                    <a:pt x="792912" y="71945"/>
                  </a:lnTo>
                  <a:lnTo>
                    <a:pt x="752841" y="50737"/>
                  </a:lnTo>
                  <a:lnTo>
                    <a:pt x="710820" y="32967"/>
                  </a:lnTo>
                  <a:lnTo>
                    <a:pt x="667034" y="18823"/>
                  </a:lnTo>
                  <a:lnTo>
                    <a:pt x="621670" y="8490"/>
                  </a:lnTo>
                  <a:lnTo>
                    <a:pt x="574913" y="2153"/>
                  </a:lnTo>
                  <a:lnTo>
                    <a:pt x="526950" y="0"/>
                  </a:lnTo>
                  <a:close/>
                </a:path>
              </a:pathLst>
            </a:custGeom>
            <a:solidFill>
              <a:srgbClr val="403F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44" name="Google Shape;444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55707" y="716585"/>
              <a:ext cx="386622" cy="4851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02847" y="718538"/>
              <a:ext cx="319247" cy="533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2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97946" y="505613"/>
              <a:ext cx="547961" cy="1632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7" name="Google Shape;447;p27"/>
          <p:cNvSpPr txBox="1"/>
          <p:nvPr/>
        </p:nvSpPr>
        <p:spPr>
          <a:xfrm>
            <a:off x="2691498" y="1600708"/>
            <a:ext cx="960119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8" name="Google Shape;448;p27"/>
          <p:cNvSpPr/>
          <p:nvPr/>
        </p:nvSpPr>
        <p:spPr>
          <a:xfrm>
            <a:off x="3782745" y="1524368"/>
            <a:ext cx="0" cy="422909"/>
          </a:xfrm>
          <a:custGeom>
            <a:rect b="b" l="l" r="r" t="t"/>
            <a:pathLst>
              <a:path extrusionOk="0" h="422910" w="120000">
                <a:moveTo>
                  <a:pt x="0" y="0"/>
                </a:moveTo>
                <a:lnTo>
                  <a:pt x="0" y="422798"/>
                </a:lnTo>
              </a:path>
            </a:pathLst>
          </a:custGeom>
          <a:noFill/>
          <a:ln cap="flat" cmpd="sng" w="9525">
            <a:solidFill>
              <a:srgbClr val="E7E7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7"/>
          <p:cNvSpPr txBox="1"/>
          <p:nvPr/>
        </p:nvSpPr>
        <p:spPr>
          <a:xfrm>
            <a:off x="3924109" y="1613915"/>
            <a:ext cx="256730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Printing individual letters in a string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0" name="Google Shape;450;p27"/>
          <p:cNvSpPr txBox="1"/>
          <p:nvPr/>
        </p:nvSpPr>
        <p:spPr>
          <a:xfrm>
            <a:off x="7128700" y="2427732"/>
            <a:ext cx="4434205" cy="184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How does this code work?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812800" marR="382905" rtl="0" algn="l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Since </a:t>
            </a:r>
            <a:r>
              <a:rPr b="1" i="0" lang="en-US" sz="1600" u="none" cap="none" strike="noStrike">
                <a:solidFill>
                  <a:srgbClr val="BF3234"/>
                </a:solidFill>
                <a:latin typeface="Tahoma"/>
                <a:ea typeface="Tahoma"/>
                <a:cs typeface="Tahoma"/>
                <a:sym typeface="Tahoma"/>
              </a:rPr>
              <a:t>‘Maven’ </a:t>
            </a:r>
            <a:r>
              <a:rPr b="0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is a string, we’ll iterate  through each </a:t>
            </a:r>
            <a:r>
              <a:rPr b="1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letter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8128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word </a:t>
            </a:r>
            <a:r>
              <a:rPr b="0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= ['M', 'a', 'v', 'e', 'n']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812800" marR="5080" rtl="0" algn="l">
              <a:lnSpc>
                <a:spcPct val="118750"/>
              </a:lnSpc>
              <a:spcBef>
                <a:spcPts val="655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The code will run and </a:t>
            </a:r>
            <a:r>
              <a:rPr b="1" i="0" lang="en-US" sz="1600" u="none" cap="none" strike="noStrike">
                <a:solidFill>
                  <a:srgbClr val="0F8015"/>
                </a:solidFill>
                <a:latin typeface="Tahoma"/>
                <a:ea typeface="Tahoma"/>
                <a:cs typeface="Tahoma"/>
                <a:sym typeface="Tahoma"/>
              </a:rPr>
              <a:t>print </a:t>
            </a:r>
            <a:r>
              <a:rPr b="0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each </a:t>
            </a:r>
            <a:r>
              <a:rPr b="1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letter </a:t>
            </a:r>
            <a:r>
              <a:rPr b="0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in  the </a:t>
            </a:r>
            <a:r>
              <a:rPr b="1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word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451" name="Google Shape;451;p27"/>
          <p:cNvGraphicFramePr/>
          <p:nvPr/>
        </p:nvGraphicFramePr>
        <p:xfrm>
          <a:off x="3350882" y="33724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{0972AC34-3FF7-4691-89DE-CBCEAF1093B6}</a:tableStyleId>
              </a:tblPr>
              <a:tblGrid>
                <a:gridCol w="723275"/>
                <a:gridCol w="213350"/>
                <a:gridCol w="829950"/>
              </a:tblGrid>
              <a:tr h="233300">
                <a:tc>
                  <a:txBody>
                    <a:bodyPr/>
                    <a:lstStyle/>
                    <a:p>
                      <a:pPr indent="0" lvl="0" marL="0" marR="13334" rtl="0" algn="ctr">
                        <a:lnSpc>
                          <a:spcPct val="1032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4040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letter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2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4040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0955" marR="0" rtl="0" algn="ctr">
                        <a:lnSpc>
                          <a:spcPct val="1032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4040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word[0]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</a:tr>
              <a:tr h="265175">
                <a:tc>
                  <a:txBody>
                    <a:bodyPr/>
                    <a:lstStyle/>
                    <a:p>
                      <a:pPr indent="0" lvl="0" marL="0" marR="13334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4040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letter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4040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0" marB="0" marR="0" marL="0"/>
                </a:tc>
                <a:tc>
                  <a:txBody>
                    <a:bodyPr/>
                    <a:lstStyle/>
                    <a:p>
                      <a:pPr indent="0" lvl="0" marL="2095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4040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word[1]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0" marB="0" marR="0" marL="0"/>
                </a:tc>
              </a:tr>
              <a:tr h="262125">
                <a:tc>
                  <a:txBody>
                    <a:bodyPr/>
                    <a:lstStyle/>
                    <a:p>
                      <a:pPr indent="0" lvl="0" marL="0" marR="13334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4040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letter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4040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0" marB="0" marR="0" marL="0"/>
                </a:tc>
                <a:tc>
                  <a:txBody>
                    <a:bodyPr/>
                    <a:lstStyle/>
                    <a:p>
                      <a:pPr indent="0" lvl="0" marL="2095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4040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word[2]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0" marB="0" marR="0" marL="0"/>
                </a:tc>
              </a:tr>
              <a:tr h="256025">
                <a:tc>
                  <a:txBody>
                    <a:bodyPr/>
                    <a:lstStyle/>
                    <a:p>
                      <a:pPr indent="0" lvl="0" marL="0" marR="13334" rtl="0" algn="ct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4040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letter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4040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0955" marR="0" rtl="0" algn="ct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4040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word[3]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</a:tr>
              <a:tr h="227200">
                <a:tc>
                  <a:txBody>
                    <a:bodyPr/>
                    <a:lstStyle/>
                    <a:p>
                      <a:pPr indent="0" lvl="0" marL="0" marR="13334" rtl="0" algn="ctr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4040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letter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4040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0955" marR="0" rtl="0" algn="ctr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4040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word[4]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452" name="Google Shape;452;p27"/>
          <p:cNvSpPr/>
          <p:nvPr/>
        </p:nvSpPr>
        <p:spPr>
          <a:xfrm>
            <a:off x="3016885" y="4467631"/>
            <a:ext cx="274320" cy="76200"/>
          </a:xfrm>
          <a:custGeom>
            <a:rect b="b" l="l" r="r" t="t"/>
            <a:pathLst>
              <a:path extrusionOk="0" h="76200" w="27432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2862"/>
                </a:lnTo>
                <a:lnTo>
                  <a:pt x="63500" y="42862"/>
                </a:lnTo>
                <a:lnTo>
                  <a:pt x="63500" y="33337"/>
                </a:lnTo>
                <a:lnTo>
                  <a:pt x="76200" y="33337"/>
                </a:lnTo>
                <a:lnTo>
                  <a:pt x="76200" y="0"/>
                </a:lnTo>
                <a:close/>
              </a:path>
              <a:path extrusionOk="0" h="76200" w="274320">
                <a:moveTo>
                  <a:pt x="76200" y="33337"/>
                </a:moveTo>
                <a:lnTo>
                  <a:pt x="63500" y="33337"/>
                </a:lnTo>
                <a:lnTo>
                  <a:pt x="63500" y="42862"/>
                </a:lnTo>
                <a:lnTo>
                  <a:pt x="76200" y="42862"/>
                </a:lnTo>
                <a:lnTo>
                  <a:pt x="76200" y="33337"/>
                </a:lnTo>
                <a:close/>
              </a:path>
              <a:path extrusionOk="0" h="76200" w="274320">
                <a:moveTo>
                  <a:pt x="274319" y="33337"/>
                </a:moveTo>
                <a:lnTo>
                  <a:pt x="76200" y="33337"/>
                </a:lnTo>
                <a:lnTo>
                  <a:pt x="76200" y="42862"/>
                </a:lnTo>
                <a:lnTo>
                  <a:pt x="274319" y="42862"/>
                </a:lnTo>
                <a:lnTo>
                  <a:pt x="274319" y="33337"/>
                </a:lnTo>
                <a:close/>
              </a:path>
            </a:pathLst>
          </a:custGeom>
          <a:solidFill>
            <a:srgbClr val="20E2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3" name="Google Shape;453;p27"/>
          <p:cNvGrpSpPr/>
          <p:nvPr/>
        </p:nvGrpSpPr>
        <p:grpSpPr>
          <a:xfrm>
            <a:off x="6659880" y="5248655"/>
            <a:ext cx="4794504" cy="954024"/>
            <a:chOff x="6659880" y="5248655"/>
            <a:chExt cx="4794504" cy="954024"/>
          </a:xfrm>
        </p:grpSpPr>
        <p:pic>
          <p:nvPicPr>
            <p:cNvPr id="454" name="Google Shape;454;p2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659880" y="5248655"/>
              <a:ext cx="4794504" cy="954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5" name="Google Shape;455;p27"/>
            <p:cNvSpPr/>
            <p:nvPr/>
          </p:nvSpPr>
          <p:spPr>
            <a:xfrm>
              <a:off x="6724650" y="5276100"/>
              <a:ext cx="4663440" cy="822960"/>
            </a:xfrm>
            <a:custGeom>
              <a:rect b="b" l="l" r="r" t="t"/>
              <a:pathLst>
                <a:path extrusionOk="0" h="822960" w="4663440">
                  <a:moveTo>
                    <a:pt x="4663440" y="0"/>
                  </a:moveTo>
                  <a:lnTo>
                    <a:pt x="163258" y="0"/>
                  </a:lnTo>
                  <a:lnTo>
                    <a:pt x="119856" y="5831"/>
                  </a:lnTo>
                  <a:lnTo>
                    <a:pt x="80856" y="22288"/>
                  </a:lnTo>
                  <a:lnTo>
                    <a:pt x="47815" y="47813"/>
                  </a:lnTo>
                  <a:lnTo>
                    <a:pt x="22288" y="80852"/>
                  </a:lnTo>
                  <a:lnTo>
                    <a:pt x="5831" y="119848"/>
                  </a:lnTo>
                  <a:lnTo>
                    <a:pt x="0" y="163245"/>
                  </a:lnTo>
                  <a:lnTo>
                    <a:pt x="0" y="822959"/>
                  </a:lnTo>
                  <a:lnTo>
                    <a:pt x="4500194" y="822959"/>
                  </a:lnTo>
                  <a:lnTo>
                    <a:pt x="4543591" y="817128"/>
                  </a:lnTo>
                  <a:lnTo>
                    <a:pt x="4582587" y="800671"/>
                  </a:lnTo>
                  <a:lnTo>
                    <a:pt x="4615626" y="775144"/>
                  </a:lnTo>
                  <a:lnTo>
                    <a:pt x="4641151" y="742104"/>
                  </a:lnTo>
                  <a:lnTo>
                    <a:pt x="4657608" y="703106"/>
                  </a:lnTo>
                  <a:lnTo>
                    <a:pt x="4663440" y="659707"/>
                  </a:lnTo>
                  <a:lnTo>
                    <a:pt x="46634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6" name="Google Shape;456;p27"/>
          <p:cNvSpPr txBox="1"/>
          <p:nvPr/>
        </p:nvSpPr>
        <p:spPr>
          <a:xfrm>
            <a:off x="7574775" y="5425947"/>
            <a:ext cx="3705225" cy="480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175">
            <a:spAutoFit/>
          </a:bodyPr>
          <a:lstStyle/>
          <a:p>
            <a:pPr indent="0" lvl="0" marL="12700" marR="508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PRO TIP: </a:t>
            </a:r>
            <a:r>
              <a:rPr b="0" i="0" lang="en-US" sz="14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Give the components of your loop  intuitive names so they are easier to understand</a:t>
            </a:r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57" name="Google Shape;457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827519" y="5367528"/>
            <a:ext cx="594359" cy="643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2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504431" y="2319527"/>
            <a:ext cx="551687" cy="551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8"/>
          <p:cNvSpPr txBox="1"/>
          <p:nvPr>
            <p:ph type="title"/>
          </p:nvPr>
        </p:nvSpPr>
        <p:spPr>
          <a:xfrm>
            <a:off x="3928262" y="254509"/>
            <a:ext cx="433578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404040"/>
                </a:solidFill>
              </a:rPr>
              <a:t>LOOPING OVER ITEMS</a:t>
            </a:r>
            <a:endParaRPr/>
          </a:p>
        </p:txBody>
      </p:sp>
      <p:grpSp>
        <p:nvGrpSpPr>
          <p:cNvPr id="464" name="Google Shape;464;p28"/>
          <p:cNvGrpSpPr/>
          <p:nvPr/>
        </p:nvGrpSpPr>
        <p:grpSpPr>
          <a:xfrm>
            <a:off x="215737" y="324764"/>
            <a:ext cx="11760603" cy="1054100"/>
            <a:chOff x="215737" y="324764"/>
            <a:chExt cx="11760603" cy="1054100"/>
          </a:xfrm>
        </p:grpSpPr>
        <p:pic>
          <p:nvPicPr>
            <p:cNvPr id="465" name="Google Shape;465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5737" y="830834"/>
              <a:ext cx="11760603" cy="45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6" name="Google Shape;466;p28"/>
            <p:cNvSpPr/>
            <p:nvPr/>
          </p:nvSpPr>
          <p:spPr>
            <a:xfrm>
              <a:off x="546906" y="324764"/>
              <a:ext cx="1054100" cy="1054100"/>
            </a:xfrm>
            <a:custGeom>
              <a:rect b="b" l="l" r="r" t="t"/>
              <a:pathLst>
                <a:path extrusionOk="0" h="1054100" w="1054100">
                  <a:moveTo>
                    <a:pt x="526950" y="0"/>
                  </a:moveTo>
                  <a:lnTo>
                    <a:pt x="478987" y="2153"/>
                  </a:lnTo>
                  <a:lnTo>
                    <a:pt x="432230" y="8490"/>
                  </a:lnTo>
                  <a:lnTo>
                    <a:pt x="386866" y="18823"/>
                  </a:lnTo>
                  <a:lnTo>
                    <a:pt x="343080" y="32967"/>
                  </a:lnTo>
                  <a:lnTo>
                    <a:pt x="301059" y="50737"/>
                  </a:lnTo>
                  <a:lnTo>
                    <a:pt x="260988" y="71945"/>
                  </a:lnTo>
                  <a:lnTo>
                    <a:pt x="223054" y="96405"/>
                  </a:lnTo>
                  <a:lnTo>
                    <a:pt x="187443" y="123933"/>
                  </a:lnTo>
                  <a:lnTo>
                    <a:pt x="154340" y="154341"/>
                  </a:lnTo>
                  <a:lnTo>
                    <a:pt x="123932" y="187444"/>
                  </a:lnTo>
                  <a:lnTo>
                    <a:pt x="96404" y="223055"/>
                  </a:lnTo>
                  <a:lnTo>
                    <a:pt x="71944" y="260989"/>
                  </a:lnTo>
                  <a:lnTo>
                    <a:pt x="50736" y="301060"/>
                  </a:lnTo>
                  <a:lnTo>
                    <a:pt x="32967" y="343081"/>
                  </a:lnTo>
                  <a:lnTo>
                    <a:pt x="18823" y="386866"/>
                  </a:lnTo>
                  <a:lnTo>
                    <a:pt x="8489" y="432230"/>
                  </a:lnTo>
                  <a:lnTo>
                    <a:pt x="2153" y="478986"/>
                  </a:lnTo>
                  <a:lnTo>
                    <a:pt x="0" y="526948"/>
                  </a:lnTo>
                  <a:lnTo>
                    <a:pt x="2153" y="574912"/>
                  </a:lnTo>
                  <a:lnTo>
                    <a:pt x="8489" y="621670"/>
                  </a:lnTo>
                  <a:lnTo>
                    <a:pt x="18823" y="667035"/>
                  </a:lnTo>
                  <a:lnTo>
                    <a:pt x="32967" y="710822"/>
                  </a:lnTo>
                  <a:lnTo>
                    <a:pt x="50736" y="752844"/>
                  </a:lnTo>
                  <a:lnTo>
                    <a:pt x="71944" y="792916"/>
                  </a:lnTo>
                  <a:lnTo>
                    <a:pt x="96404" y="830850"/>
                  </a:lnTo>
                  <a:lnTo>
                    <a:pt x="123932" y="866462"/>
                  </a:lnTo>
                  <a:lnTo>
                    <a:pt x="154340" y="899566"/>
                  </a:lnTo>
                  <a:lnTo>
                    <a:pt x="187443" y="929975"/>
                  </a:lnTo>
                  <a:lnTo>
                    <a:pt x="223054" y="957502"/>
                  </a:lnTo>
                  <a:lnTo>
                    <a:pt x="260988" y="981963"/>
                  </a:lnTo>
                  <a:lnTo>
                    <a:pt x="301059" y="1003172"/>
                  </a:lnTo>
                  <a:lnTo>
                    <a:pt x="343080" y="1020941"/>
                  </a:lnTo>
                  <a:lnTo>
                    <a:pt x="386866" y="1035085"/>
                  </a:lnTo>
                  <a:lnTo>
                    <a:pt x="432230" y="1045419"/>
                  </a:lnTo>
                  <a:lnTo>
                    <a:pt x="478987" y="1051755"/>
                  </a:lnTo>
                  <a:lnTo>
                    <a:pt x="526950" y="1053909"/>
                  </a:lnTo>
                  <a:lnTo>
                    <a:pt x="574913" y="1051755"/>
                  </a:lnTo>
                  <a:lnTo>
                    <a:pt x="621670" y="1045419"/>
                  </a:lnTo>
                  <a:lnTo>
                    <a:pt x="667034" y="1035085"/>
                  </a:lnTo>
                  <a:lnTo>
                    <a:pt x="710820" y="1020941"/>
                  </a:lnTo>
                  <a:lnTo>
                    <a:pt x="752841" y="1003172"/>
                  </a:lnTo>
                  <a:lnTo>
                    <a:pt x="792912" y="981964"/>
                  </a:lnTo>
                  <a:lnTo>
                    <a:pt x="830846" y="957502"/>
                  </a:lnTo>
                  <a:lnTo>
                    <a:pt x="866458" y="929975"/>
                  </a:lnTo>
                  <a:lnTo>
                    <a:pt x="899561" y="899566"/>
                  </a:lnTo>
                  <a:lnTo>
                    <a:pt x="929969" y="866462"/>
                  </a:lnTo>
                  <a:lnTo>
                    <a:pt x="957497" y="830850"/>
                  </a:lnTo>
                  <a:lnTo>
                    <a:pt x="981957" y="792916"/>
                  </a:lnTo>
                  <a:lnTo>
                    <a:pt x="1003166" y="752844"/>
                  </a:lnTo>
                  <a:lnTo>
                    <a:pt x="1020935" y="710822"/>
                  </a:lnTo>
                  <a:lnTo>
                    <a:pt x="1035079" y="667035"/>
                  </a:lnTo>
                  <a:lnTo>
                    <a:pt x="1045413" y="621670"/>
                  </a:lnTo>
                  <a:lnTo>
                    <a:pt x="1051749" y="574912"/>
                  </a:lnTo>
                  <a:lnTo>
                    <a:pt x="1053903" y="526948"/>
                  </a:lnTo>
                  <a:lnTo>
                    <a:pt x="1051749" y="478986"/>
                  </a:lnTo>
                  <a:lnTo>
                    <a:pt x="1045413" y="432230"/>
                  </a:lnTo>
                  <a:lnTo>
                    <a:pt x="1035079" y="386866"/>
                  </a:lnTo>
                  <a:lnTo>
                    <a:pt x="1020935" y="343081"/>
                  </a:lnTo>
                  <a:lnTo>
                    <a:pt x="1003166" y="301060"/>
                  </a:lnTo>
                  <a:lnTo>
                    <a:pt x="981957" y="260989"/>
                  </a:lnTo>
                  <a:lnTo>
                    <a:pt x="957497" y="223055"/>
                  </a:lnTo>
                  <a:lnTo>
                    <a:pt x="929969" y="187444"/>
                  </a:lnTo>
                  <a:lnTo>
                    <a:pt x="899561" y="154341"/>
                  </a:lnTo>
                  <a:lnTo>
                    <a:pt x="866458" y="123933"/>
                  </a:lnTo>
                  <a:lnTo>
                    <a:pt x="830846" y="96405"/>
                  </a:lnTo>
                  <a:lnTo>
                    <a:pt x="792912" y="71945"/>
                  </a:lnTo>
                  <a:lnTo>
                    <a:pt x="752841" y="50737"/>
                  </a:lnTo>
                  <a:lnTo>
                    <a:pt x="710820" y="32967"/>
                  </a:lnTo>
                  <a:lnTo>
                    <a:pt x="667034" y="18823"/>
                  </a:lnTo>
                  <a:lnTo>
                    <a:pt x="621670" y="8490"/>
                  </a:lnTo>
                  <a:lnTo>
                    <a:pt x="574913" y="2153"/>
                  </a:lnTo>
                  <a:lnTo>
                    <a:pt x="526950" y="0"/>
                  </a:lnTo>
                  <a:close/>
                </a:path>
              </a:pathLst>
            </a:custGeom>
            <a:solidFill>
              <a:srgbClr val="403F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67" name="Google Shape;467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5707" y="716585"/>
              <a:ext cx="386622" cy="4851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" name="Google Shape;468;p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02847" y="718538"/>
              <a:ext cx="319247" cy="533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" name="Google Shape;469;p2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97946" y="505613"/>
              <a:ext cx="547961" cy="1632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0" name="Google Shape;470;p28"/>
          <p:cNvSpPr txBox="1"/>
          <p:nvPr/>
        </p:nvSpPr>
        <p:spPr>
          <a:xfrm>
            <a:off x="2691498" y="1549908"/>
            <a:ext cx="6581140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Looping over items </a:t>
            </a: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will run through the items of an iterable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812800" marR="0" rtl="0" algn="l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The loop will run as many times as there are items in the iterable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71" name="Google Shape;471;p28"/>
          <p:cNvGrpSpPr/>
          <p:nvPr/>
        </p:nvGrpSpPr>
        <p:grpSpPr>
          <a:xfrm>
            <a:off x="3758184" y="5577840"/>
            <a:ext cx="6254496" cy="954024"/>
            <a:chOff x="3758184" y="5577840"/>
            <a:chExt cx="6254496" cy="954024"/>
          </a:xfrm>
        </p:grpSpPr>
        <p:pic>
          <p:nvPicPr>
            <p:cNvPr id="472" name="Google Shape;472;p2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758184" y="5577840"/>
              <a:ext cx="6254496" cy="954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3" name="Google Shape;473;p28"/>
            <p:cNvSpPr/>
            <p:nvPr/>
          </p:nvSpPr>
          <p:spPr>
            <a:xfrm>
              <a:off x="3822166" y="5605766"/>
              <a:ext cx="6126480" cy="822960"/>
            </a:xfrm>
            <a:custGeom>
              <a:rect b="b" l="l" r="r" t="t"/>
              <a:pathLst>
                <a:path extrusionOk="0" h="822960" w="6126480">
                  <a:moveTo>
                    <a:pt x="6126479" y="0"/>
                  </a:moveTo>
                  <a:lnTo>
                    <a:pt x="163258" y="0"/>
                  </a:lnTo>
                  <a:lnTo>
                    <a:pt x="119856" y="5831"/>
                  </a:lnTo>
                  <a:lnTo>
                    <a:pt x="80856" y="22289"/>
                  </a:lnTo>
                  <a:lnTo>
                    <a:pt x="47815" y="47816"/>
                  </a:lnTo>
                  <a:lnTo>
                    <a:pt x="22288" y="80856"/>
                  </a:lnTo>
                  <a:lnTo>
                    <a:pt x="5831" y="119854"/>
                  </a:lnTo>
                  <a:lnTo>
                    <a:pt x="0" y="163253"/>
                  </a:lnTo>
                  <a:lnTo>
                    <a:pt x="0" y="822961"/>
                  </a:lnTo>
                  <a:lnTo>
                    <a:pt x="5963234" y="822961"/>
                  </a:lnTo>
                  <a:lnTo>
                    <a:pt x="6006631" y="817129"/>
                  </a:lnTo>
                  <a:lnTo>
                    <a:pt x="6045627" y="800672"/>
                  </a:lnTo>
                  <a:lnTo>
                    <a:pt x="6078666" y="775145"/>
                  </a:lnTo>
                  <a:lnTo>
                    <a:pt x="6104191" y="742104"/>
                  </a:lnTo>
                  <a:lnTo>
                    <a:pt x="6120648" y="703107"/>
                  </a:lnTo>
                  <a:lnTo>
                    <a:pt x="6126479" y="659707"/>
                  </a:lnTo>
                  <a:lnTo>
                    <a:pt x="6126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4" name="Google Shape;474;p28"/>
          <p:cNvSpPr txBox="1"/>
          <p:nvPr/>
        </p:nvSpPr>
        <p:spPr>
          <a:xfrm>
            <a:off x="4672291" y="5758179"/>
            <a:ext cx="5067935" cy="47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075">
            <a:spAutoFit/>
          </a:bodyPr>
          <a:lstStyle/>
          <a:p>
            <a:pPr indent="0" lvl="0" marL="12700" marR="508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PRO TIP: </a:t>
            </a:r>
            <a:r>
              <a:rPr b="0" i="0" lang="en-US" sz="14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To create a new list (or other data type) with loops,  first create an empty list, then append values as your loop iterates</a:t>
            </a:r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75" name="Google Shape;475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925823" y="5696711"/>
            <a:ext cx="594360" cy="643128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28"/>
          <p:cNvSpPr txBox="1"/>
          <p:nvPr/>
        </p:nvSpPr>
        <p:spPr>
          <a:xfrm>
            <a:off x="8107478" y="3157225"/>
            <a:ext cx="36228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5080" rtl="0" algn="l">
              <a:lnSpc>
                <a:spcPct val="98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The for loop here is looping over the items,  (elements) of </a:t>
            </a:r>
            <a:r>
              <a:rPr b="1" i="1" lang="en-US" sz="125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usd_list</a:t>
            </a:r>
            <a:r>
              <a:rPr b="0" i="1" lang="en-US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so the loop code block  runs 5 times (length of the list):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7" name="Google Shape;477;p28"/>
          <p:cNvSpPr txBox="1"/>
          <p:nvPr/>
        </p:nvSpPr>
        <p:spPr>
          <a:xfrm>
            <a:off x="8381771" y="3782050"/>
            <a:ext cx="3071400" cy="13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-283210" lvl="0" marL="2959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rebuchet MS"/>
              <a:buAutoNum type="arabicPeriod"/>
            </a:pPr>
            <a:r>
              <a:rPr b="0" i="1" lang="en-US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price = usd_list[0] = 5.99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3210" lvl="0" marL="29591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rebuchet MS"/>
              <a:buAutoNum type="arabicPeriod"/>
            </a:pPr>
            <a:r>
              <a:rPr b="0" i="1" lang="en-US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price = usd_list[1] = 9.99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3210" lvl="0" marL="29591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rebuchet MS"/>
              <a:buAutoNum type="arabicPeriod"/>
            </a:pPr>
            <a:r>
              <a:rPr b="0" i="1" lang="en-US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price = usd_list[2] = 19.99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3210" lvl="0" marL="29591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rebuchet MS"/>
              <a:buAutoNum type="arabicPeriod"/>
            </a:pPr>
            <a:r>
              <a:rPr b="0" i="1" lang="en-US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price = usd_list[3] = 24.99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3210" lvl="0" marL="295910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rebuchet MS"/>
              <a:buAutoNum type="arabicPeriod"/>
            </a:pPr>
            <a:r>
              <a:rPr b="0" i="1" lang="en-US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price = usd_list[4] = 99.99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78" name="Google Shape;478;p28"/>
          <p:cNvGrpSpPr/>
          <p:nvPr/>
        </p:nvGrpSpPr>
        <p:grpSpPr>
          <a:xfrm>
            <a:off x="2612770" y="3078567"/>
            <a:ext cx="5446319" cy="2075207"/>
            <a:chOff x="2612770" y="3078567"/>
            <a:chExt cx="5446319" cy="2075207"/>
          </a:xfrm>
        </p:grpSpPr>
        <p:sp>
          <p:nvSpPr>
            <p:cNvPr id="479" name="Google Shape;479;p28"/>
            <p:cNvSpPr/>
            <p:nvPr/>
          </p:nvSpPr>
          <p:spPr>
            <a:xfrm>
              <a:off x="7890179" y="3078567"/>
              <a:ext cx="168910" cy="1920239"/>
            </a:xfrm>
            <a:custGeom>
              <a:rect b="b" l="l" r="r" t="t"/>
              <a:pathLst>
                <a:path extrusionOk="0" h="1920239" w="168909">
                  <a:moveTo>
                    <a:pt x="0" y="1920241"/>
                  </a:moveTo>
                  <a:lnTo>
                    <a:pt x="32835" y="1914164"/>
                  </a:lnTo>
                  <a:lnTo>
                    <a:pt x="59649" y="1897592"/>
                  </a:lnTo>
                  <a:lnTo>
                    <a:pt x="77728" y="1873012"/>
                  </a:lnTo>
                  <a:lnTo>
                    <a:pt x="84357" y="1842912"/>
                  </a:lnTo>
                  <a:lnTo>
                    <a:pt x="84357" y="342550"/>
                  </a:lnTo>
                  <a:lnTo>
                    <a:pt x="90986" y="312449"/>
                  </a:lnTo>
                  <a:lnTo>
                    <a:pt x="109065" y="287868"/>
                  </a:lnTo>
                  <a:lnTo>
                    <a:pt x="135879" y="271296"/>
                  </a:lnTo>
                  <a:lnTo>
                    <a:pt x="168715" y="265220"/>
                  </a:lnTo>
                  <a:lnTo>
                    <a:pt x="135879" y="259143"/>
                  </a:lnTo>
                  <a:lnTo>
                    <a:pt x="109065" y="242571"/>
                  </a:lnTo>
                  <a:lnTo>
                    <a:pt x="90986" y="217991"/>
                  </a:lnTo>
                  <a:lnTo>
                    <a:pt x="84357" y="187890"/>
                  </a:lnTo>
                  <a:lnTo>
                    <a:pt x="84357" y="77330"/>
                  </a:lnTo>
                  <a:lnTo>
                    <a:pt x="77728" y="47228"/>
                  </a:lnTo>
                  <a:lnTo>
                    <a:pt x="59649" y="22648"/>
                  </a:lnTo>
                  <a:lnTo>
                    <a:pt x="32835" y="6076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6F6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80" name="Google Shape;480;p2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612770" y="3082874"/>
              <a:ext cx="5279567" cy="2070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1" name="Google Shape;481;p28"/>
          <p:cNvSpPr txBox="1"/>
          <p:nvPr>
            <p:ph idx="11" type="ftr"/>
          </p:nvPr>
        </p:nvSpPr>
        <p:spPr>
          <a:xfrm>
            <a:off x="11081054" y="6708738"/>
            <a:ext cx="1032509" cy="101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1"/>
          <p:cNvGrpSpPr/>
          <p:nvPr/>
        </p:nvGrpSpPr>
        <p:grpSpPr>
          <a:xfrm>
            <a:off x="0" y="0"/>
            <a:ext cx="4768851" cy="6858013"/>
            <a:chOff x="0" y="0"/>
            <a:chExt cx="7153275" cy="10287020"/>
          </a:xfrm>
        </p:grpSpPr>
        <p:sp>
          <p:nvSpPr>
            <p:cNvPr id="73" name="Google Shape;73;p11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>
              <a:off x="0" y="7698760"/>
              <a:ext cx="2552700" cy="2588260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3519251" y="1415372"/>
              <a:ext cx="2463165" cy="2463165"/>
            </a:xfrm>
            <a:custGeom>
              <a:rect b="b" l="l" r="r" t="t"/>
              <a:pathLst>
                <a:path extrusionOk="0" h="2463165" w="2463165">
                  <a:moveTo>
                    <a:pt x="1231315" y="2462631"/>
                  </a:moveTo>
                  <a:lnTo>
                    <a:pt x="1185996" y="2461798"/>
                  </a:lnTo>
                  <a:lnTo>
                    <a:pt x="1140734" y="2459294"/>
                  </a:lnTo>
                  <a:lnTo>
                    <a:pt x="1095597" y="2455128"/>
                  </a:lnTo>
                  <a:lnTo>
                    <a:pt x="1050642" y="2449303"/>
                  </a:lnTo>
                  <a:lnTo>
                    <a:pt x="1005935" y="2441827"/>
                  </a:lnTo>
                  <a:lnTo>
                    <a:pt x="961533" y="2432713"/>
                  </a:lnTo>
                  <a:lnTo>
                    <a:pt x="917494" y="2421970"/>
                  </a:lnTo>
                  <a:lnTo>
                    <a:pt x="873884" y="2409611"/>
                  </a:lnTo>
                  <a:lnTo>
                    <a:pt x="830758" y="2395656"/>
                  </a:lnTo>
                  <a:lnTo>
                    <a:pt x="788170" y="2380126"/>
                  </a:lnTo>
                  <a:lnTo>
                    <a:pt x="746185" y="2363035"/>
                  </a:lnTo>
                  <a:lnTo>
                    <a:pt x="704859" y="2344410"/>
                  </a:lnTo>
                  <a:lnTo>
                    <a:pt x="664248" y="2324280"/>
                  </a:lnTo>
                  <a:lnTo>
                    <a:pt x="624402" y="2302667"/>
                  </a:lnTo>
                  <a:lnTo>
                    <a:pt x="585378" y="2279602"/>
                  </a:lnTo>
                  <a:lnTo>
                    <a:pt x="547231" y="2255115"/>
                  </a:lnTo>
                  <a:lnTo>
                    <a:pt x="510013" y="2229244"/>
                  </a:lnTo>
                  <a:lnTo>
                    <a:pt x="473771" y="2202019"/>
                  </a:lnTo>
                  <a:lnTo>
                    <a:pt x="438554" y="2173478"/>
                  </a:lnTo>
                  <a:lnTo>
                    <a:pt x="404414" y="2143661"/>
                  </a:lnTo>
                  <a:lnTo>
                    <a:pt x="371394" y="2112608"/>
                  </a:lnTo>
                  <a:lnTo>
                    <a:pt x="339538" y="2080358"/>
                  </a:lnTo>
                  <a:lnTo>
                    <a:pt x="308891" y="2046958"/>
                  </a:lnTo>
                  <a:lnTo>
                    <a:pt x="279495" y="2012452"/>
                  </a:lnTo>
                  <a:lnTo>
                    <a:pt x="251389" y="1976892"/>
                  </a:lnTo>
                  <a:lnTo>
                    <a:pt x="224610" y="1940317"/>
                  </a:lnTo>
                  <a:lnTo>
                    <a:pt x="199195" y="1902783"/>
                  </a:lnTo>
                  <a:lnTo>
                    <a:pt x="175180" y="1864340"/>
                  </a:lnTo>
                  <a:lnTo>
                    <a:pt x="152597" y="1825035"/>
                  </a:lnTo>
                  <a:lnTo>
                    <a:pt x="131474" y="1784928"/>
                  </a:lnTo>
                  <a:lnTo>
                    <a:pt x="111842" y="1744071"/>
                  </a:lnTo>
                  <a:lnTo>
                    <a:pt x="93728" y="1702520"/>
                  </a:lnTo>
                  <a:lnTo>
                    <a:pt x="77155" y="1660330"/>
                  </a:lnTo>
                  <a:lnTo>
                    <a:pt x="62146" y="1617555"/>
                  </a:lnTo>
                  <a:lnTo>
                    <a:pt x="48722" y="1574260"/>
                  </a:lnTo>
                  <a:lnTo>
                    <a:pt x="36901" y="1530500"/>
                  </a:lnTo>
                  <a:lnTo>
                    <a:pt x="26698" y="1486336"/>
                  </a:lnTo>
                  <a:lnTo>
                    <a:pt x="18127" y="1441825"/>
                  </a:lnTo>
                  <a:lnTo>
                    <a:pt x="11201" y="1397025"/>
                  </a:lnTo>
                  <a:lnTo>
                    <a:pt x="5929" y="1352004"/>
                  </a:lnTo>
                  <a:lnTo>
                    <a:pt x="2317" y="1306821"/>
                  </a:lnTo>
                  <a:lnTo>
                    <a:pt x="370" y="1261532"/>
                  </a:lnTo>
                  <a:lnTo>
                    <a:pt x="0" y="1231315"/>
                  </a:lnTo>
                  <a:lnTo>
                    <a:pt x="92" y="1216205"/>
                  </a:lnTo>
                  <a:lnTo>
                    <a:pt x="1483" y="1170897"/>
                  </a:lnTo>
                  <a:lnTo>
                    <a:pt x="4540" y="1125673"/>
                  </a:lnTo>
                  <a:lnTo>
                    <a:pt x="9260" y="1080590"/>
                  </a:lnTo>
                  <a:lnTo>
                    <a:pt x="15636" y="1035708"/>
                  </a:lnTo>
                  <a:lnTo>
                    <a:pt x="23659" y="991095"/>
                  </a:lnTo>
                  <a:lnTo>
                    <a:pt x="33319" y="946812"/>
                  </a:lnTo>
                  <a:lnTo>
                    <a:pt x="44603" y="902907"/>
                  </a:lnTo>
                  <a:lnTo>
                    <a:pt x="57495" y="859451"/>
                  </a:lnTo>
                  <a:lnTo>
                    <a:pt x="71977" y="816500"/>
                  </a:lnTo>
                  <a:lnTo>
                    <a:pt x="88031" y="774107"/>
                  </a:lnTo>
                  <a:lnTo>
                    <a:pt x="105634" y="732335"/>
                  </a:lnTo>
                  <a:lnTo>
                    <a:pt x="124764" y="691239"/>
                  </a:lnTo>
                  <a:lnTo>
                    <a:pt x="145392" y="650878"/>
                  </a:lnTo>
                  <a:lnTo>
                    <a:pt x="167491" y="611301"/>
                  </a:lnTo>
                  <a:lnTo>
                    <a:pt x="191034" y="572563"/>
                  </a:lnTo>
                  <a:lnTo>
                    <a:pt x="215986" y="534720"/>
                  </a:lnTo>
                  <a:lnTo>
                    <a:pt x="242313" y="497820"/>
                  </a:lnTo>
                  <a:lnTo>
                    <a:pt x="269981" y="461917"/>
                  </a:lnTo>
                  <a:lnTo>
                    <a:pt x="298952" y="427053"/>
                  </a:lnTo>
                  <a:lnTo>
                    <a:pt x="329187" y="393280"/>
                  </a:lnTo>
                  <a:lnTo>
                    <a:pt x="360644" y="360644"/>
                  </a:lnTo>
                  <a:lnTo>
                    <a:pt x="393280" y="329187"/>
                  </a:lnTo>
                  <a:lnTo>
                    <a:pt x="427053" y="298952"/>
                  </a:lnTo>
                  <a:lnTo>
                    <a:pt x="461917" y="269981"/>
                  </a:lnTo>
                  <a:lnTo>
                    <a:pt x="497820" y="242313"/>
                  </a:lnTo>
                  <a:lnTo>
                    <a:pt x="534720" y="215986"/>
                  </a:lnTo>
                  <a:lnTo>
                    <a:pt x="572563" y="191034"/>
                  </a:lnTo>
                  <a:lnTo>
                    <a:pt x="611301" y="167491"/>
                  </a:lnTo>
                  <a:lnTo>
                    <a:pt x="650878" y="145392"/>
                  </a:lnTo>
                  <a:lnTo>
                    <a:pt x="691239" y="124764"/>
                  </a:lnTo>
                  <a:lnTo>
                    <a:pt x="732335" y="105634"/>
                  </a:lnTo>
                  <a:lnTo>
                    <a:pt x="774107" y="88031"/>
                  </a:lnTo>
                  <a:lnTo>
                    <a:pt x="816500" y="71977"/>
                  </a:lnTo>
                  <a:lnTo>
                    <a:pt x="859451" y="57495"/>
                  </a:lnTo>
                  <a:lnTo>
                    <a:pt x="902907" y="44603"/>
                  </a:lnTo>
                  <a:lnTo>
                    <a:pt x="946812" y="33319"/>
                  </a:lnTo>
                  <a:lnTo>
                    <a:pt x="991095" y="23659"/>
                  </a:lnTo>
                  <a:lnTo>
                    <a:pt x="1035708" y="15636"/>
                  </a:lnTo>
                  <a:lnTo>
                    <a:pt x="1080590" y="9260"/>
                  </a:lnTo>
                  <a:lnTo>
                    <a:pt x="1125673" y="4540"/>
                  </a:lnTo>
                  <a:lnTo>
                    <a:pt x="1170897" y="1483"/>
                  </a:lnTo>
                  <a:lnTo>
                    <a:pt x="1216205" y="92"/>
                  </a:lnTo>
                  <a:lnTo>
                    <a:pt x="1231315" y="0"/>
                  </a:lnTo>
                  <a:lnTo>
                    <a:pt x="1246425" y="92"/>
                  </a:lnTo>
                  <a:lnTo>
                    <a:pt x="1291734" y="1483"/>
                  </a:lnTo>
                  <a:lnTo>
                    <a:pt x="1336958" y="4540"/>
                  </a:lnTo>
                  <a:lnTo>
                    <a:pt x="1382041" y="9260"/>
                  </a:lnTo>
                  <a:lnTo>
                    <a:pt x="1426922" y="15636"/>
                  </a:lnTo>
                  <a:lnTo>
                    <a:pt x="1471535" y="23659"/>
                  </a:lnTo>
                  <a:lnTo>
                    <a:pt x="1515819" y="33319"/>
                  </a:lnTo>
                  <a:lnTo>
                    <a:pt x="1559723" y="44603"/>
                  </a:lnTo>
                  <a:lnTo>
                    <a:pt x="1603180" y="57495"/>
                  </a:lnTo>
                  <a:lnTo>
                    <a:pt x="1646131" y="71977"/>
                  </a:lnTo>
                  <a:lnTo>
                    <a:pt x="1688524" y="88031"/>
                  </a:lnTo>
                  <a:lnTo>
                    <a:pt x="1730296" y="105634"/>
                  </a:lnTo>
                  <a:lnTo>
                    <a:pt x="1771391" y="124764"/>
                  </a:lnTo>
                  <a:lnTo>
                    <a:pt x="1811753" y="145392"/>
                  </a:lnTo>
                  <a:lnTo>
                    <a:pt x="1851329" y="167491"/>
                  </a:lnTo>
                  <a:lnTo>
                    <a:pt x="1890067" y="191034"/>
                  </a:lnTo>
                  <a:lnTo>
                    <a:pt x="1927911" y="215986"/>
                  </a:lnTo>
                  <a:lnTo>
                    <a:pt x="1964810" y="242313"/>
                  </a:lnTo>
                  <a:lnTo>
                    <a:pt x="2000714" y="269981"/>
                  </a:lnTo>
                  <a:lnTo>
                    <a:pt x="2035577" y="298952"/>
                  </a:lnTo>
                  <a:lnTo>
                    <a:pt x="2069351" y="329187"/>
                  </a:lnTo>
                  <a:lnTo>
                    <a:pt x="2101989" y="360644"/>
                  </a:lnTo>
                  <a:lnTo>
                    <a:pt x="2133444" y="393280"/>
                  </a:lnTo>
                  <a:lnTo>
                    <a:pt x="2163678" y="427053"/>
                  </a:lnTo>
                  <a:lnTo>
                    <a:pt x="2192651" y="461917"/>
                  </a:lnTo>
                  <a:lnTo>
                    <a:pt x="2220318" y="497820"/>
                  </a:lnTo>
                  <a:lnTo>
                    <a:pt x="2246643" y="534720"/>
                  </a:lnTo>
                  <a:lnTo>
                    <a:pt x="2271596" y="572563"/>
                  </a:lnTo>
                  <a:lnTo>
                    <a:pt x="2295138" y="611301"/>
                  </a:lnTo>
                  <a:lnTo>
                    <a:pt x="2317237" y="650878"/>
                  </a:lnTo>
                  <a:lnTo>
                    <a:pt x="2337866" y="691239"/>
                  </a:lnTo>
                  <a:lnTo>
                    <a:pt x="2356997" y="732335"/>
                  </a:lnTo>
                  <a:lnTo>
                    <a:pt x="2374599" y="774107"/>
                  </a:lnTo>
                  <a:lnTo>
                    <a:pt x="2390653" y="816500"/>
                  </a:lnTo>
                  <a:lnTo>
                    <a:pt x="2405135" y="859451"/>
                  </a:lnTo>
                  <a:lnTo>
                    <a:pt x="2418029" y="902907"/>
                  </a:lnTo>
                  <a:lnTo>
                    <a:pt x="2429312" y="946812"/>
                  </a:lnTo>
                  <a:lnTo>
                    <a:pt x="2438970" y="991095"/>
                  </a:lnTo>
                  <a:lnTo>
                    <a:pt x="2446995" y="1035708"/>
                  </a:lnTo>
                  <a:lnTo>
                    <a:pt x="2453370" y="1080590"/>
                  </a:lnTo>
                  <a:lnTo>
                    <a:pt x="2458090" y="1125673"/>
                  </a:lnTo>
                  <a:lnTo>
                    <a:pt x="2461149" y="1170897"/>
                  </a:lnTo>
                  <a:lnTo>
                    <a:pt x="2462539" y="1216205"/>
                  </a:lnTo>
                  <a:lnTo>
                    <a:pt x="2462631" y="1231315"/>
                  </a:lnTo>
                  <a:lnTo>
                    <a:pt x="2462539" y="1246425"/>
                  </a:lnTo>
                  <a:lnTo>
                    <a:pt x="2461149" y="1291734"/>
                  </a:lnTo>
                  <a:lnTo>
                    <a:pt x="2458090" y="1336958"/>
                  </a:lnTo>
                  <a:lnTo>
                    <a:pt x="2453370" y="1382041"/>
                  </a:lnTo>
                  <a:lnTo>
                    <a:pt x="2446995" y="1426922"/>
                  </a:lnTo>
                  <a:lnTo>
                    <a:pt x="2438970" y="1471535"/>
                  </a:lnTo>
                  <a:lnTo>
                    <a:pt x="2429312" y="1515819"/>
                  </a:lnTo>
                  <a:lnTo>
                    <a:pt x="2418029" y="1559723"/>
                  </a:lnTo>
                  <a:lnTo>
                    <a:pt x="2405135" y="1603180"/>
                  </a:lnTo>
                  <a:lnTo>
                    <a:pt x="2390653" y="1646131"/>
                  </a:lnTo>
                  <a:lnTo>
                    <a:pt x="2374601" y="1688524"/>
                  </a:lnTo>
                  <a:lnTo>
                    <a:pt x="2356997" y="1730296"/>
                  </a:lnTo>
                  <a:lnTo>
                    <a:pt x="2337866" y="1771391"/>
                  </a:lnTo>
                  <a:lnTo>
                    <a:pt x="2317237" y="1811753"/>
                  </a:lnTo>
                  <a:lnTo>
                    <a:pt x="2295138" y="1851329"/>
                  </a:lnTo>
                  <a:lnTo>
                    <a:pt x="2271596" y="1890067"/>
                  </a:lnTo>
                  <a:lnTo>
                    <a:pt x="2246643" y="1927911"/>
                  </a:lnTo>
                  <a:lnTo>
                    <a:pt x="2220318" y="1964810"/>
                  </a:lnTo>
                  <a:lnTo>
                    <a:pt x="2192651" y="2000714"/>
                  </a:lnTo>
                  <a:lnTo>
                    <a:pt x="2163678" y="2035577"/>
                  </a:lnTo>
                  <a:lnTo>
                    <a:pt x="2133444" y="2069351"/>
                  </a:lnTo>
                  <a:lnTo>
                    <a:pt x="2101989" y="2101989"/>
                  </a:lnTo>
                  <a:lnTo>
                    <a:pt x="2069351" y="2133444"/>
                  </a:lnTo>
                  <a:lnTo>
                    <a:pt x="2035577" y="2163678"/>
                  </a:lnTo>
                  <a:lnTo>
                    <a:pt x="2000714" y="2192651"/>
                  </a:lnTo>
                  <a:lnTo>
                    <a:pt x="1964810" y="2220318"/>
                  </a:lnTo>
                  <a:lnTo>
                    <a:pt x="1927911" y="2246643"/>
                  </a:lnTo>
                  <a:lnTo>
                    <a:pt x="1890067" y="2271596"/>
                  </a:lnTo>
                  <a:lnTo>
                    <a:pt x="1851329" y="2295138"/>
                  </a:lnTo>
                  <a:lnTo>
                    <a:pt x="1811753" y="2317237"/>
                  </a:lnTo>
                  <a:lnTo>
                    <a:pt x="1771391" y="2337866"/>
                  </a:lnTo>
                  <a:lnTo>
                    <a:pt x="1730296" y="2356997"/>
                  </a:lnTo>
                  <a:lnTo>
                    <a:pt x="1688524" y="2374599"/>
                  </a:lnTo>
                  <a:lnTo>
                    <a:pt x="1646131" y="2390653"/>
                  </a:lnTo>
                  <a:lnTo>
                    <a:pt x="1603180" y="2405135"/>
                  </a:lnTo>
                  <a:lnTo>
                    <a:pt x="1559723" y="2418029"/>
                  </a:lnTo>
                  <a:lnTo>
                    <a:pt x="1515819" y="2429312"/>
                  </a:lnTo>
                  <a:lnTo>
                    <a:pt x="1471535" y="2438970"/>
                  </a:lnTo>
                  <a:lnTo>
                    <a:pt x="1426922" y="2446995"/>
                  </a:lnTo>
                  <a:lnTo>
                    <a:pt x="1382041" y="2453370"/>
                  </a:lnTo>
                  <a:lnTo>
                    <a:pt x="1336958" y="2458090"/>
                  </a:lnTo>
                  <a:lnTo>
                    <a:pt x="1291734" y="2461149"/>
                  </a:lnTo>
                  <a:lnTo>
                    <a:pt x="1246425" y="2462539"/>
                  </a:lnTo>
                  <a:lnTo>
                    <a:pt x="1231315" y="2462631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11"/>
          <p:cNvSpPr txBox="1"/>
          <p:nvPr>
            <p:ph idx="4294967295" type="title"/>
          </p:nvPr>
        </p:nvSpPr>
        <p:spPr>
          <a:xfrm>
            <a:off x="5095211" y="649928"/>
            <a:ext cx="34512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300">
            <a:spAutoFit/>
          </a:bodyPr>
          <a:lstStyle/>
          <a:p>
            <a:pPr indent="0" lvl="0" marL="8466" marR="3386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0" lang="en-US" sz="37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Profile</a:t>
            </a:r>
            <a:endParaRPr i="0" sz="37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1"/>
          <p:cNvSpPr txBox="1"/>
          <p:nvPr/>
        </p:nvSpPr>
        <p:spPr>
          <a:xfrm>
            <a:off x="5196810" y="2660185"/>
            <a:ext cx="6746400" cy="14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300">
            <a:spAutoFit/>
          </a:bodyPr>
          <a:lstStyle/>
          <a:p>
            <a:pPr indent="0" lvl="0" marL="8466" marR="3386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37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Hello I’m </a:t>
            </a:r>
            <a:r>
              <a:rPr b="1" lang="en-US" sz="37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Iqbal Ridalta Putra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466" marR="3386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21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I’m currently working as </a:t>
            </a:r>
            <a:r>
              <a:rPr b="1" lang="en-US" sz="21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Data Analyst at tech company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2770" y="3034512"/>
            <a:ext cx="6056971" cy="2253881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29"/>
          <p:cNvSpPr txBox="1"/>
          <p:nvPr/>
        </p:nvSpPr>
        <p:spPr>
          <a:xfrm>
            <a:off x="8969525" y="3141975"/>
            <a:ext cx="30069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5080" rtl="0" algn="l">
              <a:lnSpc>
                <a:spcPct val="98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The for loop here is looping over indices in a  range the size of the </a:t>
            </a:r>
            <a:r>
              <a:rPr b="1" i="1" lang="en-US" sz="125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euro_list</a:t>
            </a:r>
            <a:r>
              <a:rPr b="0" i="1" lang="en-US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meaning that  the code will run 5 times (length of the list):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8" name="Google Shape;488;p29"/>
          <p:cNvSpPr txBox="1"/>
          <p:nvPr/>
        </p:nvSpPr>
        <p:spPr>
          <a:xfrm>
            <a:off x="9243855" y="3925325"/>
            <a:ext cx="16422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	</a:t>
            </a:r>
            <a:r>
              <a:rPr b="0" i="1" lang="en-US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 = 0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	</a:t>
            </a:r>
            <a:r>
              <a:rPr b="0" i="1" lang="en-US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 = 1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	</a:t>
            </a:r>
            <a:r>
              <a:rPr b="0" i="1" lang="en-US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 = 2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	</a:t>
            </a:r>
            <a:r>
              <a:rPr b="0" i="1" lang="en-US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 = 3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5.	</a:t>
            </a:r>
            <a:r>
              <a:rPr b="0" i="1" lang="en-US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 = 4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9" name="Google Shape;489;p29"/>
          <p:cNvSpPr txBox="1"/>
          <p:nvPr>
            <p:ph type="title"/>
          </p:nvPr>
        </p:nvSpPr>
        <p:spPr>
          <a:xfrm>
            <a:off x="3734587" y="254509"/>
            <a:ext cx="472249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404040"/>
                </a:solidFill>
              </a:rPr>
              <a:t>LOOPING OVER INDICES</a:t>
            </a:r>
            <a:endParaRPr/>
          </a:p>
        </p:txBody>
      </p:sp>
      <p:grpSp>
        <p:nvGrpSpPr>
          <p:cNvPr id="490" name="Google Shape;490;p29"/>
          <p:cNvGrpSpPr/>
          <p:nvPr/>
        </p:nvGrpSpPr>
        <p:grpSpPr>
          <a:xfrm>
            <a:off x="215737" y="324764"/>
            <a:ext cx="11760603" cy="1054100"/>
            <a:chOff x="215737" y="324764"/>
            <a:chExt cx="11760603" cy="1054100"/>
          </a:xfrm>
        </p:grpSpPr>
        <p:pic>
          <p:nvPicPr>
            <p:cNvPr id="491" name="Google Shape;491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5737" y="830834"/>
              <a:ext cx="11760603" cy="45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2" name="Google Shape;492;p29"/>
            <p:cNvSpPr/>
            <p:nvPr/>
          </p:nvSpPr>
          <p:spPr>
            <a:xfrm>
              <a:off x="546906" y="324764"/>
              <a:ext cx="1054100" cy="1054100"/>
            </a:xfrm>
            <a:custGeom>
              <a:rect b="b" l="l" r="r" t="t"/>
              <a:pathLst>
                <a:path extrusionOk="0" h="1054100" w="1054100">
                  <a:moveTo>
                    <a:pt x="526950" y="0"/>
                  </a:moveTo>
                  <a:lnTo>
                    <a:pt x="478987" y="2153"/>
                  </a:lnTo>
                  <a:lnTo>
                    <a:pt x="432230" y="8490"/>
                  </a:lnTo>
                  <a:lnTo>
                    <a:pt x="386866" y="18823"/>
                  </a:lnTo>
                  <a:lnTo>
                    <a:pt x="343080" y="32967"/>
                  </a:lnTo>
                  <a:lnTo>
                    <a:pt x="301059" y="50737"/>
                  </a:lnTo>
                  <a:lnTo>
                    <a:pt x="260988" y="71945"/>
                  </a:lnTo>
                  <a:lnTo>
                    <a:pt x="223054" y="96405"/>
                  </a:lnTo>
                  <a:lnTo>
                    <a:pt x="187443" y="123933"/>
                  </a:lnTo>
                  <a:lnTo>
                    <a:pt x="154340" y="154341"/>
                  </a:lnTo>
                  <a:lnTo>
                    <a:pt x="123932" y="187444"/>
                  </a:lnTo>
                  <a:lnTo>
                    <a:pt x="96404" y="223055"/>
                  </a:lnTo>
                  <a:lnTo>
                    <a:pt x="71944" y="260989"/>
                  </a:lnTo>
                  <a:lnTo>
                    <a:pt x="50736" y="301060"/>
                  </a:lnTo>
                  <a:lnTo>
                    <a:pt x="32967" y="343081"/>
                  </a:lnTo>
                  <a:lnTo>
                    <a:pt x="18823" y="386866"/>
                  </a:lnTo>
                  <a:lnTo>
                    <a:pt x="8489" y="432230"/>
                  </a:lnTo>
                  <a:lnTo>
                    <a:pt x="2153" y="478986"/>
                  </a:lnTo>
                  <a:lnTo>
                    <a:pt x="0" y="526948"/>
                  </a:lnTo>
                  <a:lnTo>
                    <a:pt x="2153" y="574912"/>
                  </a:lnTo>
                  <a:lnTo>
                    <a:pt x="8489" y="621670"/>
                  </a:lnTo>
                  <a:lnTo>
                    <a:pt x="18823" y="667035"/>
                  </a:lnTo>
                  <a:lnTo>
                    <a:pt x="32967" y="710822"/>
                  </a:lnTo>
                  <a:lnTo>
                    <a:pt x="50736" y="752844"/>
                  </a:lnTo>
                  <a:lnTo>
                    <a:pt x="71944" y="792916"/>
                  </a:lnTo>
                  <a:lnTo>
                    <a:pt x="96404" y="830850"/>
                  </a:lnTo>
                  <a:lnTo>
                    <a:pt x="123932" y="866462"/>
                  </a:lnTo>
                  <a:lnTo>
                    <a:pt x="154340" y="899566"/>
                  </a:lnTo>
                  <a:lnTo>
                    <a:pt x="187443" y="929975"/>
                  </a:lnTo>
                  <a:lnTo>
                    <a:pt x="223054" y="957502"/>
                  </a:lnTo>
                  <a:lnTo>
                    <a:pt x="260988" y="981963"/>
                  </a:lnTo>
                  <a:lnTo>
                    <a:pt x="301059" y="1003172"/>
                  </a:lnTo>
                  <a:lnTo>
                    <a:pt x="343080" y="1020941"/>
                  </a:lnTo>
                  <a:lnTo>
                    <a:pt x="386866" y="1035085"/>
                  </a:lnTo>
                  <a:lnTo>
                    <a:pt x="432230" y="1045419"/>
                  </a:lnTo>
                  <a:lnTo>
                    <a:pt x="478987" y="1051755"/>
                  </a:lnTo>
                  <a:lnTo>
                    <a:pt x="526950" y="1053909"/>
                  </a:lnTo>
                  <a:lnTo>
                    <a:pt x="574913" y="1051755"/>
                  </a:lnTo>
                  <a:lnTo>
                    <a:pt x="621670" y="1045419"/>
                  </a:lnTo>
                  <a:lnTo>
                    <a:pt x="667034" y="1035085"/>
                  </a:lnTo>
                  <a:lnTo>
                    <a:pt x="710820" y="1020941"/>
                  </a:lnTo>
                  <a:lnTo>
                    <a:pt x="752841" y="1003172"/>
                  </a:lnTo>
                  <a:lnTo>
                    <a:pt x="792912" y="981964"/>
                  </a:lnTo>
                  <a:lnTo>
                    <a:pt x="830846" y="957502"/>
                  </a:lnTo>
                  <a:lnTo>
                    <a:pt x="866458" y="929975"/>
                  </a:lnTo>
                  <a:lnTo>
                    <a:pt x="899561" y="899566"/>
                  </a:lnTo>
                  <a:lnTo>
                    <a:pt x="929969" y="866462"/>
                  </a:lnTo>
                  <a:lnTo>
                    <a:pt x="957497" y="830850"/>
                  </a:lnTo>
                  <a:lnTo>
                    <a:pt x="981957" y="792916"/>
                  </a:lnTo>
                  <a:lnTo>
                    <a:pt x="1003166" y="752844"/>
                  </a:lnTo>
                  <a:lnTo>
                    <a:pt x="1020935" y="710822"/>
                  </a:lnTo>
                  <a:lnTo>
                    <a:pt x="1035079" y="667035"/>
                  </a:lnTo>
                  <a:lnTo>
                    <a:pt x="1045413" y="621670"/>
                  </a:lnTo>
                  <a:lnTo>
                    <a:pt x="1051749" y="574912"/>
                  </a:lnTo>
                  <a:lnTo>
                    <a:pt x="1053903" y="526948"/>
                  </a:lnTo>
                  <a:lnTo>
                    <a:pt x="1051749" y="478986"/>
                  </a:lnTo>
                  <a:lnTo>
                    <a:pt x="1045413" y="432230"/>
                  </a:lnTo>
                  <a:lnTo>
                    <a:pt x="1035079" y="386866"/>
                  </a:lnTo>
                  <a:lnTo>
                    <a:pt x="1020935" y="343081"/>
                  </a:lnTo>
                  <a:lnTo>
                    <a:pt x="1003166" y="301060"/>
                  </a:lnTo>
                  <a:lnTo>
                    <a:pt x="981957" y="260989"/>
                  </a:lnTo>
                  <a:lnTo>
                    <a:pt x="957497" y="223055"/>
                  </a:lnTo>
                  <a:lnTo>
                    <a:pt x="929969" y="187444"/>
                  </a:lnTo>
                  <a:lnTo>
                    <a:pt x="899561" y="154341"/>
                  </a:lnTo>
                  <a:lnTo>
                    <a:pt x="866458" y="123933"/>
                  </a:lnTo>
                  <a:lnTo>
                    <a:pt x="830846" y="96405"/>
                  </a:lnTo>
                  <a:lnTo>
                    <a:pt x="792912" y="71945"/>
                  </a:lnTo>
                  <a:lnTo>
                    <a:pt x="752841" y="50737"/>
                  </a:lnTo>
                  <a:lnTo>
                    <a:pt x="710820" y="32967"/>
                  </a:lnTo>
                  <a:lnTo>
                    <a:pt x="667034" y="18823"/>
                  </a:lnTo>
                  <a:lnTo>
                    <a:pt x="621670" y="8490"/>
                  </a:lnTo>
                  <a:lnTo>
                    <a:pt x="574913" y="2153"/>
                  </a:lnTo>
                  <a:lnTo>
                    <a:pt x="526950" y="0"/>
                  </a:lnTo>
                  <a:close/>
                </a:path>
              </a:pathLst>
            </a:custGeom>
            <a:solidFill>
              <a:srgbClr val="403F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93" name="Google Shape;493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55707" y="716585"/>
              <a:ext cx="386622" cy="4851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4" name="Google Shape;494;p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02847" y="718538"/>
              <a:ext cx="319247" cy="533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5" name="Google Shape;495;p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97946" y="505613"/>
              <a:ext cx="547961" cy="1632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6" name="Google Shape;496;p29"/>
          <p:cNvSpPr txBox="1"/>
          <p:nvPr/>
        </p:nvSpPr>
        <p:spPr>
          <a:xfrm>
            <a:off x="2691500" y="1549900"/>
            <a:ext cx="7321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Looping over indices </a:t>
            </a: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will run through a range of integers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7" name="Google Shape;497;p29"/>
          <p:cNvSpPr txBox="1"/>
          <p:nvPr/>
        </p:nvSpPr>
        <p:spPr>
          <a:xfrm>
            <a:off x="3148698" y="1932939"/>
            <a:ext cx="6036945" cy="659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You need to specify a range (usually the length of an iterable)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This range can be used to navigate the indices of iterable objects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8" name="Google Shape;498;p29"/>
          <p:cNvSpPr/>
          <p:nvPr/>
        </p:nvSpPr>
        <p:spPr>
          <a:xfrm>
            <a:off x="248521" y="3254616"/>
            <a:ext cx="1642110" cy="2150745"/>
          </a:xfrm>
          <a:custGeom>
            <a:rect b="b" l="l" r="r" t="t"/>
            <a:pathLst>
              <a:path extrusionOk="0" h="2150745" w="1642110">
                <a:moveTo>
                  <a:pt x="1642013" y="0"/>
                </a:moveTo>
                <a:lnTo>
                  <a:pt x="0" y="0"/>
                </a:lnTo>
                <a:lnTo>
                  <a:pt x="0" y="2150135"/>
                </a:lnTo>
                <a:lnTo>
                  <a:pt x="1642013" y="2150135"/>
                </a:lnTo>
                <a:lnTo>
                  <a:pt x="1642013" y="0"/>
                </a:lnTo>
                <a:close/>
              </a:path>
            </a:pathLst>
          </a:custGeom>
          <a:solidFill>
            <a:srgbClr val="FFFFFF">
              <a:alpha val="4862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9"/>
          <p:cNvSpPr/>
          <p:nvPr/>
        </p:nvSpPr>
        <p:spPr>
          <a:xfrm>
            <a:off x="248521" y="1844027"/>
            <a:ext cx="1642110" cy="716915"/>
          </a:xfrm>
          <a:custGeom>
            <a:rect b="b" l="l" r="r" t="t"/>
            <a:pathLst>
              <a:path extrusionOk="0" h="716914" w="1642110">
                <a:moveTo>
                  <a:pt x="1642013" y="0"/>
                </a:moveTo>
                <a:lnTo>
                  <a:pt x="0" y="0"/>
                </a:lnTo>
                <a:lnTo>
                  <a:pt x="0" y="716292"/>
                </a:lnTo>
                <a:lnTo>
                  <a:pt x="1642013" y="716292"/>
                </a:lnTo>
                <a:lnTo>
                  <a:pt x="1642013" y="0"/>
                </a:lnTo>
                <a:close/>
              </a:path>
            </a:pathLst>
          </a:custGeom>
          <a:solidFill>
            <a:srgbClr val="FFFFFF">
              <a:alpha val="4862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29"/>
          <p:cNvSpPr txBox="1"/>
          <p:nvPr/>
        </p:nvSpPr>
        <p:spPr>
          <a:xfrm>
            <a:off x="6876453" y="3666235"/>
            <a:ext cx="1569085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-191770" lvl="0" marL="203834" marR="508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The index is selecting the  elements in the list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01" name="Google Shape;501;p29"/>
          <p:cNvGrpSpPr/>
          <p:nvPr/>
        </p:nvGrpSpPr>
        <p:grpSpPr>
          <a:xfrm>
            <a:off x="6430581" y="3082873"/>
            <a:ext cx="2411425" cy="1920239"/>
            <a:chOff x="6430581" y="3082873"/>
            <a:chExt cx="2411425" cy="1920239"/>
          </a:xfrm>
        </p:grpSpPr>
        <p:sp>
          <p:nvSpPr>
            <p:cNvPr id="502" name="Google Shape;502;p29"/>
            <p:cNvSpPr/>
            <p:nvPr/>
          </p:nvSpPr>
          <p:spPr>
            <a:xfrm>
              <a:off x="6430581" y="4012717"/>
              <a:ext cx="417195" cy="179070"/>
            </a:xfrm>
            <a:custGeom>
              <a:rect b="b" l="l" r="r" t="t"/>
              <a:pathLst>
                <a:path extrusionOk="0" h="179070" w="417195">
                  <a:moveTo>
                    <a:pt x="7035" y="93548"/>
                  </a:moveTo>
                  <a:lnTo>
                    <a:pt x="0" y="178460"/>
                  </a:lnTo>
                  <a:lnTo>
                    <a:pt x="72148" y="133146"/>
                  </a:lnTo>
                  <a:lnTo>
                    <a:pt x="65633" y="129184"/>
                  </a:lnTo>
                  <a:lnTo>
                    <a:pt x="41109" y="129184"/>
                  </a:lnTo>
                  <a:lnTo>
                    <a:pt x="24879" y="119227"/>
                  </a:lnTo>
                  <a:lnTo>
                    <a:pt x="31501" y="108427"/>
                  </a:lnTo>
                  <a:lnTo>
                    <a:pt x="7035" y="93548"/>
                  </a:lnTo>
                  <a:close/>
                </a:path>
                <a:path extrusionOk="0" h="179070" w="417195">
                  <a:moveTo>
                    <a:pt x="31501" y="108427"/>
                  </a:moveTo>
                  <a:lnTo>
                    <a:pt x="24879" y="119227"/>
                  </a:lnTo>
                  <a:lnTo>
                    <a:pt x="41109" y="129184"/>
                  </a:lnTo>
                  <a:lnTo>
                    <a:pt x="47035" y="119519"/>
                  </a:lnTo>
                  <a:lnTo>
                    <a:pt x="46799" y="119519"/>
                  </a:lnTo>
                  <a:lnTo>
                    <a:pt x="47732" y="118298"/>
                  </a:lnTo>
                  <a:lnTo>
                    <a:pt x="31501" y="108427"/>
                  </a:lnTo>
                  <a:close/>
                </a:path>
                <a:path extrusionOk="0" h="179070" w="417195">
                  <a:moveTo>
                    <a:pt x="47868" y="118380"/>
                  </a:moveTo>
                  <a:lnTo>
                    <a:pt x="47480" y="118794"/>
                  </a:lnTo>
                  <a:lnTo>
                    <a:pt x="41109" y="129184"/>
                  </a:lnTo>
                  <a:lnTo>
                    <a:pt x="65633" y="129184"/>
                  </a:lnTo>
                  <a:lnTo>
                    <a:pt x="47868" y="118380"/>
                  </a:lnTo>
                  <a:close/>
                </a:path>
                <a:path extrusionOk="0" h="179070" w="417195">
                  <a:moveTo>
                    <a:pt x="47732" y="118298"/>
                  </a:moveTo>
                  <a:lnTo>
                    <a:pt x="46799" y="119519"/>
                  </a:lnTo>
                  <a:lnTo>
                    <a:pt x="47480" y="118794"/>
                  </a:lnTo>
                  <a:lnTo>
                    <a:pt x="47733" y="118380"/>
                  </a:lnTo>
                  <a:close/>
                </a:path>
                <a:path extrusionOk="0" h="179070" w="417195">
                  <a:moveTo>
                    <a:pt x="47480" y="118794"/>
                  </a:moveTo>
                  <a:lnTo>
                    <a:pt x="46799" y="119519"/>
                  </a:lnTo>
                  <a:lnTo>
                    <a:pt x="47035" y="119519"/>
                  </a:lnTo>
                  <a:lnTo>
                    <a:pt x="47480" y="118794"/>
                  </a:lnTo>
                  <a:close/>
                </a:path>
                <a:path extrusionOk="0" h="179070" w="417195">
                  <a:moveTo>
                    <a:pt x="47770" y="118321"/>
                  </a:moveTo>
                  <a:lnTo>
                    <a:pt x="47480" y="118794"/>
                  </a:lnTo>
                  <a:lnTo>
                    <a:pt x="47868" y="118380"/>
                  </a:lnTo>
                  <a:close/>
                </a:path>
                <a:path extrusionOk="0" h="179070" w="417195">
                  <a:moveTo>
                    <a:pt x="48265" y="117957"/>
                  </a:moveTo>
                  <a:lnTo>
                    <a:pt x="47993" y="117957"/>
                  </a:lnTo>
                  <a:lnTo>
                    <a:pt x="47868" y="118380"/>
                  </a:lnTo>
                  <a:lnTo>
                    <a:pt x="48265" y="117957"/>
                  </a:lnTo>
                  <a:close/>
                </a:path>
                <a:path extrusionOk="0" h="179070" w="417195">
                  <a:moveTo>
                    <a:pt x="47993" y="117957"/>
                  </a:moveTo>
                  <a:lnTo>
                    <a:pt x="47732" y="118298"/>
                  </a:lnTo>
                  <a:lnTo>
                    <a:pt x="47993" y="117957"/>
                  </a:lnTo>
                  <a:close/>
                </a:path>
                <a:path extrusionOk="0" h="179070" w="417195">
                  <a:moveTo>
                    <a:pt x="414908" y="0"/>
                  </a:moveTo>
                  <a:lnTo>
                    <a:pt x="328701" y="8712"/>
                  </a:lnTo>
                  <a:lnTo>
                    <a:pt x="286816" y="13576"/>
                  </a:lnTo>
                  <a:lnTo>
                    <a:pt x="246532" y="19050"/>
                  </a:lnTo>
                  <a:lnTo>
                    <a:pt x="208356" y="25323"/>
                  </a:lnTo>
                  <a:lnTo>
                    <a:pt x="140373" y="41160"/>
                  </a:lnTo>
                  <a:lnTo>
                    <a:pt x="86740" y="62890"/>
                  </a:lnTo>
                  <a:lnTo>
                    <a:pt x="47878" y="90754"/>
                  </a:lnTo>
                  <a:lnTo>
                    <a:pt x="31501" y="108427"/>
                  </a:lnTo>
                  <a:lnTo>
                    <a:pt x="47732" y="118298"/>
                  </a:lnTo>
                  <a:lnTo>
                    <a:pt x="47993" y="117957"/>
                  </a:lnTo>
                  <a:lnTo>
                    <a:pt x="48265" y="117957"/>
                  </a:lnTo>
                  <a:lnTo>
                    <a:pt x="94894" y="80098"/>
                  </a:lnTo>
                  <a:lnTo>
                    <a:pt x="145237" y="59575"/>
                  </a:lnTo>
                  <a:lnTo>
                    <a:pt x="211442" y="44119"/>
                  </a:lnTo>
                  <a:lnTo>
                    <a:pt x="249097" y="37922"/>
                  </a:lnTo>
                  <a:lnTo>
                    <a:pt x="289013" y="32499"/>
                  </a:lnTo>
                  <a:lnTo>
                    <a:pt x="330619" y="27673"/>
                  </a:lnTo>
                  <a:lnTo>
                    <a:pt x="416826" y="18961"/>
                  </a:lnTo>
                  <a:lnTo>
                    <a:pt x="414908" y="0"/>
                  </a:lnTo>
                  <a:close/>
                </a:path>
              </a:pathLst>
            </a:custGeom>
            <a:solidFill>
              <a:srgbClr val="20E2D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8673096" y="3082873"/>
              <a:ext cx="168910" cy="1920239"/>
            </a:xfrm>
            <a:custGeom>
              <a:rect b="b" l="l" r="r" t="t"/>
              <a:pathLst>
                <a:path extrusionOk="0" h="1920239" w="168909">
                  <a:moveTo>
                    <a:pt x="0" y="1920241"/>
                  </a:moveTo>
                  <a:lnTo>
                    <a:pt x="32835" y="1914164"/>
                  </a:lnTo>
                  <a:lnTo>
                    <a:pt x="59649" y="1897592"/>
                  </a:lnTo>
                  <a:lnTo>
                    <a:pt x="77728" y="1873012"/>
                  </a:lnTo>
                  <a:lnTo>
                    <a:pt x="84357" y="1842912"/>
                  </a:lnTo>
                  <a:lnTo>
                    <a:pt x="84357" y="342550"/>
                  </a:lnTo>
                  <a:lnTo>
                    <a:pt x="90986" y="312449"/>
                  </a:lnTo>
                  <a:lnTo>
                    <a:pt x="109065" y="287868"/>
                  </a:lnTo>
                  <a:lnTo>
                    <a:pt x="135879" y="271296"/>
                  </a:lnTo>
                  <a:lnTo>
                    <a:pt x="168715" y="265220"/>
                  </a:lnTo>
                  <a:lnTo>
                    <a:pt x="135879" y="259143"/>
                  </a:lnTo>
                  <a:lnTo>
                    <a:pt x="109065" y="242571"/>
                  </a:lnTo>
                  <a:lnTo>
                    <a:pt x="90986" y="217991"/>
                  </a:lnTo>
                  <a:lnTo>
                    <a:pt x="84357" y="187890"/>
                  </a:lnTo>
                  <a:lnTo>
                    <a:pt x="84357" y="77330"/>
                  </a:lnTo>
                  <a:lnTo>
                    <a:pt x="77728" y="47228"/>
                  </a:lnTo>
                  <a:lnTo>
                    <a:pt x="59649" y="22648"/>
                  </a:lnTo>
                  <a:lnTo>
                    <a:pt x="32835" y="6076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6F6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4" name="Google Shape;504;p29"/>
          <p:cNvGrpSpPr/>
          <p:nvPr/>
        </p:nvGrpSpPr>
        <p:grpSpPr>
          <a:xfrm>
            <a:off x="3758184" y="5577840"/>
            <a:ext cx="6254496" cy="954024"/>
            <a:chOff x="3758184" y="5577840"/>
            <a:chExt cx="6254496" cy="954024"/>
          </a:xfrm>
        </p:grpSpPr>
        <p:pic>
          <p:nvPicPr>
            <p:cNvPr id="505" name="Google Shape;505;p2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758184" y="5577840"/>
              <a:ext cx="6254496" cy="954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6" name="Google Shape;506;p29"/>
            <p:cNvSpPr/>
            <p:nvPr/>
          </p:nvSpPr>
          <p:spPr>
            <a:xfrm>
              <a:off x="3822166" y="5605766"/>
              <a:ext cx="6126480" cy="822960"/>
            </a:xfrm>
            <a:custGeom>
              <a:rect b="b" l="l" r="r" t="t"/>
              <a:pathLst>
                <a:path extrusionOk="0" h="822960" w="6126480">
                  <a:moveTo>
                    <a:pt x="6126479" y="0"/>
                  </a:moveTo>
                  <a:lnTo>
                    <a:pt x="163258" y="0"/>
                  </a:lnTo>
                  <a:lnTo>
                    <a:pt x="119856" y="5831"/>
                  </a:lnTo>
                  <a:lnTo>
                    <a:pt x="80856" y="22289"/>
                  </a:lnTo>
                  <a:lnTo>
                    <a:pt x="47815" y="47816"/>
                  </a:lnTo>
                  <a:lnTo>
                    <a:pt x="22288" y="80856"/>
                  </a:lnTo>
                  <a:lnTo>
                    <a:pt x="5831" y="119854"/>
                  </a:lnTo>
                  <a:lnTo>
                    <a:pt x="0" y="163253"/>
                  </a:lnTo>
                  <a:lnTo>
                    <a:pt x="0" y="822961"/>
                  </a:lnTo>
                  <a:lnTo>
                    <a:pt x="5963234" y="822961"/>
                  </a:lnTo>
                  <a:lnTo>
                    <a:pt x="6006631" y="817129"/>
                  </a:lnTo>
                  <a:lnTo>
                    <a:pt x="6045627" y="800672"/>
                  </a:lnTo>
                  <a:lnTo>
                    <a:pt x="6078666" y="775145"/>
                  </a:lnTo>
                  <a:lnTo>
                    <a:pt x="6104191" y="742104"/>
                  </a:lnTo>
                  <a:lnTo>
                    <a:pt x="6120648" y="703107"/>
                  </a:lnTo>
                  <a:lnTo>
                    <a:pt x="6126479" y="659707"/>
                  </a:lnTo>
                  <a:lnTo>
                    <a:pt x="6126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7" name="Google Shape;507;p29"/>
          <p:cNvSpPr txBox="1"/>
          <p:nvPr/>
        </p:nvSpPr>
        <p:spPr>
          <a:xfrm>
            <a:off x="4672291" y="5758179"/>
            <a:ext cx="4879975" cy="47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075">
            <a:spAutoFit/>
          </a:bodyPr>
          <a:lstStyle/>
          <a:p>
            <a:pPr indent="0" lvl="0" marL="12700" marR="508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PRO TIP: </a:t>
            </a:r>
            <a:r>
              <a:rPr b="0" i="0" lang="en-US" sz="14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If you only need to access the elements of a single  iterable, it’s a best practice to loop over items instead of indices</a:t>
            </a:r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08" name="Google Shape;508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925823" y="5696711"/>
            <a:ext cx="594360" cy="643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0"/>
          <p:cNvSpPr txBox="1"/>
          <p:nvPr>
            <p:ph type="title"/>
          </p:nvPr>
        </p:nvSpPr>
        <p:spPr>
          <a:xfrm>
            <a:off x="2484437" y="254509"/>
            <a:ext cx="722312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404040"/>
                </a:solidFill>
              </a:rPr>
              <a:t>LOOPING OVER MULTIPLE ITERABLES</a:t>
            </a:r>
            <a:endParaRPr/>
          </a:p>
        </p:txBody>
      </p:sp>
      <p:grpSp>
        <p:nvGrpSpPr>
          <p:cNvPr id="514" name="Google Shape;514;p30"/>
          <p:cNvGrpSpPr/>
          <p:nvPr/>
        </p:nvGrpSpPr>
        <p:grpSpPr>
          <a:xfrm>
            <a:off x="215737" y="324764"/>
            <a:ext cx="11760603" cy="1054100"/>
            <a:chOff x="215737" y="324764"/>
            <a:chExt cx="11760603" cy="1054100"/>
          </a:xfrm>
        </p:grpSpPr>
        <p:pic>
          <p:nvPicPr>
            <p:cNvPr id="515" name="Google Shape;515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5737" y="830834"/>
              <a:ext cx="11760603" cy="45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6" name="Google Shape;516;p30"/>
            <p:cNvSpPr/>
            <p:nvPr/>
          </p:nvSpPr>
          <p:spPr>
            <a:xfrm>
              <a:off x="546906" y="324764"/>
              <a:ext cx="1054100" cy="1054100"/>
            </a:xfrm>
            <a:custGeom>
              <a:rect b="b" l="l" r="r" t="t"/>
              <a:pathLst>
                <a:path extrusionOk="0" h="1054100" w="1054100">
                  <a:moveTo>
                    <a:pt x="526950" y="0"/>
                  </a:moveTo>
                  <a:lnTo>
                    <a:pt x="478987" y="2153"/>
                  </a:lnTo>
                  <a:lnTo>
                    <a:pt x="432230" y="8490"/>
                  </a:lnTo>
                  <a:lnTo>
                    <a:pt x="386866" y="18823"/>
                  </a:lnTo>
                  <a:lnTo>
                    <a:pt x="343080" y="32967"/>
                  </a:lnTo>
                  <a:lnTo>
                    <a:pt x="301059" y="50737"/>
                  </a:lnTo>
                  <a:lnTo>
                    <a:pt x="260988" y="71945"/>
                  </a:lnTo>
                  <a:lnTo>
                    <a:pt x="223054" y="96405"/>
                  </a:lnTo>
                  <a:lnTo>
                    <a:pt x="187443" y="123933"/>
                  </a:lnTo>
                  <a:lnTo>
                    <a:pt x="154340" y="154341"/>
                  </a:lnTo>
                  <a:lnTo>
                    <a:pt x="123932" y="187444"/>
                  </a:lnTo>
                  <a:lnTo>
                    <a:pt x="96404" y="223055"/>
                  </a:lnTo>
                  <a:lnTo>
                    <a:pt x="71944" y="260989"/>
                  </a:lnTo>
                  <a:lnTo>
                    <a:pt x="50736" y="301060"/>
                  </a:lnTo>
                  <a:lnTo>
                    <a:pt x="32967" y="343081"/>
                  </a:lnTo>
                  <a:lnTo>
                    <a:pt x="18823" y="386866"/>
                  </a:lnTo>
                  <a:lnTo>
                    <a:pt x="8489" y="432230"/>
                  </a:lnTo>
                  <a:lnTo>
                    <a:pt x="2153" y="478986"/>
                  </a:lnTo>
                  <a:lnTo>
                    <a:pt x="0" y="526948"/>
                  </a:lnTo>
                  <a:lnTo>
                    <a:pt x="2153" y="574912"/>
                  </a:lnTo>
                  <a:lnTo>
                    <a:pt x="8489" y="621670"/>
                  </a:lnTo>
                  <a:lnTo>
                    <a:pt x="18823" y="667035"/>
                  </a:lnTo>
                  <a:lnTo>
                    <a:pt x="32967" y="710822"/>
                  </a:lnTo>
                  <a:lnTo>
                    <a:pt x="50736" y="752844"/>
                  </a:lnTo>
                  <a:lnTo>
                    <a:pt x="71944" y="792916"/>
                  </a:lnTo>
                  <a:lnTo>
                    <a:pt x="96404" y="830850"/>
                  </a:lnTo>
                  <a:lnTo>
                    <a:pt x="123932" y="866462"/>
                  </a:lnTo>
                  <a:lnTo>
                    <a:pt x="154340" y="899566"/>
                  </a:lnTo>
                  <a:lnTo>
                    <a:pt x="187443" y="929975"/>
                  </a:lnTo>
                  <a:lnTo>
                    <a:pt x="223054" y="957502"/>
                  </a:lnTo>
                  <a:lnTo>
                    <a:pt x="260988" y="981963"/>
                  </a:lnTo>
                  <a:lnTo>
                    <a:pt x="301059" y="1003172"/>
                  </a:lnTo>
                  <a:lnTo>
                    <a:pt x="343080" y="1020941"/>
                  </a:lnTo>
                  <a:lnTo>
                    <a:pt x="386866" y="1035085"/>
                  </a:lnTo>
                  <a:lnTo>
                    <a:pt x="432230" y="1045419"/>
                  </a:lnTo>
                  <a:lnTo>
                    <a:pt x="478987" y="1051755"/>
                  </a:lnTo>
                  <a:lnTo>
                    <a:pt x="526950" y="1053909"/>
                  </a:lnTo>
                  <a:lnTo>
                    <a:pt x="574913" y="1051755"/>
                  </a:lnTo>
                  <a:lnTo>
                    <a:pt x="621670" y="1045419"/>
                  </a:lnTo>
                  <a:lnTo>
                    <a:pt x="667034" y="1035085"/>
                  </a:lnTo>
                  <a:lnTo>
                    <a:pt x="710820" y="1020941"/>
                  </a:lnTo>
                  <a:lnTo>
                    <a:pt x="752841" y="1003172"/>
                  </a:lnTo>
                  <a:lnTo>
                    <a:pt x="792912" y="981964"/>
                  </a:lnTo>
                  <a:lnTo>
                    <a:pt x="830846" y="957502"/>
                  </a:lnTo>
                  <a:lnTo>
                    <a:pt x="866458" y="929975"/>
                  </a:lnTo>
                  <a:lnTo>
                    <a:pt x="899561" y="899566"/>
                  </a:lnTo>
                  <a:lnTo>
                    <a:pt x="929969" y="866462"/>
                  </a:lnTo>
                  <a:lnTo>
                    <a:pt x="957497" y="830850"/>
                  </a:lnTo>
                  <a:lnTo>
                    <a:pt x="981957" y="792916"/>
                  </a:lnTo>
                  <a:lnTo>
                    <a:pt x="1003166" y="752844"/>
                  </a:lnTo>
                  <a:lnTo>
                    <a:pt x="1020935" y="710822"/>
                  </a:lnTo>
                  <a:lnTo>
                    <a:pt x="1035079" y="667035"/>
                  </a:lnTo>
                  <a:lnTo>
                    <a:pt x="1045413" y="621670"/>
                  </a:lnTo>
                  <a:lnTo>
                    <a:pt x="1051749" y="574912"/>
                  </a:lnTo>
                  <a:lnTo>
                    <a:pt x="1053903" y="526948"/>
                  </a:lnTo>
                  <a:lnTo>
                    <a:pt x="1051749" y="478986"/>
                  </a:lnTo>
                  <a:lnTo>
                    <a:pt x="1045413" y="432230"/>
                  </a:lnTo>
                  <a:lnTo>
                    <a:pt x="1035079" y="386866"/>
                  </a:lnTo>
                  <a:lnTo>
                    <a:pt x="1020935" y="343081"/>
                  </a:lnTo>
                  <a:lnTo>
                    <a:pt x="1003166" y="301060"/>
                  </a:lnTo>
                  <a:lnTo>
                    <a:pt x="981957" y="260989"/>
                  </a:lnTo>
                  <a:lnTo>
                    <a:pt x="957497" y="223055"/>
                  </a:lnTo>
                  <a:lnTo>
                    <a:pt x="929969" y="187444"/>
                  </a:lnTo>
                  <a:lnTo>
                    <a:pt x="899561" y="154341"/>
                  </a:lnTo>
                  <a:lnTo>
                    <a:pt x="866458" y="123933"/>
                  </a:lnTo>
                  <a:lnTo>
                    <a:pt x="830846" y="96405"/>
                  </a:lnTo>
                  <a:lnTo>
                    <a:pt x="792912" y="71945"/>
                  </a:lnTo>
                  <a:lnTo>
                    <a:pt x="752841" y="50737"/>
                  </a:lnTo>
                  <a:lnTo>
                    <a:pt x="710820" y="32967"/>
                  </a:lnTo>
                  <a:lnTo>
                    <a:pt x="667034" y="18823"/>
                  </a:lnTo>
                  <a:lnTo>
                    <a:pt x="621670" y="8490"/>
                  </a:lnTo>
                  <a:lnTo>
                    <a:pt x="574913" y="2153"/>
                  </a:lnTo>
                  <a:lnTo>
                    <a:pt x="526950" y="0"/>
                  </a:lnTo>
                  <a:close/>
                </a:path>
              </a:pathLst>
            </a:custGeom>
            <a:solidFill>
              <a:srgbClr val="403F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17" name="Google Shape;517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5707" y="716585"/>
              <a:ext cx="386622" cy="4851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8" name="Google Shape;518;p3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02847" y="718538"/>
              <a:ext cx="319247" cy="533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9" name="Google Shape;519;p3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97946" y="505613"/>
              <a:ext cx="547961" cy="1632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0" name="Google Shape;520;p30"/>
          <p:cNvSpPr txBox="1"/>
          <p:nvPr/>
        </p:nvSpPr>
        <p:spPr>
          <a:xfrm>
            <a:off x="2691498" y="1549908"/>
            <a:ext cx="835977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Looping over indices can help with </a:t>
            </a:r>
            <a:r>
              <a:rPr b="1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looping over multiple iterables, </a:t>
            </a: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allowing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you to use the same index for items you want to process together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1" name="Google Shape;521;p30"/>
          <p:cNvSpPr txBox="1"/>
          <p:nvPr/>
        </p:nvSpPr>
        <p:spPr>
          <a:xfrm>
            <a:off x="2691500" y="2728475"/>
            <a:ext cx="10914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2" name="Google Shape;522;p30"/>
          <p:cNvSpPr/>
          <p:nvPr/>
        </p:nvSpPr>
        <p:spPr>
          <a:xfrm>
            <a:off x="3782745" y="2653753"/>
            <a:ext cx="0" cy="422909"/>
          </a:xfrm>
          <a:custGeom>
            <a:rect b="b" l="l" r="r" t="t"/>
            <a:pathLst>
              <a:path extrusionOk="0" h="422910" w="120000">
                <a:moveTo>
                  <a:pt x="0" y="0"/>
                </a:moveTo>
                <a:lnTo>
                  <a:pt x="0" y="422798"/>
                </a:lnTo>
              </a:path>
            </a:pathLst>
          </a:custGeom>
          <a:noFill/>
          <a:ln cap="flat" cmpd="sng" w="9525">
            <a:solidFill>
              <a:srgbClr val="E7E7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30"/>
          <p:cNvSpPr txBox="1"/>
          <p:nvPr/>
        </p:nvSpPr>
        <p:spPr>
          <a:xfrm>
            <a:off x="3924109" y="2744724"/>
            <a:ext cx="298450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Printing the price for each inventory item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24" name="Google Shape;524;p30"/>
          <p:cNvGrpSpPr/>
          <p:nvPr/>
        </p:nvGrpSpPr>
        <p:grpSpPr>
          <a:xfrm>
            <a:off x="2612135" y="3346703"/>
            <a:ext cx="6197688" cy="2033016"/>
            <a:chOff x="2612135" y="3346703"/>
            <a:chExt cx="6197688" cy="2033016"/>
          </a:xfrm>
        </p:grpSpPr>
        <p:pic>
          <p:nvPicPr>
            <p:cNvPr id="525" name="Google Shape;525;p3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612135" y="3346703"/>
              <a:ext cx="6074664" cy="20330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6" name="Google Shape;526;p30"/>
            <p:cNvSpPr/>
            <p:nvPr/>
          </p:nvSpPr>
          <p:spPr>
            <a:xfrm>
              <a:off x="8699334" y="3347199"/>
              <a:ext cx="110489" cy="2030730"/>
            </a:xfrm>
            <a:custGeom>
              <a:rect b="b" l="l" r="r" t="t"/>
              <a:pathLst>
                <a:path extrusionOk="0" h="2030729" w="110490">
                  <a:moveTo>
                    <a:pt x="0" y="0"/>
                  </a:moveTo>
                  <a:lnTo>
                    <a:pt x="21453" y="3603"/>
                  </a:lnTo>
                  <a:lnTo>
                    <a:pt x="38971" y="13430"/>
                  </a:lnTo>
                  <a:lnTo>
                    <a:pt x="50783" y="28005"/>
                  </a:lnTo>
                  <a:lnTo>
                    <a:pt x="55114" y="45853"/>
                  </a:lnTo>
                  <a:lnTo>
                    <a:pt x="55114" y="192512"/>
                  </a:lnTo>
                  <a:lnTo>
                    <a:pt x="59445" y="210360"/>
                  </a:lnTo>
                  <a:lnTo>
                    <a:pt x="71257" y="224935"/>
                  </a:lnTo>
                  <a:lnTo>
                    <a:pt x="88775" y="234762"/>
                  </a:lnTo>
                  <a:lnTo>
                    <a:pt x="110229" y="238366"/>
                  </a:lnTo>
                  <a:lnTo>
                    <a:pt x="88775" y="241969"/>
                  </a:lnTo>
                  <a:lnTo>
                    <a:pt x="71257" y="251796"/>
                  </a:lnTo>
                  <a:lnTo>
                    <a:pt x="59445" y="266371"/>
                  </a:lnTo>
                  <a:lnTo>
                    <a:pt x="55114" y="284219"/>
                  </a:lnTo>
                  <a:lnTo>
                    <a:pt x="55114" y="1984681"/>
                  </a:lnTo>
                  <a:lnTo>
                    <a:pt x="50783" y="2002527"/>
                  </a:lnTo>
                  <a:lnTo>
                    <a:pt x="38971" y="2017101"/>
                  </a:lnTo>
                  <a:lnTo>
                    <a:pt x="21453" y="2026927"/>
                  </a:lnTo>
                  <a:lnTo>
                    <a:pt x="0" y="2030531"/>
                  </a:lnTo>
                </a:path>
              </a:pathLst>
            </a:cu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7" name="Google Shape;527;p30"/>
          <p:cNvSpPr txBox="1"/>
          <p:nvPr/>
        </p:nvSpPr>
        <p:spPr>
          <a:xfrm>
            <a:off x="8953906" y="3391915"/>
            <a:ext cx="2795905" cy="1757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5080" rtl="0" algn="l">
              <a:lnSpc>
                <a:spcPct val="98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The for loop here is looping over indices in a  range the size of the </a:t>
            </a:r>
            <a:r>
              <a:rPr b="1" i="1" lang="en-US" sz="125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euro_list</a:t>
            </a:r>
            <a:r>
              <a:rPr b="0" i="1" lang="en-US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meaning that  the code will run 5 times (length of the list)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For the first run: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3845" lvl="0" marL="570230" marR="0" rtl="0" algn="l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1" lang="en-US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 = 0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3845" lvl="0" marL="570230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1" lang="en-US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item_list[i] = Snowboard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3845" lvl="0" marL="570230" marR="0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1" lang="en-US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euro_list[i] = 5.27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8" name="Google Shape;528;p30"/>
          <p:cNvSpPr txBox="1"/>
          <p:nvPr>
            <p:ph idx="11" type="ftr"/>
          </p:nvPr>
        </p:nvSpPr>
        <p:spPr>
          <a:xfrm>
            <a:off x="11081054" y="6708738"/>
            <a:ext cx="1032509" cy="101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1"/>
          <p:cNvSpPr txBox="1"/>
          <p:nvPr>
            <p:ph type="title"/>
          </p:nvPr>
        </p:nvSpPr>
        <p:spPr>
          <a:xfrm>
            <a:off x="3972712" y="254509"/>
            <a:ext cx="5374488" cy="505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PRO TIP</a:t>
            </a:r>
            <a:r>
              <a:rPr lang="en-US">
                <a:solidFill>
                  <a:srgbClr val="404040"/>
                </a:solidFill>
              </a:rPr>
              <a:t>: ENUMERATE</a:t>
            </a:r>
            <a:endParaRPr/>
          </a:p>
        </p:txBody>
      </p:sp>
      <p:grpSp>
        <p:nvGrpSpPr>
          <p:cNvPr id="534" name="Google Shape;534;p31"/>
          <p:cNvGrpSpPr/>
          <p:nvPr/>
        </p:nvGrpSpPr>
        <p:grpSpPr>
          <a:xfrm>
            <a:off x="215737" y="324764"/>
            <a:ext cx="11760603" cy="1054100"/>
            <a:chOff x="215737" y="324764"/>
            <a:chExt cx="11760603" cy="1054100"/>
          </a:xfrm>
        </p:grpSpPr>
        <p:pic>
          <p:nvPicPr>
            <p:cNvPr id="535" name="Google Shape;535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5737" y="830834"/>
              <a:ext cx="11760603" cy="45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6" name="Google Shape;536;p31"/>
            <p:cNvSpPr/>
            <p:nvPr/>
          </p:nvSpPr>
          <p:spPr>
            <a:xfrm>
              <a:off x="546906" y="324764"/>
              <a:ext cx="1054100" cy="1054100"/>
            </a:xfrm>
            <a:custGeom>
              <a:rect b="b" l="l" r="r" t="t"/>
              <a:pathLst>
                <a:path extrusionOk="0" h="1054100" w="1054100">
                  <a:moveTo>
                    <a:pt x="526950" y="0"/>
                  </a:moveTo>
                  <a:lnTo>
                    <a:pt x="478987" y="2153"/>
                  </a:lnTo>
                  <a:lnTo>
                    <a:pt x="432230" y="8490"/>
                  </a:lnTo>
                  <a:lnTo>
                    <a:pt x="386866" y="18823"/>
                  </a:lnTo>
                  <a:lnTo>
                    <a:pt x="343080" y="32967"/>
                  </a:lnTo>
                  <a:lnTo>
                    <a:pt x="301059" y="50737"/>
                  </a:lnTo>
                  <a:lnTo>
                    <a:pt x="260988" y="71945"/>
                  </a:lnTo>
                  <a:lnTo>
                    <a:pt x="223054" y="96405"/>
                  </a:lnTo>
                  <a:lnTo>
                    <a:pt x="187443" y="123933"/>
                  </a:lnTo>
                  <a:lnTo>
                    <a:pt x="154340" y="154341"/>
                  </a:lnTo>
                  <a:lnTo>
                    <a:pt x="123932" y="187444"/>
                  </a:lnTo>
                  <a:lnTo>
                    <a:pt x="96404" y="223055"/>
                  </a:lnTo>
                  <a:lnTo>
                    <a:pt x="71944" y="260989"/>
                  </a:lnTo>
                  <a:lnTo>
                    <a:pt x="50736" y="301060"/>
                  </a:lnTo>
                  <a:lnTo>
                    <a:pt x="32967" y="343081"/>
                  </a:lnTo>
                  <a:lnTo>
                    <a:pt x="18823" y="386866"/>
                  </a:lnTo>
                  <a:lnTo>
                    <a:pt x="8489" y="432230"/>
                  </a:lnTo>
                  <a:lnTo>
                    <a:pt x="2153" y="478986"/>
                  </a:lnTo>
                  <a:lnTo>
                    <a:pt x="0" y="526948"/>
                  </a:lnTo>
                  <a:lnTo>
                    <a:pt x="2153" y="574912"/>
                  </a:lnTo>
                  <a:lnTo>
                    <a:pt x="8489" y="621670"/>
                  </a:lnTo>
                  <a:lnTo>
                    <a:pt x="18823" y="667035"/>
                  </a:lnTo>
                  <a:lnTo>
                    <a:pt x="32967" y="710822"/>
                  </a:lnTo>
                  <a:lnTo>
                    <a:pt x="50736" y="752844"/>
                  </a:lnTo>
                  <a:lnTo>
                    <a:pt x="71944" y="792916"/>
                  </a:lnTo>
                  <a:lnTo>
                    <a:pt x="96404" y="830850"/>
                  </a:lnTo>
                  <a:lnTo>
                    <a:pt x="123932" y="866462"/>
                  </a:lnTo>
                  <a:lnTo>
                    <a:pt x="154340" y="899566"/>
                  </a:lnTo>
                  <a:lnTo>
                    <a:pt x="187443" y="929975"/>
                  </a:lnTo>
                  <a:lnTo>
                    <a:pt x="223054" y="957502"/>
                  </a:lnTo>
                  <a:lnTo>
                    <a:pt x="260988" y="981963"/>
                  </a:lnTo>
                  <a:lnTo>
                    <a:pt x="301059" y="1003172"/>
                  </a:lnTo>
                  <a:lnTo>
                    <a:pt x="343080" y="1020941"/>
                  </a:lnTo>
                  <a:lnTo>
                    <a:pt x="386866" y="1035085"/>
                  </a:lnTo>
                  <a:lnTo>
                    <a:pt x="432230" y="1045419"/>
                  </a:lnTo>
                  <a:lnTo>
                    <a:pt x="478987" y="1051755"/>
                  </a:lnTo>
                  <a:lnTo>
                    <a:pt x="526950" y="1053909"/>
                  </a:lnTo>
                  <a:lnTo>
                    <a:pt x="574913" y="1051755"/>
                  </a:lnTo>
                  <a:lnTo>
                    <a:pt x="621670" y="1045419"/>
                  </a:lnTo>
                  <a:lnTo>
                    <a:pt x="667034" y="1035085"/>
                  </a:lnTo>
                  <a:lnTo>
                    <a:pt x="710820" y="1020941"/>
                  </a:lnTo>
                  <a:lnTo>
                    <a:pt x="752841" y="1003172"/>
                  </a:lnTo>
                  <a:lnTo>
                    <a:pt x="792912" y="981964"/>
                  </a:lnTo>
                  <a:lnTo>
                    <a:pt x="830846" y="957502"/>
                  </a:lnTo>
                  <a:lnTo>
                    <a:pt x="866458" y="929975"/>
                  </a:lnTo>
                  <a:lnTo>
                    <a:pt x="899561" y="899566"/>
                  </a:lnTo>
                  <a:lnTo>
                    <a:pt x="929969" y="866462"/>
                  </a:lnTo>
                  <a:lnTo>
                    <a:pt x="957497" y="830850"/>
                  </a:lnTo>
                  <a:lnTo>
                    <a:pt x="981957" y="792916"/>
                  </a:lnTo>
                  <a:lnTo>
                    <a:pt x="1003166" y="752844"/>
                  </a:lnTo>
                  <a:lnTo>
                    <a:pt x="1020935" y="710822"/>
                  </a:lnTo>
                  <a:lnTo>
                    <a:pt x="1035079" y="667035"/>
                  </a:lnTo>
                  <a:lnTo>
                    <a:pt x="1045413" y="621670"/>
                  </a:lnTo>
                  <a:lnTo>
                    <a:pt x="1051749" y="574912"/>
                  </a:lnTo>
                  <a:lnTo>
                    <a:pt x="1053903" y="526948"/>
                  </a:lnTo>
                  <a:lnTo>
                    <a:pt x="1051749" y="478986"/>
                  </a:lnTo>
                  <a:lnTo>
                    <a:pt x="1045413" y="432230"/>
                  </a:lnTo>
                  <a:lnTo>
                    <a:pt x="1035079" y="386866"/>
                  </a:lnTo>
                  <a:lnTo>
                    <a:pt x="1020935" y="343081"/>
                  </a:lnTo>
                  <a:lnTo>
                    <a:pt x="1003166" y="301060"/>
                  </a:lnTo>
                  <a:lnTo>
                    <a:pt x="981957" y="260989"/>
                  </a:lnTo>
                  <a:lnTo>
                    <a:pt x="957497" y="223055"/>
                  </a:lnTo>
                  <a:lnTo>
                    <a:pt x="929969" y="187444"/>
                  </a:lnTo>
                  <a:lnTo>
                    <a:pt x="899561" y="154341"/>
                  </a:lnTo>
                  <a:lnTo>
                    <a:pt x="866458" y="123933"/>
                  </a:lnTo>
                  <a:lnTo>
                    <a:pt x="830846" y="96405"/>
                  </a:lnTo>
                  <a:lnTo>
                    <a:pt x="792912" y="71945"/>
                  </a:lnTo>
                  <a:lnTo>
                    <a:pt x="752841" y="50737"/>
                  </a:lnTo>
                  <a:lnTo>
                    <a:pt x="710820" y="32967"/>
                  </a:lnTo>
                  <a:lnTo>
                    <a:pt x="667034" y="18823"/>
                  </a:lnTo>
                  <a:lnTo>
                    <a:pt x="621670" y="8490"/>
                  </a:lnTo>
                  <a:lnTo>
                    <a:pt x="574913" y="2153"/>
                  </a:lnTo>
                  <a:lnTo>
                    <a:pt x="526950" y="0"/>
                  </a:lnTo>
                  <a:close/>
                </a:path>
              </a:pathLst>
            </a:custGeom>
            <a:solidFill>
              <a:srgbClr val="403F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7" name="Google Shape;537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5707" y="716585"/>
              <a:ext cx="386622" cy="4851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8" name="Google Shape;538;p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02847" y="718538"/>
              <a:ext cx="319247" cy="533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9" name="Google Shape;539;p3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97946" y="505613"/>
              <a:ext cx="547961" cy="1632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0" name="Google Shape;540;p31"/>
          <p:cNvSpPr txBox="1"/>
          <p:nvPr/>
        </p:nvSpPr>
        <p:spPr>
          <a:xfrm>
            <a:off x="2691498" y="1549908"/>
            <a:ext cx="855345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1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enumerate </a:t>
            </a: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function will return </a:t>
            </a:r>
            <a:r>
              <a:rPr b="0" i="1" lang="en-US" sz="20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both </a:t>
            </a: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the index and item of each item in an  iterable as it loops through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1" name="Google Shape;541;p31"/>
          <p:cNvSpPr/>
          <p:nvPr/>
        </p:nvSpPr>
        <p:spPr>
          <a:xfrm>
            <a:off x="4171734" y="3302012"/>
            <a:ext cx="177165" cy="1017269"/>
          </a:xfrm>
          <a:custGeom>
            <a:rect b="b" l="l" r="r" t="t"/>
            <a:pathLst>
              <a:path extrusionOk="0" h="1017270" w="177164">
                <a:moveTo>
                  <a:pt x="81889" y="935291"/>
                </a:moveTo>
                <a:lnTo>
                  <a:pt x="106349" y="1016889"/>
                </a:lnTo>
                <a:lnTo>
                  <a:pt x="151341" y="955967"/>
                </a:lnTo>
                <a:lnTo>
                  <a:pt x="126631" y="955967"/>
                </a:lnTo>
                <a:lnTo>
                  <a:pt x="107861" y="952703"/>
                </a:lnTo>
                <a:lnTo>
                  <a:pt x="110042" y="940192"/>
                </a:lnTo>
                <a:lnTo>
                  <a:pt x="81889" y="935291"/>
                </a:lnTo>
                <a:close/>
              </a:path>
              <a:path extrusionOk="0" h="1017270" w="177164">
                <a:moveTo>
                  <a:pt x="110042" y="940192"/>
                </a:moveTo>
                <a:lnTo>
                  <a:pt x="107861" y="952703"/>
                </a:lnTo>
                <a:lnTo>
                  <a:pt x="126631" y="955967"/>
                </a:lnTo>
                <a:lnTo>
                  <a:pt x="128805" y="943458"/>
                </a:lnTo>
                <a:lnTo>
                  <a:pt x="110042" y="940192"/>
                </a:lnTo>
                <a:close/>
              </a:path>
              <a:path extrusionOk="0" h="1017270" w="177164">
                <a:moveTo>
                  <a:pt x="128805" y="943458"/>
                </a:moveTo>
                <a:lnTo>
                  <a:pt x="126631" y="955967"/>
                </a:lnTo>
                <a:lnTo>
                  <a:pt x="151341" y="955967"/>
                </a:lnTo>
                <a:lnTo>
                  <a:pt x="156959" y="948359"/>
                </a:lnTo>
                <a:lnTo>
                  <a:pt x="128805" y="943458"/>
                </a:lnTo>
                <a:close/>
              </a:path>
              <a:path extrusionOk="0" h="1017270" w="177164">
                <a:moveTo>
                  <a:pt x="16763" y="0"/>
                </a:moveTo>
                <a:lnTo>
                  <a:pt x="0" y="9042"/>
                </a:lnTo>
                <a:lnTo>
                  <a:pt x="25920" y="57086"/>
                </a:lnTo>
                <a:lnTo>
                  <a:pt x="51155" y="105498"/>
                </a:lnTo>
                <a:lnTo>
                  <a:pt x="75082" y="154736"/>
                </a:lnTo>
                <a:lnTo>
                  <a:pt x="97104" y="205295"/>
                </a:lnTo>
                <a:lnTo>
                  <a:pt x="116611" y="257644"/>
                </a:lnTo>
                <a:lnTo>
                  <a:pt x="133007" y="312280"/>
                </a:lnTo>
                <a:lnTo>
                  <a:pt x="145694" y="369684"/>
                </a:lnTo>
                <a:lnTo>
                  <a:pt x="154038" y="430187"/>
                </a:lnTo>
                <a:lnTo>
                  <a:pt x="157721" y="494538"/>
                </a:lnTo>
                <a:lnTo>
                  <a:pt x="157088" y="562711"/>
                </a:lnTo>
                <a:lnTo>
                  <a:pt x="152768" y="633374"/>
                </a:lnTo>
                <a:lnTo>
                  <a:pt x="145351" y="706716"/>
                </a:lnTo>
                <a:lnTo>
                  <a:pt x="135445" y="782066"/>
                </a:lnTo>
                <a:lnTo>
                  <a:pt x="123659" y="858926"/>
                </a:lnTo>
                <a:lnTo>
                  <a:pt x="110629" y="936828"/>
                </a:lnTo>
                <a:lnTo>
                  <a:pt x="110042" y="940192"/>
                </a:lnTo>
                <a:lnTo>
                  <a:pt x="128805" y="943458"/>
                </a:lnTo>
                <a:lnTo>
                  <a:pt x="142493" y="861809"/>
                </a:lnTo>
                <a:lnTo>
                  <a:pt x="154330" y="784542"/>
                </a:lnTo>
                <a:lnTo>
                  <a:pt x="164299" y="708634"/>
                </a:lnTo>
                <a:lnTo>
                  <a:pt x="171792" y="634530"/>
                </a:lnTo>
                <a:lnTo>
                  <a:pt x="176150" y="562546"/>
                </a:lnTo>
                <a:lnTo>
                  <a:pt x="176758" y="493801"/>
                </a:lnTo>
                <a:lnTo>
                  <a:pt x="175450" y="460451"/>
                </a:lnTo>
                <a:lnTo>
                  <a:pt x="169240" y="396392"/>
                </a:lnTo>
                <a:lnTo>
                  <a:pt x="151256" y="306793"/>
                </a:lnTo>
                <a:lnTo>
                  <a:pt x="134467" y="250990"/>
                </a:lnTo>
                <a:lnTo>
                  <a:pt x="114566" y="197688"/>
                </a:lnTo>
                <a:lnTo>
                  <a:pt x="92214" y="146405"/>
                </a:lnTo>
                <a:lnTo>
                  <a:pt x="68046" y="96685"/>
                </a:lnTo>
                <a:lnTo>
                  <a:pt x="42684" y="48044"/>
                </a:lnTo>
                <a:lnTo>
                  <a:pt x="16763" y="0"/>
                </a:lnTo>
                <a:close/>
              </a:path>
            </a:pathLst>
          </a:custGeom>
          <a:solidFill>
            <a:srgbClr val="20E2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31"/>
          <p:cNvSpPr txBox="1"/>
          <p:nvPr/>
        </p:nvSpPr>
        <p:spPr>
          <a:xfrm>
            <a:off x="4404068" y="3422396"/>
            <a:ext cx="1081405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-123825" lvl="0" marL="136525" marR="508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Use the index for  multiple lists!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43" name="Google Shape;543;p31"/>
          <p:cNvGrpSpPr/>
          <p:nvPr/>
        </p:nvGrpSpPr>
        <p:grpSpPr>
          <a:xfrm>
            <a:off x="7056119" y="2432304"/>
            <a:ext cx="4748783" cy="1548384"/>
            <a:chOff x="7056119" y="2432304"/>
            <a:chExt cx="4748783" cy="1548384"/>
          </a:xfrm>
        </p:grpSpPr>
        <p:sp>
          <p:nvSpPr>
            <p:cNvPr id="544" name="Google Shape;544;p31"/>
            <p:cNvSpPr/>
            <p:nvPr/>
          </p:nvSpPr>
          <p:spPr>
            <a:xfrm>
              <a:off x="7056119" y="2432304"/>
              <a:ext cx="4748783" cy="15483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7122185" y="2458859"/>
              <a:ext cx="4617720" cy="1417320"/>
            </a:xfrm>
            <a:custGeom>
              <a:rect b="b" l="l" r="r" t="t"/>
              <a:pathLst>
                <a:path extrusionOk="0" h="1417320" w="4617720">
                  <a:moveTo>
                    <a:pt x="4617720" y="0"/>
                  </a:moveTo>
                  <a:lnTo>
                    <a:pt x="281165" y="0"/>
                  </a:lnTo>
                  <a:lnTo>
                    <a:pt x="235558" y="3679"/>
                  </a:lnTo>
                  <a:lnTo>
                    <a:pt x="192295" y="14332"/>
                  </a:lnTo>
                  <a:lnTo>
                    <a:pt x="151953" y="31380"/>
                  </a:lnTo>
                  <a:lnTo>
                    <a:pt x="115112" y="54244"/>
                  </a:lnTo>
                  <a:lnTo>
                    <a:pt x="82351" y="82345"/>
                  </a:lnTo>
                  <a:lnTo>
                    <a:pt x="54248" y="115104"/>
                  </a:lnTo>
                  <a:lnTo>
                    <a:pt x="31383" y="151943"/>
                  </a:lnTo>
                  <a:lnTo>
                    <a:pt x="14334" y="192284"/>
                  </a:lnTo>
                  <a:lnTo>
                    <a:pt x="3679" y="235546"/>
                  </a:lnTo>
                  <a:lnTo>
                    <a:pt x="0" y="281152"/>
                  </a:lnTo>
                  <a:lnTo>
                    <a:pt x="0" y="1417320"/>
                  </a:lnTo>
                  <a:lnTo>
                    <a:pt x="4336567" y="1417320"/>
                  </a:lnTo>
                  <a:lnTo>
                    <a:pt x="4382173" y="1413640"/>
                  </a:lnTo>
                  <a:lnTo>
                    <a:pt x="4425435" y="1402986"/>
                  </a:lnTo>
                  <a:lnTo>
                    <a:pt x="4465776" y="1385937"/>
                  </a:lnTo>
                  <a:lnTo>
                    <a:pt x="4502615" y="1363072"/>
                  </a:lnTo>
                  <a:lnTo>
                    <a:pt x="4535374" y="1334970"/>
                  </a:lnTo>
                  <a:lnTo>
                    <a:pt x="4563475" y="1302209"/>
                  </a:lnTo>
                  <a:lnTo>
                    <a:pt x="4586339" y="1265370"/>
                  </a:lnTo>
                  <a:lnTo>
                    <a:pt x="4603387" y="1225031"/>
                  </a:lnTo>
                  <a:lnTo>
                    <a:pt x="4614040" y="1181770"/>
                  </a:lnTo>
                  <a:lnTo>
                    <a:pt x="4617720" y="1136167"/>
                  </a:lnTo>
                  <a:lnTo>
                    <a:pt x="46177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6" name="Google Shape;546;p31"/>
          <p:cNvSpPr txBox="1"/>
          <p:nvPr/>
        </p:nvSpPr>
        <p:spPr>
          <a:xfrm>
            <a:off x="7972311" y="2600451"/>
            <a:ext cx="3622675" cy="1115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5080" rtl="0" algn="l">
              <a:lnSpc>
                <a:spcPct val="99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PRO TIP: </a:t>
            </a:r>
            <a:r>
              <a:rPr b="0" i="0" lang="en-US" sz="14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Use enumerate if you want to loop  over an index; it is slightly more efficient and  considered best practice, as we are looping  over an index derived from the list itself, rather  than generating a new object to do so.</a:t>
            </a:r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47" name="Google Shape;547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26807" y="2639567"/>
            <a:ext cx="591311" cy="643127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31"/>
          <p:cNvSpPr txBox="1"/>
          <p:nvPr/>
        </p:nvSpPr>
        <p:spPr>
          <a:xfrm>
            <a:off x="8856218" y="4547691"/>
            <a:ext cx="2978150" cy="587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5080" rtl="0" algn="l">
              <a:lnSpc>
                <a:spcPct val="98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We’re using the </a:t>
            </a:r>
            <a:r>
              <a:rPr b="1" i="1" lang="en-US" sz="125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index </a:t>
            </a:r>
            <a:r>
              <a:rPr b="0" i="1" lang="en-US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of the euro_list to access  each element from the item_list, and then  printing each </a:t>
            </a:r>
            <a:r>
              <a:rPr b="1" i="1" lang="en-US" sz="125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element </a:t>
            </a:r>
            <a:r>
              <a:rPr b="0" i="1" lang="en-US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of the euro_list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9" name="Google Shape;549;p31"/>
          <p:cNvSpPr txBox="1"/>
          <p:nvPr>
            <p:ph idx="11" type="ftr"/>
          </p:nvPr>
        </p:nvSpPr>
        <p:spPr>
          <a:xfrm>
            <a:off x="11081054" y="6708738"/>
            <a:ext cx="1032509" cy="101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550" name="Google Shape;550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32393" y="2722485"/>
            <a:ext cx="394335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814229" y="4319281"/>
            <a:ext cx="5973763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3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814229" y="5531171"/>
            <a:ext cx="136207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557;p32"/>
          <p:cNvGrpSpPr/>
          <p:nvPr/>
        </p:nvGrpSpPr>
        <p:grpSpPr>
          <a:xfrm>
            <a:off x="3422332" y="2855341"/>
            <a:ext cx="5641975" cy="1097280"/>
            <a:chOff x="3422332" y="2855341"/>
            <a:chExt cx="5641975" cy="1097280"/>
          </a:xfrm>
        </p:grpSpPr>
        <p:sp>
          <p:nvSpPr>
            <p:cNvPr id="558" name="Google Shape;558;p32"/>
            <p:cNvSpPr/>
            <p:nvPr/>
          </p:nvSpPr>
          <p:spPr>
            <a:xfrm>
              <a:off x="3422332" y="2855341"/>
              <a:ext cx="5641975" cy="1097280"/>
            </a:xfrm>
            <a:custGeom>
              <a:rect b="b" l="l" r="r" t="t"/>
              <a:pathLst>
                <a:path extrusionOk="0" h="1097279" w="5641975">
                  <a:moveTo>
                    <a:pt x="5567705" y="0"/>
                  </a:moveTo>
                  <a:lnTo>
                    <a:pt x="73939" y="0"/>
                  </a:lnTo>
                  <a:lnTo>
                    <a:pt x="45161" y="5809"/>
                  </a:lnTo>
                  <a:lnTo>
                    <a:pt x="21658" y="21653"/>
                  </a:lnTo>
                  <a:lnTo>
                    <a:pt x="5811" y="45155"/>
                  </a:lnTo>
                  <a:lnTo>
                    <a:pt x="0" y="73939"/>
                  </a:lnTo>
                  <a:lnTo>
                    <a:pt x="0" y="1023327"/>
                  </a:lnTo>
                  <a:lnTo>
                    <a:pt x="5811" y="1052113"/>
                  </a:lnTo>
                  <a:lnTo>
                    <a:pt x="21658" y="1075620"/>
                  </a:lnTo>
                  <a:lnTo>
                    <a:pt x="45161" y="1091468"/>
                  </a:lnTo>
                  <a:lnTo>
                    <a:pt x="73939" y="1097280"/>
                  </a:lnTo>
                  <a:lnTo>
                    <a:pt x="5567705" y="1097280"/>
                  </a:lnTo>
                  <a:lnTo>
                    <a:pt x="5596491" y="1091468"/>
                  </a:lnTo>
                  <a:lnTo>
                    <a:pt x="5619997" y="1075620"/>
                  </a:lnTo>
                  <a:lnTo>
                    <a:pt x="5635846" y="1052113"/>
                  </a:lnTo>
                  <a:lnTo>
                    <a:pt x="5641657" y="1023327"/>
                  </a:lnTo>
                  <a:lnTo>
                    <a:pt x="5641657" y="73939"/>
                  </a:lnTo>
                  <a:lnTo>
                    <a:pt x="5635846" y="45155"/>
                  </a:lnTo>
                  <a:lnTo>
                    <a:pt x="5619997" y="21653"/>
                  </a:lnTo>
                  <a:lnTo>
                    <a:pt x="5596491" y="5809"/>
                  </a:lnTo>
                  <a:lnTo>
                    <a:pt x="5567705" y="0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3422332" y="2855341"/>
              <a:ext cx="5641975" cy="1097280"/>
            </a:xfrm>
            <a:custGeom>
              <a:rect b="b" l="l" r="r" t="t"/>
              <a:pathLst>
                <a:path extrusionOk="0" h="1097279" w="5641975">
                  <a:moveTo>
                    <a:pt x="0" y="73945"/>
                  </a:moveTo>
                  <a:lnTo>
                    <a:pt x="5810" y="45162"/>
                  </a:lnTo>
                  <a:lnTo>
                    <a:pt x="21657" y="21657"/>
                  </a:lnTo>
                  <a:lnTo>
                    <a:pt x="45162" y="5810"/>
                  </a:lnTo>
                  <a:lnTo>
                    <a:pt x="73945" y="0"/>
                  </a:lnTo>
                  <a:lnTo>
                    <a:pt x="5567713" y="0"/>
                  </a:lnTo>
                  <a:lnTo>
                    <a:pt x="5596497" y="5810"/>
                  </a:lnTo>
                  <a:lnTo>
                    <a:pt x="5620003" y="21657"/>
                  </a:lnTo>
                  <a:lnTo>
                    <a:pt x="5635851" y="45162"/>
                  </a:lnTo>
                  <a:lnTo>
                    <a:pt x="5641663" y="73945"/>
                  </a:lnTo>
                  <a:lnTo>
                    <a:pt x="5641663" y="1023340"/>
                  </a:lnTo>
                  <a:lnTo>
                    <a:pt x="5635851" y="1052118"/>
                  </a:lnTo>
                  <a:lnTo>
                    <a:pt x="5620003" y="1075621"/>
                  </a:lnTo>
                  <a:lnTo>
                    <a:pt x="5596497" y="1091469"/>
                  </a:lnTo>
                  <a:lnTo>
                    <a:pt x="5567713" y="1097280"/>
                  </a:lnTo>
                  <a:lnTo>
                    <a:pt x="73945" y="1097280"/>
                  </a:lnTo>
                  <a:lnTo>
                    <a:pt x="45162" y="1091469"/>
                  </a:lnTo>
                  <a:lnTo>
                    <a:pt x="21657" y="1075621"/>
                  </a:lnTo>
                  <a:lnTo>
                    <a:pt x="5810" y="1052118"/>
                  </a:lnTo>
                  <a:lnTo>
                    <a:pt x="0" y="1023340"/>
                  </a:lnTo>
                  <a:lnTo>
                    <a:pt x="0" y="73945"/>
                  </a:lnTo>
                  <a:close/>
                </a:path>
              </a:pathLst>
            </a:custGeom>
            <a:noFill/>
            <a:ln cap="flat" cmpd="sng" w="12700">
              <a:solidFill>
                <a:srgbClr val="CF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0" name="Google Shape;560;p32"/>
          <p:cNvSpPr txBox="1"/>
          <p:nvPr>
            <p:ph type="title"/>
          </p:nvPr>
        </p:nvSpPr>
        <p:spPr>
          <a:xfrm>
            <a:off x="4725187" y="254509"/>
            <a:ext cx="274256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404040"/>
                </a:solidFill>
              </a:rPr>
              <a:t>WHILE LOOPS</a:t>
            </a:r>
            <a:endParaRPr/>
          </a:p>
        </p:txBody>
      </p:sp>
      <p:grpSp>
        <p:nvGrpSpPr>
          <p:cNvPr id="561" name="Google Shape;561;p32"/>
          <p:cNvGrpSpPr/>
          <p:nvPr/>
        </p:nvGrpSpPr>
        <p:grpSpPr>
          <a:xfrm>
            <a:off x="215737" y="324764"/>
            <a:ext cx="11760603" cy="1054100"/>
            <a:chOff x="215737" y="324764"/>
            <a:chExt cx="11760603" cy="1054100"/>
          </a:xfrm>
        </p:grpSpPr>
        <p:pic>
          <p:nvPicPr>
            <p:cNvPr id="562" name="Google Shape;562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5737" y="830834"/>
              <a:ext cx="11760603" cy="45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3" name="Google Shape;563;p32"/>
            <p:cNvSpPr/>
            <p:nvPr/>
          </p:nvSpPr>
          <p:spPr>
            <a:xfrm>
              <a:off x="546906" y="324764"/>
              <a:ext cx="1054100" cy="1054100"/>
            </a:xfrm>
            <a:custGeom>
              <a:rect b="b" l="l" r="r" t="t"/>
              <a:pathLst>
                <a:path extrusionOk="0" h="1054100" w="1054100">
                  <a:moveTo>
                    <a:pt x="526950" y="0"/>
                  </a:moveTo>
                  <a:lnTo>
                    <a:pt x="478987" y="2153"/>
                  </a:lnTo>
                  <a:lnTo>
                    <a:pt x="432230" y="8490"/>
                  </a:lnTo>
                  <a:lnTo>
                    <a:pt x="386866" y="18823"/>
                  </a:lnTo>
                  <a:lnTo>
                    <a:pt x="343080" y="32967"/>
                  </a:lnTo>
                  <a:lnTo>
                    <a:pt x="301059" y="50737"/>
                  </a:lnTo>
                  <a:lnTo>
                    <a:pt x="260988" y="71945"/>
                  </a:lnTo>
                  <a:lnTo>
                    <a:pt x="223054" y="96405"/>
                  </a:lnTo>
                  <a:lnTo>
                    <a:pt x="187443" y="123933"/>
                  </a:lnTo>
                  <a:lnTo>
                    <a:pt x="154340" y="154341"/>
                  </a:lnTo>
                  <a:lnTo>
                    <a:pt x="123932" y="187444"/>
                  </a:lnTo>
                  <a:lnTo>
                    <a:pt x="96404" y="223055"/>
                  </a:lnTo>
                  <a:lnTo>
                    <a:pt x="71944" y="260989"/>
                  </a:lnTo>
                  <a:lnTo>
                    <a:pt x="50736" y="301060"/>
                  </a:lnTo>
                  <a:lnTo>
                    <a:pt x="32967" y="343081"/>
                  </a:lnTo>
                  <a:lnTo>
                    <a:pt x="18823" y="386866"/>
                  </a:lnTo>
                  <a:lnTo>
                    <a:pt x="8489" y="432230"/>
                  </a:lnTo>
                  <a:lnTo>
                    <a:pt x="2153" y="478986"/>
                  </a:lnTo>
                  <a:lnTo>
                    <a:pt x="0" y="526948"/>
                  </a:lnTo>
                  <a:lnTo>
                    <a:pt x="2153" y="574912"/>
                  </a:lnTo>
                  <a:lnTo>
                    <a:pt x="8489" y="621670"/>
                  </a:lnTo>
                  <a:lnTo>
                    <a:pt x="18823" y="667035"/>
                  </a:lnTo>
                  <a:lnTo>
                    <a:pt x="32967" y="710822"/>
                  </a:lnTo>
                  <a:lnTo>
                    <a:pt x="50736" y="752844"/>
                  </a:lnTo>
                  <a:lnTo>
                    <a:pt x="71944" y="792916"/>
                  </a:lnTo>
                  <a:lnTo>
                    <a:pt x="96404" y="830850"/>
                  </a:lnTo>
                  <a:lnTo>
                    <a:pt x="123932" y="866462"/>
                  </a:lnTo>
                  <a:lnTo>
                    <a:pt x="154340" y="899566"/>
                  </a:lnTo>
                  <a:lnTo>
                    <a:pt x="187443" y="929975"/>
                  </a:lnTo>
                  <a:lnTo>
                    <a:pt x="223054" y="957502"/>
                  </a:lnTo>
                  <a:lnTo>
                    <a:pt x="260988" y="981963"/>
                  </a:lnTo>
                  <a:lnTo>
                    <a:pt x="301059" y="1003172"/>
                  </a:lnTo>
                  <a:lnTo>
                    <a:pt x="343080" y="1020941"/>
                  </a:lnTo>
                  <a:lnTo>
                    <a:pt x="386866" y="1035085"/>
                  </a:lnTo>
                  <a:lnTo>
                    <a:pt x="432230" y="1045419"/>
                  </a:lnTo>
                  <a:lnTo>
                    <a:pt x="478987" y="1051755"/>
                  </a:lnTo>
                  <a:lnTo>
                    <a:pt x="526950" y="1053909"/>
                  </a:lnTo>
                  <a:lnTo>
                    <a:pt x="574913" y="1051755"/>
                  </a:lnTo>
                  <a:lnTo>
                    <a:pt x="621670" y="1045419"/>
                  </a:lnTo>
                  <a:lnTo>
                    <a:pt x="667034" y="1035085"/>
                  </a:lnTo>
                  <a:lnTo>
                    <a:pt x="710820" y="1020941"/>
                  </a:lnTo>
                  <a:lnTo>
                    <a:pt x="752841" y="1003172"/>
                  </a:lnTo>
                  <a:lnTo>
                    <a:pt x="792912" y="981964"/>
                  </a:lnTo>
                  <a:lnTo>
                    <a:pt x="830846" y="957502"/>
                  </a:lnTo>
                  <a:lnTo>
                    <a:pt x="866458" y="929975"/>
                  </a:lnTo>
                  <a:lnTo>
                    <a:pt x="899561" y="899566"/>
                  </a:lnTo>
                  <a:lnTo>
                    <a:pt x="929969" y="866462"/>
                  </a:lnTo>
                  <a:lnTo>
                    <a:pt x="957497" y="830850"/>
                  </a:lnTo>
                  <a:lnTo>
                    <a:pt x="981957" y="792916"/>
                  </a:lnTo>
                  <a:lnTo>
                    <a:pt x="1003166" y="752844"/>
                  </a:lnTo>
                  <a:lnTo>
                    <a:pt x="1020935" y="710822"/>
                  </a:lnTo>
                  <a:lnTo>
                    <a:pt x="1035079" y="667035"/>
                  </a:lnTo>
                  <a:lnTo>
                    <a:pt x="1045413" y="621670"/>
                  </a:lnTo>
                  <a:lnTo>
                    <a:pt x="1051749" y="574912"/>
                  </a:lnTo>
                  <a:lnTo>
                    <a:pt x="1053903" y="526948"/>
                  </a:lnTo>
                  <a:lnTo>
                    <a:pt x="1051749" y="478986"/>
                  </a:lnTo>
                  <a:lnTo>
                    <a:pt x="1045413" y="432230"/>
                  </a:lnTo>
                  <a:lnTo>
                    <a:pt x="1035079" y="386866"/>
                  </a:lnTo>
                  <a:lnTo>
                    <a:pt x="1020935" y="343081"/>
                  </a:lnTo>
                  <a:lnTo>
                    <a:pt x="1003166" y="301060"/>
                  </a:lnTo>
                  <a:lnTo>
                    <a:pt x="981957" y="260989"/>
                  </a:lnTo>
                  <a:lnTo>
                    <a:pt x="957497" y="223055"/>
                  </a:lnTo>
                  <a:lnTo>
                    <a:pt x="929969" y="187444"/>
                  </a:lnTo>
                  <a:lnTo>
                    <a:pt x="899561" y="154341"/>
                  </a:lnTo>
                  <a:lnTo>
                    <a:pt x="866458" y="123933"/>
                  </a:lnTo>
                  <a:lnTo>
                    <a:pt x="830846" y="96405"/>
                  </a:lnTo>
                  <a:lnTo>
                    <a:pt x="792912" y="71945"/>
                  </a:lnTo>
                  <a:lnTo>
                    <a:pt x="752841" y="50737"/>
                  </a:lnTo>
                  <a:lnTo>
                    <a:pt x="710820" y="32967"/>
                  </a:lnTo>
                  <a:lnTo>
                    <a:pt x="667034" y="18823"/>
                  </a:lnTo>
                  <a:lnTo>
                    <a:pt x="621670" y="8490"/>
                  </a:lnTo>
                  <a:lnTo>
                    <a:pt x="574913" y="2153"/>
                  </a:lnTo>
                  <a:lnTo>
                    <a:pt x="526950" y="0"/>
                  </a:lnTo>
                  <a:close/>
                </a:path>
              </a:pathLst>
            </a:custGeom>
            <a:solidFill>
              <a:srgbClr val="403F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64" name="Google Shape;564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5707" y="716585"/>
              <a:ext cx="386622" cy="4851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5" name="Google Shape;565;p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02847" y="718538"/>
              <a:ext cx="319247" cy="533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6" name="Google Shape;566;p3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97946" y="505613"/>
              <a:ext cx="547961" cy="1632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7" name="Google Shape;567;p32"/>
          <p:cNvSpPr txBox="1"/>
          <p:nvPr/>
        </p:nvSpPr>
        <p:spPr>
          <a:xfrm>
            <a:off x="6242761" y="4335779"/>
            <a:ext cx="2099945" cy="145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25">
            <a:spAutoFit/>
          </a:bodyPr>
          <a:lstStyle/>
          <a:p>
            <a:pPr indent="0" lvl="0" marL="12700" marR="5080" rtl="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 logical expression that  evaluates to TRUE or FALSE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1" i="1" lang="en-US" sz="145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Examples:</a:t>
            </a:r>
            <a:endParaRPr b="0" i="0" sz="14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57023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1" lang="en-US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counter &lt; 10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57023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1" lang="en-US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inventory &gt; 0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57023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1" lang="en-US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revenue &gt; cost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8" name="Google Shape;568;p32"/>
          <p:cNvSpPr/>
          <p:nvPr/>
        </p:nvSpPr>
        <p:spPr>
          <a:xfrm>
            <a:off x="6446789" y="3442665"/>
            <a:ext cx="538480" cy="831215"/>
          </a:xfrm>
          <a:custGeom>
            <a:rect b="b" l="l" r="r" t="t"/>
            <a:pathLst>
              <a:path extrusionOk="0" h="831214" w="538479">
                <a:moveTo>
                  <a:pt x="462099" y="754621"/>
                </a:moveTo>
                <a:lnTo>
                  <a:pt x="500123" y="830872"/>
                </a:lnTo>
                <a:lnTo>
                  <a:pt x="531469" y="768337"/>
                </a:lnTo>
                <a:lnTo>
                  <a:pt x="490712" y="768337"/>
                </a:lnTo>
                <a:lnTo>
                  <a:pt x="489311" y="754653"/>
                </a:lnTo>
                <a:lnTo>
                  <a:pt x="462099" y="754621"/>
                </a:lnTo>
                <a:close/>
              </a:path>
              <a:path extrusionOk="0" h="831214" w="538479">
                <a:moveTo>
                  <a:pt x="489311" y="754653"/>
                </a:moveTo>
                <a:lnTo>
                  <a:pt x="490712" y="768337"/>
                </a:lnTo>
                <a:lnTo>
                  <a:pt x="509661" y="766394"/>
                </a:lnTo>
                <a:lnTo>
                  <a:pt x="508464" y="754675"/>
                </a:lnTo>
                <a:lnTo>
                  <a:pt x="489311" y="754653"/>
                </a:lnTo>
                <a:close/>
              </a:path>
              <a:path extrusionOk="0" h="831214" w="538479">
                <a:moveTo>
                  <a:pt x="508464" y="754675"/>
                </a:moveTo>
                <a:lnTo>
                  <a:pt x="509661" y="766394"/>
                </a:lnTo>
                <a:lnTo>
                  <a:pt x="490712" y="768337"/>
                </a:lnTo>
                <a:lnTo>
                  <a:pt x="531469" y="768337"/>
                </a:lnTo>
                <a:lnTo>
                  <a:pt x="538299" y="754710"/>
                </a:lnTo>
                <a:lnTo>
                  <a:pt x="508464" y="754675"/>
                </a:lnTo>
                <a:close/>
              </a:path>
              <a:path extrusionOk="0" h="831214" w="538479">
                <a:moveTo>
                  <a:pt x="506590" y="736333"/>
                </a:moveTo>
                <a:lnTo>
                  <a:pt x="487436" y="736333"/>
                </a:lnTo>
                <a:lnTo>
                  <a:pt x="487880" y="738390"/>
                </a:lnTo>
                <a:lnTo>
                  <a:pt x="487646" y="738390"/>
                </a:lnTo>
                <a:lnTo>
                  <a:pt x="489311" y="754653"/>
                </a:lnTo>
                <a:lnTo>
                  <a:pt x="508464" y="754675"/>
                </a:lnTo>
                <a:lnTo>
                  <a:pt x="506801" y="738390"/>
                </a:lnTo>
                <a:lnTo>
                  <a:pt x="487880" y="738390"/>
                </a:lnTo>
                <a:lnTo>
                  <a:pt x="487542" y="737368"/>
                </a:lnTo>
                <a:lnTo>
                  <a:pt x="506696" y="737368"/>
                </a:lnTo>
                <a:lnTo>
                  <a:pt x="506590" y="736333"/>
                </a:lnTo>
                <a:close/>
              </a:path>
              <a:path extrusionOk="0" h="831214" w="538479">
                <a:moveTo>
                  <a:pt x="487436" y="736333"/>
                </a:moveTo>
                <a:lnTo>
                  <a:pt x="487542" y="737368"/>
                </a:lnTo>
                <a:lnTo>
                  <a:pt x="487880" y="738390"/>
                </a:lnTo>
                <a:lnTo>
                  <a:pt x="487436" y="736333"/>
                </a:lnTo>
                <a:close/>
              </a:path>
              <a:path extrusionOk="0" h="831214" w="538479">
                <a:moveTo>
                  <a:pt x="430833" y="659154"/>
                </a:moveTo>
                <a:lnTo>
                  <a:pt x="462290" y="687171"/>
                </a:lnTo>
                <a:lnTo>
                  <a:pt x="487542" y="737368"/>
                </a:lnTo>
                <a:lnTo>
                  <a:pt x="487436" y="736333"/>
                </a:lnTo>
                <a:lnTo>
                  <a:pt x="506590" y="736333"/>
                </a:lnTo>
                <a:lnTo>
                  <a:pt x="506321" y="733691"/>
                </a:lnTo>
                <a:lnTo>
                  <a:pt x="492020" y="696823"/>
                </a:lnTo>
                <a:lnTo>
                  <a:pt x="466125" y="663397"/>
                </a:lnTo>
                <a:lnTo>
                  <a:pt x="461707" y="659472"/>
                </a:lnTo>
                <a:lnTo>
                  <a:pt x="431416" y="659472"/>
                </a:lnTo>
                <a:lnTo>
                  <a:pt x="430833" y="659154"/>
                </a:lnTo>
                <a:close/>
              </a:path>
              <a:path extrusionOk="0" h="831214" w="538479">
                <a:moveTo>
                  <a:pt x="430273" y="658736"/>
                </a:moveTo>
                <a:lnTo>
                  <a:pt x="430833" y="659154"/>
                </a:lnTo>
                <a:lnTo>
                  <a:pt x="431416" y="659472"/>
                </a:lnTo>
                <a:lnTo>
                  <a:pt x="430273" y="658736"/>
                </a:lnTo>
                <a:close/>
              </a:path>
              <a:path extrusionOk="0" h="831214" w="538479">
                <a:moveTo>
                  <a:pt x="460877" y="658736"/>
                </a:moveTo>
                <a:lnTo>
                  <a:pt x="430273" y="658736"/>
                </a:lnTo>
                <a:lnTo>
                  <a:pt x="431416" y="659472"/>
                </a:lnTo>
                <a:lnTo>
                  <a:pt x="461707" y="659472"/>
                </a:lnTo>
                <a:lnTo>
                  <a:pt x="460877" y="658736"/>
                </a:lnTo>
                <a:close/>
              </a:path>
              <a:path extrusionOk="0" h="831214" w="538479">
                <a:moveTo>
                  <a:pt x="416695" y="651444"/>
                </a:moveTo>
                <a:lnTo>
                  <a:pt x="430833" y="659154"/>
                </a:lnTo>
                <a:lnTo>
                  <a:pt x="430273" y="658736"/>
                </a:lnTo>
                <a:lnTo>
                  <a:pt x="460877" y="658736"/>
                </a:lnTo>
                <a:lnTo>
                  <a:pt x="454428" y="653008"/>
                </a:lnTo>
                <a:lnTo>
                  <a:pt x="452661" y="651687"/>
                </a:lnTo>
                <a:lnTo>
                  <a:pt x="417370" y="651687"/>
                </a:lnTo>
                <a:lnTo>
                  <a:pt x="416695" y="651444"/>
                </a:lnTo>
                <a:close/>
              </a:path>
              <a:path extrusionOk="0" h="831214" w="538479">
                <a:moveTo>
                  <a:pt x="416024" y="651078"/>
                </a:moveTo>
                <a:lnTo>
                  <a:pt x="416695" y="651444"/>
                </a:lnTo>
                <a:lnTo>
                  <a:pt x="417370" y="651687"/>
                </a:lnTo>
                <a:lnTo>
                  <a:pt x="416024" y="651078"/>
                </a:lnTo>
                <a:close/>
              </a:path>
              <a:path extrusionOk="0" h="831214" w="538479">
                <a:moveTo>
                  <a:pt x="451845" y="651078"/>
                </a:moveTo>
                <a:lnTo>
                  <a:pt x="416024" y="651078"/>
                </a:lnTo>
                <a:lnTo>
                  <a:pt x="417370" y="651687"/>
                </a:lnTo>
                <a:lnTo>
                  <a:pt x="452661" y="651687"/>
                </a:lnTo>
                <a:lnTo>
                  <a:pt x="451845" y="651078"/>
                </a:lnTo>
                <a:close/>
              </a:path>
              <a:path extrusionOk="0" h="831214" w="538479">
                <a:moveTo>
                  <a:pt x="9522" y="0"/>
                </a:moveTo>
                <a:lnTo>
                  <a:pt x="5029" y="80048"/>
                </a:lnTo>
                <a:lnTo>
                  <a:pt x="1585" y="156857"/>
                </a:lnTo>
                <a:lnTo>
                  <a:pt x="0" y="232854"/>
                </a:lnTo>
                <a:lnTo>
                  <a:pt x="226" y="269125"/>
                </a:lnTo>
                <a:lnTo>
                  <a:pt x="3337" y="339128"/>
                </a:lnTo>
                <a:lnTo>
                  <a:pt x="10817" y="403948"/>
                </a:lnTo>
                <a:lnTo>
                  <a:pt x="23708" y="462457"/>
                </a:lnTo>
                <a:lnTo>
                  <a:pt x="43101" y="513537"/>
                </a:lnTo>
                <a:lnTo>
                  <a:pt x="71689" y="556323"/>
                </a:lnTo>
                <a:lnTo>
                  <a:pt x="112875" y="586435"/>
                </a:lnTo>
                <a:lnTo>
                  <a:pt x="163383" y="606082"/>
                </a:lnTo>
                <a:lnTo>
                  <a:pt x="218856" y="618261"/>
                </a:lnTo>
                <a:lnTo>
                  <a:pt x="330349" y="632472"/>
                </a:lnTo>
                <a:lnTo>
                  <a:pt x="355635" y="635990"/>
                </a:lnTo>
                <a:lnTo>
                  <a:pt x="378927" y="640168"/>
                </a:lnTo>
                <a:lnTo>
                  <a:pt x="399691" y="645312"/>
                </a:lnTo>
                <a:lnTo>
                  <a:pt x="416695" y="651444"/>
                </a:lnTo>
                <a:lnTo>
                  <a:pt x="416024" y="651078"/>
                </a:lnTo>
                <a:lnTo>
                  <a:pt x="451845" y="651078"/>
                </a:lnTo>
                <a:lnTo>
                  <a:pt x="441309" y="643204"/>
                </a:lnTo>
                <a:lnTo>
                  <a:pt x="404251" y="626821"/>
                </a:lnTo>
                <a:lnTo>
                  <a:pt x="358264" y="617131"/>
                </a:lnTo>
                <a:lnTo>
                  <a:pt x="250162" y="603694"/>
                </a:lnTo>
                <a:lnTo>
                  <a:pt x="222412" y="599541"/>
                </a:lnTo>
                <a:lnTo>
                  <a:pt x="169364" y="587997"/>
                </a:lnTo>
                <a:lnTo>
                  <a:pt x="122819" y="570179"/>
                </a:lnTo>
                <a:lnTo>
                  <a:pt x="103338" y="558266"/>
                </a:lnTo>
                <a:lnTo>
                  <a:pt x="103096" y="558266"/>
                </a:lnTo>
                <a:lnTo>
                  <a:pt x="101864" y="557364"/>
                </a:lnTo>
                <a:lnTo>
                  <a:pt x="102046" y="557364"/>
                </a:lnTo>
                <a:lnTo>
                  <a:pt x="86495" y="544004"/>
                </a:lnTo>
                <a:lnTo>
                  <a:pt x="86230" y="544004"/>
                </a:lnTo>
                <a:lnTo>
                  <a:pt x="84973" y="542696"/>
                </a:lnTo>
                <a:lnTo>
                  <a:pt x="85191" y="542696"/>
                </a:lnTo>
                <a:lnTo>
                  <a:pt x="72395" y="526592"/>
                </a:lnTo>
                <a:lnTo>
                  <a:pt x="72247" y="526592"/>
                </a:lnTo>
                <a:lnTo>
                  <a:pt x="71396" y="525335"/>
                </a:lnTo>
                <a:lnTo>
                  <a:pt x="71537" y="525335"/>
                </a:lnTo>
                <a:lnTo>
                  <a:pt x="60589" y="505967"/>
                </a:lnTo>
                <a:lnTo>
                  <a:pt x="42174" y="457771"/>
                </a:lnTo>
                <a:lnTo>
                  <a:pt x="29690" y="401345"/>
                </a:lnTo>
                <a:lnTo>
                  <a:pt x="22349" y="337997"/>
                </a:lnTo>
                <a:lnTo>
                  <a:pt x="19276" y="268998"/>
                </a:lnTo>
                <a:lnTo>
                  <a:pt x="19055" y="232460"/>
                </a:lnTo>
                <a:lnTo>
                  <a:pt x="20609" y="157721"/>
                </a:lnTo>
                <a:lnTo>
                  <a:pt x="24162" y="78981"/>
                </a:lnTo>
                <a:lnTo>
                  <a:pt x="28547" y="1066"/>
                </a:lnTo>
                <a:lnTo>
                  <a:pt x="9522" y="0"/>
                </a:lnTo>
                <a:close/>
              </a:path>
              <a:path extrusionOk="0" h="831214" w="538479">
                <a:moveTo>
                  <a:pt x="101864" y="557364"/>
                </a:moveTo>
                <a:lnTo>
                  <a:pt x="103096" y="558266"/>
                </a:lnTo>
                <a:lnTo>
                  <a:pt x="102496" y="557751"/>
                </a:lnTo>
                <a:lnTo>
                  <a:pt x="101864" y="557364"/>
                </a:lnTo>
                <a:close/>
              </a:path>
              <a:path extrusionOk="0" h="831214" w="538479">
                <a:moveTo>
                  <a:pt x="102496" y="557751"/>
                </a:moveTo>
                <a:lnTo>
                  <a:pt x="103096" y="558266"/>
                </a:lnTo>
                <a:lnTo>
                  <a:pt x="103338" y="558266"/>
                </a:lnTo>
                <a:lnTo>
                  <a:pt x="102496" y="557751"/>
                </a:lnTo>
                <a:close/>
              </a:path>
              <a:path extrusionOk="0" h="831214" w="538479">
                <a:moveTo>
                  <a:pt x="102046" y="557364"/>
                </a:moveTo>
                <a:lnTo>
                  <a:pt x="101864" y="557364"/>
                </a:lnTo>
                <a:lnTo>
                  <a:pt x="102496" y="557751"/>
                </a:lnTo>
                <a:lnTo>
                  <a:pt x="102046" y="557364"/>
                </a:lnTo>
                <a:close/>
              </a:path>
              <a:path extrusionOk="0" h="831214" w="538479">
                <a:moveTo>
                  <a:pt x="84973" y="542696"/>
                </a:moveTo>
                <a:lnTo>
                  <a:pt x="86230" y="544004"/>
                </a:lnTo>
                <a:lnTo>
                  <a:pt x="85659" y="543286"/>
                </a:lnTo>
                <a:lnTo>
                  <a:pt x="84973" y="542696"/>
                </a:lnTo>
                <a:close/>
              </a:path>
              <a:path extrusionOk="0" h="831214" w="538479">
                <a:moveTo>
                  <a:pt x="85659" y="543286"/>
                </a:moveTo>
                <a:lnTo>
                  <a:pt x="86230" y="544004"/>
                </a:lnTo>
                <a:lnTo>
                  <a:pt x="86495" y="544004"/>
                </a:lnTo>
                <a:lnTo>
                  <a:pt x="85659" y="543286"/>
                </a:lnTo>
                <a:close/>
              </a:path>
              <a:path extrusionOk="0" h="831214" w="538479">
                <a:moveTo>
                  <a:pt x="85191" y="542696"/>
                </a:moveTo>
                <a:lnTo>
                  <a:pt x="84973" y="542696"/>
                </a:lnTo>
                <a:lnTo>
                  <a:pt x="85659" y="543286"/>
                </a:lnTo>
                <a:lnTo>
                  <a:pt x="85191" y="542696"/>
                </a:lnTo>
                <a:close/>
              </a:path>
              <a:path extrusionOk="0" h="831214" w="538479">
                <a:moveTo>
                  <a:pt x="71396" y="525335"/>
                </a:moveTo>
                <a:lnTo>
                  <a:pt x="72247" y="526592"/>
                </a:lnTo>
                <a:lnTo>
                  <a:pt x="71882" y="525946"/>
                </a:lnTo>
                <a:lnTo>
                  <a:pt x="71396" y="525335"/>
                </a:lnTo>
                <a:close/>
              </a:path>
              <a:path extrusionOk="0" h="831214" w="538479">
                <a:moveTo>
                  <a:pt x="71882" y="525946"/>
                </a:moveTo>
                <a:lnTo>
                  <a:pt x="72247" y="526592"/>
                </a:lnTo>
                <a:lnTo>
                  <a:pt x="72395" y="526592"/>
                </a:lnTo>
                <a:lnTo>
                  <a:pt x="71882" y="525946"/>
                </a:lnTo>
                <a:close/>
              </a:path>
              <a:path extrusionOk="0" h="831214" w="538479">
                <a:moveTo>
                  <a:pt x="71537" y="525335"/>
                </a:moveTo>
                <a:lnTo>
                  <a:pt x="71396" y="525335"/>
                </a:lnTo>
                <a:lnTo>
                  <a:pt x="71882" y="525946"/>
                </a:lnTo>
                <a:lnTo>
                  <a:pt x="71537" y="525335"/>
                </a:lnTo>
                <a:close/>
              </a:path>
            </a:pathLst>
          </a:custGeom>
          <a:solidFill>
            <a:srgbClr val="20E2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32"/>
          <p:cNvSpPr txBox="1"/>
          <p:nvPr/>
        </p:nvSpPr>
        <p:spPr>
          <a:xfrm>
            <a:off x="2691498" y="1549908"/>
            <a:ext cx="7021830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While loops </a:t>
            </a: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run until a given logical expression becomes FALSE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812800" marR="0" rtl="0" algn="l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In other words, the loop runs </a:t>
            </a:r>
            <a:r>
              <a:rPr b="0" i="1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while </a:t>
            </a:r>
            <a:r>
              <a:rPr b="0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the expression is TRUE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0" name="Google Shape;570;p32"/>
          <p:cNvSpPr/>
          <p:nvPr/>
        </p:nvSpPr>
        <p:spPr>
          <a:xfrm>
            <a:off x="3063252" y="3445205"/>
            <a:ext cx="885825" cy="831850"/>
          </a:xfrm>
          <a:custGeom>
            <a:rect b="b" l="l" r="r" t="t"/>
            <a:pathLst>
              <a:path extrusionOk="0" h="831850" w="885825">
                <a:moveTo>
                  <a:pt x="29675" y="755087"/>
                </a:moveTo>
                <a:lnTo>
                  <a:pt x="0" y="755230"/>
                </a:lnTo>
                <a:lnTo>
                  <a:pt x="38468" y="831240"/>
                </a:lnTo>
                <a:lnTo>
                  <a:pt x="69436" y="768553"/>
                </a:lnTo>
                <a:lnTo>
                  <a:pt x="47650" y="768553"/>
                </a:lnTo>
                <a:lnTo>
                  <a:pt x="28676" y="766940"/>
                </a:lnTo>
                <a:lnTo>
                  <a:pt x="29675" y="755087"/>
                </a:lnTo>
                <a:close/>
              </a:path>
              <a:path extrusionOk="0" h="831850" w="885825">
                <a:moveTo>
                  <a:pt x="48795" y="754995"/>
                </a:moveTo>
                <a:lnTo>
                  <a:pt x="29675" y="755087"/>
                </a:lnTo>
                <a:lnTo>
                  <a:pt x="28676" y="766940"/>
                </a:lnTo>
                <a:lnTo>
                  <a:pt x="47650" y="768553"/>
                </a:lnTo>
                <a:lnTo>
                  <a:pt x="48795" y="754995"/>
                </a:lnTo>
                <a:close/>
              </a:path>
              <a:path extrusionOk="0" h="831850" w="885825">
                <a:moveTo>
                  <a:pt x="76200" y="754862"/>
                </a:moveTo>
                <a:lnTo>
                  <a:pt x="48795" y="754995"/>
                </a:lnTo>
                <a:lnTo>
                  <a:pt x="47650" y="768553"/>
                </a:lnTo>
                <a:lnTo>
                  <a:pt x="69436" y="768553"/>
                </a:lnTo>
                <a:lnTo>
                  <a:pt x="76200" y="754862"/>
                </a:lnTo>
                <a:close/>
              </a:path>
              <a:path extrusionOk="0" h="831850" w="885825">
                <a:moveTo>
                  <a:pt x="869111" y="0"/>
                </a:moveTo>
                <a:lnTo>
                  <a:pt x="850150" y="1828"/>
                </a:lnTo>
                <a:lnTo>
                  <a:pt x="857745" y="80810"/>
                </a:lnTo>
                <a:lnTo>
                  <a:pt x="863688" y="158394"/>
                </a:lnTo>
                <a:lnTo>
                  <a:pt x="865530" y="196189"/>
                </a:lnTo>
                <a:lnTo>
                  <a:pt x="866355" y="233248"/>
                </a:lnTo>
                <a:lnTo>
                  <a:pt x="865951" y="269544"/>
                </a:lnTo>
                <a:lnTo>
                  <a:pt x="860717" y="337985"/>
                </a:lnTo>
                <a:lnTo>
                  <a:pt x="848271" y="400850"/>
                </a:lnTo>
                <a:lnTo>
                  <a:pt x="827163" y="456704"/>
                </a:lnTo>
                <a:lnTo>
                  <a:pt x="795972" y="504469"/>
                </a:lnTo>
                <a:lnTo>
                  <a:pt x="765047" y="534009"/>
                </a:lnTo>
                <a:lnTo>
                  <a:pt x="722757" y="557225"/>
                </a:lnTo>
                <a:lnTo>
                  <a:pt x="648766" y="579869"/>
                </a:lnTo>
                <a:lnTo>
                  <a:pt x="606323" y="588073"/>
                </a:lnTo>
                <a:lnTo>
                  <a:pt x="561276" y="594613"/>
                </a:lnTo>
                <a:lnTo>
                  <a:pt x="514464" y="599820"/>
                </a:lnTo>
                <a:lnTo>
                  <a:pt x="466686" y="604012"/>
                </a:lnTo>
                <a:lnTo>
                  <a:pt x="325678" y="613892"/>
                </a:lnTo>
                <a:lnTo>
                  <a:pt x="282079" y="617448"/>
                </a:lnTo>
                <a:lnTo>
                  <a:pt x="241477" y="621703"/>
                </a:lnTo>
                <a:lnTo>
                  <a:pt x="187706" y="630224"/>
                </a:lnTo>
                <a:lnTo>
                  <a:pt x="144754" y="642518"/>
                </a:lnTo>
                <a:lnTo>
                  <a:pt x="102920" y="662444"/>
                </a:lnTo>
                <a:lnTo>
                  <a:pt x="59575" y="695299"/>
                </a:lnTo>
                <a:lnTo>
                  <a:pt x="35394" y="731545"/>
                </a:lnTo>
                <a:lnTo>
                  <a:pt x="29675" y="755087"/>
                </a:lnTo>
                <a:lnTo>
                  <a:pt x="48795" y="754995"/>
                </a:lnTo>
                <a:lnTo>
                  <a:pt x="49179" y="750455"/>
                </a:lnTo>
                <a:lnTo>
                  <a:pt x="48882" y="750455"/>
                </a:lnTo>
                <a:lnTo>
                  <a:pt x="49377" y="748106"/>
                </a:lnTo>
                <a:lnTo>
                  <a:pt x="49689" y="748106"/>
                </a:lnTo>
                <a:lnTo>
                  <a:pt x="52489" y="739952"/>
                </a:lnTo>
                <a:lnTo>
                  <a:pt x="57505" y="729589"/>
                </a:lnTo>
                <a:lnTo>
                  <a:pt x="83261" y="699071"/>
                </a:lnTo>
                <a:lnTo>
                  <a:pt x="130022" y="669747"/>
                </a:lnTo>
                <a:lnTo>
                  <a:pt x="176377" y="652386"/>
                </a:lnTo>
                <a:lnTo>
                  <a:pt x="224955" y="643102"/>
                </a:lnTo>
                <a:lnTo>
                  <a:pt x="283616" y="636435"/>
                </a:lnTo>
                <a:lnTo>
                  <a:pt x="326999" y="632904"/>
                </a:lnTo>
                <a:lnTo>
                  <a:pt x="468363" y="622985"/>
                </a:lnTo>
                <a:lnTo>
                  <a:pt x="516572" y="618756"/>
                </a:lnTo>
                <a:lnTo>
                  <a:pt x="564019" y="613473"/>
                </a:lnTo>
                <a:lnTo>
                  <a:pt x="609942" y="606780"/>
                </a:lnTo>
                <a:lnTo>
                  <a:pt x="653580" y="598296"/>
                </a:lnTo>
                <a:lnTo>
                  <a:pt x="693953" y="587730"/>
                </a:lnTo>
                <a:lnTo>
                  <a:pt x="730719" y="574522"/>
                </a:lnTo>
                <a:lnTo>
                  <a:pt x="777113" y="548754"/>
                </a:lnTo>
                <a:lnTo>
                  <a:pt x="811288" y="515797"/>
                </a:lnTo>
                <a:lnTo>
                  <a:pt x="844638" y="464273"/>
                </a:lnTo>
                <a:lnTo>
                  <a:pt x="866825" y="405206"/>
                </a:lnTo>
                <a:lnTo>
                  <a:pt x="879678" y="339902"/>
                </a:lnTo>
                <a:lnTo>
                  <a:pt x="885014" y="269341"/>
                </a:lnTo>
                <a:lnTo>
                  <a:pt x="885393" y="232829"/>
                </a:lnTo>
                <a:lnTo>
                  <a:pt x="884555" y="195262"/>
                </a:lnTo>
                <a:lnTo>
                  <a:pt x="882688" y="156946"/>
                </a:lnTo>
                <a:lnTo>
                  <a:pt x="876706" y="78981"/>
                </a:lnTo>
                <a:lnTo>
                  <a:pt x="869111" y="0"/>
                </a:lnTo>
                <a:close/>
              </a:path>
              <a:path extrusionOk="0" h="831850" w="885825">
                <a:moveTo>
                  <a:pt x="49377" y="748106"/>
                </a:moveTo>
                <a:lnTo>
                  <a:pt x="48882" y="750455"/>
                </a:lnTo>
                <a:lnTo>
                  <a:pt x="49275" y="749309"/>
                </a:lnTo>
                <a:lnTo>
                  <a:pt x="49377" y="748106"/>
                </a:lnTo>
                <a:close/>
              </a:path>
              <a:path extrusionOk="0" h="831850" w="885825">
                <a:moveTo>
                  <a:pt x="49275" y="749309"/>
                </a:moveTo>
                <a:lnTo>
                  <a:pt x="48882" y="750455"/>
                </a:lnTo>
                <a:lnTo>
                  <a:pt x="49179" y="750455"/>
                </a:lnTo>
                <a:lnTo>
                  <a:pt x="49275" y="749309"/>
                </a:lnTo>
                <a:close/>
              </a:path>
              <a:path extrusionOk="0" h="831850" w="885825">
                <a:moveTo>
                  <a:pt x="49689" y="748106"/>
                </a:moveTo>
                <a:lnTo>
                  <a:pt x="49377" y="748106"/>
                </a:lnTo>
                <a:lnTo>
                  <a:pt x="49275" y="749309"/>
                </a:lnTo>
                <a:lnTo>
                  <a:pt x="49689" y="748106"/>
                </a:lnTo>
                <a:close/>
              </a:path>
            </a:pathLst>
          </a:custGeom>
          <a:solidFill>
            <a:srgbClr val="20E2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32"/>
          <p:cNvSpPr txBox="1"/>
          <p:nvPr/>
        </p:nvSpPr>
        <p:spPr>
          <a:xfrm>
            <a:off x="2690190" y="4335779"/>
            <a:ext cx="859155" cy="44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25">
            <a:spAutoFit/>
          </a:bodyPr>
          <a:lstStyle/>
          <a:p>
            <a:pPr indent="0" lvl="0" marL="12700" marR="5080" rtl="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Indicates a  While Loop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2" name="Google Shape;572;p32"/>
          <p:cNvSpPr txBox="1"/>
          <p:nvPr/>
        </p:nvSpPr>
        <p:spPr>
          <a:xfrm>
            <a:off x="3589375" y="2917450"/>
            <a:ext cx="58548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F8015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0" i="0" lang="en-US" sz="28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logical expression:</a:t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3" name="Google Shape;573;p32"/>
          <p:cNvSpPr/>
          <p:nvPr/>
        </p:nvSpPr>
        <p:spPr>
          <a:xfrm>
            <a:off x="248521" y="3988434"/>
            <a:ext cx="1642110" cy="1416685"/>
          </a:xfrm>
          <a:custGeom>
            <a:rect b="b" l="l" r="r" t="t"/>
            <a:pathLst>
              <a:path extrusionOk="0" h="1416685" w="1642110">
                <a:moveTo>
                  <a:pt x="1642013" y="0"/>
                </a:moveTo>
                <a:lnTo>
                  <a:pt x="0" y="0"/>
                </a:lnTo>
                <a:lnTo>
                  <a:pt x="0" y="1416316"/>
                </a:lnTo>
                <a:lnTo>
                  <a:pt x="1642013" y="1416316"/>
                </a:lnTo>
                <a:lnTo>
                  <a:pt x="1642013" y="0"/>
                </a:lnTo>
                <a:close/>
              </a:path>
            </a:pathLst>
          </a:custGeom>
          <a:solidFill>
            <a:srgbClr val="FFFFFF">
              <a:alpha val="4862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32"/>
          <p:cNvSpPr/>
          <p:nvPr/>
        </p:nvSpPr>
        <p:spPr>
          <a:xfrm>
            <a:off x="248521" y="1844027"/>
            <a:ext cx="1642110" cy="1410970"/>
          </a:xfrm>
          <a:custGeom>
            <a:rect b="b" l="l" r="r" t="t"/>
            <a:pathLst>
              <a:path extrusionOk="0" h="1410970" w="1642110">
                <a:moveTo>
                  <a:pt x="1642013" y="0"/>
                </a:moveTo>
                <a:lnTo>
                  <a:pt x="0" y="0"/>
                </a:lnTo>
                <a:lnTo>
                  <a:pt x="0" y="1410589"/>
                </a:lnTo>
                <a:lnTo>
                  <a:pt x="1642013" y="1410589"/>
                </a:lnTo>
                <a:lnTo>
                  <a:pt x="1642013" y="0"/>
                </a:lnTo>
                <a:close/>
              </a:path>
            </a:pathLst>
          </a:custGeom>
          <a:solidFill>
            <a:srgbClr val="FFFFFF">
              <a:alpha val="4862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32"/>
          <p:cNvSpPr txBox="1"/>
          <p:nvPr>
            <p:ph idx="11" type="ftr"/>
          </p:nvPr>
        </p:nvSpPr>
        <p:spPr>
          <a:xfrm>
            <a:off x="11081054" y="6708738"/>
            <a:ext cx="1032509" cy="101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" name="Google Shape;580;p33"/>
          <p:cNvGrpSpPr/>
          <p:nvPr/>
        </p:nvGrpSpPr>
        <p:grpSpPr>
          <a:xfrm>
            <a:off x="3422332" y="2855341"/>
            <a:ext cx="5641975" cy="1097280"/>
            <a:chOff x="3422332" y="2855341"/>
            <a:chExt cx="5641975" cy="1097280"/>
          </a:xfrm>
        </p:grpSpPr>
        <p:sp>
          <p:nvSpPr>
            <p:cNvPr id="581" name="Google Shape;581;p33"/>
            <p:cNvSpPr/>
            <p:nvPr/>
          </p:nvSpPr>
          <p:spPr>
            <a:xfrm>
              <a:off x="3422332" y="2855341"/>
              <a:ext cx="5641975" cy="1097280"/>
            </a:xfrm>
            <a:custGeom>
              <a:rect b="b" l="l" r="r" t="t"/>
              <a:pathLst>
                <a:path extrusionOk="0" h="1097279" w="5641975">
                  <a:moveTo>
                    <a:pt x="5567705" y="0"/>
                  </a:moveTo>
                  <a:lnTo>
                    <a:pt x="73939" y="0"/>
                  </a:lnTo>
                  <a:lnTo>
                    <a:pt x="45161" y="5809"/>
                  </a:lnTo>
                  <a:lnTo>
                    <a:pt x="21658" y="21653"/>
                  </a:lnTo>
                  <a:lnTo>
                    <a:pt x="5811" y="45155"/>
                  </a:lnTo>
                  <a:lnTo>
                    <a:pt x="0" y="73939"/>
                  </a:lnTo>
                  <a:lnTo>
                    <a:pt x="0" y="1023327"/>
                  </a:lnTo>
                  <a:lnTo>
                    <a:pt x="5811" y="1052113"/>
                  </a:lnTo>
                  <a:lnTo>
                    <a:pt x="21658" y="1075620"/>
                  </a:lnTo>
                  <a:lnTo>
                    <a:pt x="45161" y="1091468"/>
                  </a:lnTo>
                  <a:lnTo>
                    <a:pt x="73939" y="1097280"/>
                  </a:lnTo>
                  <a:lnTo>
                    <a:pt x="5567705" y="1097280"/>
                  </a:lnTo>
                  <a:lnTo>
                    <a:pt x="5596491" y="1091468"/>
                  </a:lnTo>
                  <a:lnTo>
                    <a:pt x="5619997" y="1075620"/>
                  </a:lnTo>
                  <a:lnTo>
                    <a:pt x="5635846" y="1052113"/>
                  </a:lnTo>
                  <a:lnTo>
                    <a:pt x="5641657" y="1023327"/>
                  </a:lnTo>
                  <a:lnTo>
                    <a:pt x="5641657" y="73939"/>
                  </a:lnTo>
                  <a:lnTo>
                    <a:pt x="5635846" y="45155"/>
                  </a:lnTo>
                  <a:lnTo>
                    <a:pt x="5619997" y="21653"/>
                  </a:lnTo>
                  <a:lnTo>
                    <a:pt x="5596491" y="5809"/>
                  </a:lnTo>
                  <a:lnTo>
                    <a:pt x="5567705" y="0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3422332" y="2855341"/>
              <a:ext cx="5641975" cy="1097280"/>
            </a:xfrm>
            <a:custGeom>
              <a:rect b="b" l="l" r="r" t="t"/>
              <a:pathLst>
                <a:path extrusionOk="0" h="1097279" w="5641975">
                  <a:moveTo>
                    <a:pt x="0" y="73945"/>
                  </a:moveTo>
                  <a:lnTo>
                    <a:pt x="5810" y="45162"/>
                  </a:lnTo>
                  <a:lnTo>
                    <a:pt x="21657" y="21657"/>
                  </a:lnTo>
                  <a:lnTo>
                    <a:pt x="45162" y="5810"/>
                  </a:lnTo>
                  <a:lnTo>
                    <a:pt x="73945" y="0"/>
                  </a:lnTo>
                  <a:lnTo>
                    <a:pt x="5567713" y="0"/>
                  </a:lnTo>
                  <a:lnTo>
                    <a:pt x="5596497" y="5810"/>
                  </a:lnTo>
                  <a:lnTo>
                    <a:pt x="5620003" y="21657"/>
                  </a:lnTo>
                  <a:lnTo>
                    <a:pt x="5635851" y="45162"/>
                  </a:lnTo>
                  <a:lnTo>
                    <a:pt x="5641663" y="73945"/>
                  </a:lnTo>
                  <a:lnTo>
                    <a:pt x="5641663" y="1023340"/>
                  </a:lnTo>
                  <a:lnTo>
                    <a:pt x="5635851" y="1052118"/>
                  </a:lnTo>
                  <a:lnTo>
                    <a:pt x="5620003" y="1075621"/>
                  </a:lnTo>
                  <a:lnTo>
                    <a:pt x="5596497" y="1091469"/>
                  </a:lnTo>
                  <a:lnTo>
                    <a:pt x="5567713" y="1097280"/>
                  </a:lnTo>
                  <a:lnTo>
                    <a:pt x="73945" y="1097280"/>
                  </a:lnTo>
                  <a:lnTo>
                    <a:pt x="45162" y="1091469"/>
                  </a:lnTo>
                  <a:lnTo>
                    <a:pt x="21657" y="1075621"/>
                  </a:lnTo>
                  <a:lnTo>
                    <a:pt x="5810" y="1052118"/>
                  </a:lnTo>
                  <a:lnTo>
                    <a:pt x="0" y="1023340"/>
                  </a:lnTo>
                  <a:lnTo>
                    <a:pt x="0" y="73945"/>
                  </a:lnTo>
                  <a:close/>
                </a:path>
              </a:pathLst>
            </a:custGeom>
            <a:noFill/>
            <a:ln cap="flat" cmpd="sng" w="12700">
              <a:solidFill>
                <a:srgbClr val="CF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3" name="Google Shape;583;p33"/>
          <p:cNvSpPr txBox="1"/>
          <p:nvPr>
            <p:ph type="title"/>
          </p:nvPr>
        </p:nvSpPr>
        <p:spPr>
          <a:xfrm>
            <a:off x="4725187" y="254509"/>
            <a:ext cx="274256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404040"/>
                </a:solidFill>
              </a:rPr>
              <a:t>WHILE LOOPS</a:t>
            </a:r>
            <a:endParaRPr/>
          </a:p>
        </p:txBody>
      </p:sp>
      <p:grpSp>
        <p:nvGrpSpPr>
          <p:cNvPr id="584" name="Google Shape;584;p33"/>
          <p:cNvGrpSpPr/>
          <p:nvPr/>
        </p:nvGrpSpPr>
        <p:grpSpPr>
          <a:xfrm>
            <a:off x="215737" y="324764"/>
            <a:ext cx="11760603" cy="1054100"/>
            <a:chOff x="215737" y="324764"/>
            <a:chExt cx="11760603" cy="1054100"/>
          </a:xfrm>
        </p:grpSpPr>
        <p:pic>
          <p:nvPicPr>
            <p:cNvPr id="585" name="Google Shape;585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5737" y="830834"/>
              <a:ext cx="11760603" cy="45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6" name="Google Shape;586;p33"/>
            <p:cNvSpPr/>
            <p:nvPr/>
          </p:nvSpPr>
          <p:spPr>
            <a:xfrm>
              <a:off x="546906" y="324764"/>
              <a:ext cx="1054100" cy="1054100"/>
            </a:xfrm>
            <a:custGeom>
              <a:rect b="b" l="l" r="r" t="t"/>
              <a:pathLst>
                <a:path extrusionOk="0" h="1054100" w="1054100">
                  <a:moveTo>
                    <a:pt x="526950" y="0"/>
                  </a:moveTo>
                  <a:lnTo>
                    <a:pt x="478987" y="2153"/>
                  </a:lnTo>
                  <a:lnTo>
                    <a:pt x="432230" y="8490"/>
                  </a:lnTo>
                  <a:lnTo>
                    <a:pt x="386866" y="18823"/>
                  </a:lnTo>
                  <a:lnTo>
                    <a:pt x="343080" y="32967"/>
                  </a:lnTo>
                  <a:lnTo>
                    <a:pt x="301059" y="50737"/>
                  </a:lnTo>
                  <a:lnTo>
                    <a:pt x="260988" y="71945"/>
                  </a:lnTo>
                  <a:lnTo>
                    <a:pt x="223054" y="96405"/>
                  </a:lnTo>
                  <a:lnTo>
                    <a:pt x="187443" y="123933"/>
                  </a:lnTo>
                  <a:lnTo>
                    <a:pt x="154340" y="154341"/>
                  </a:lnTo>
                  <a:lnTo>
                    <a:pt x="123932" y="187444"/>
                  </a:lnTo>
                  <a:lnTo>
                    <a:pt x="96404" y="223055"/>
                  </a:lnTo>
                  <a:lnTo>
                    <a:pt x="71944" y="260989"/>
                  </a:lnTo>
                  <a:lnTo>
                    <a:pt x="50736" y="301060"/>
                  </a:lnTo>
                  <a:lnTo>
                    <a:pt x="32967" y="343081"/>
                  </a:lnTo>
                  <a:lnTo>
                    <a:pt x="18823" y="386866"/>
                  </a:lnTo>
                  <a:lnTo>
                    <a:pt x="8489" y="432230"/>
                  </a:lnTo>
                  <a:lnTo>
                    <a:pt x="2153" y="478986"/>
                  </a:lnTo>
                  <a:lnTo>
                    <a:pt x="0" y="526948"/>
                  </a:lnTo>
                  <a:lnTo>
                    <a:pt x="2153" y="574912"/>
                  </a:lnTo>
                  <a:lnTo>
                    <a:pt x="8489" y="621670"/>
                  </a:lnTo>
                  <a:lnTo>
                    <a:pt x="18823" y="667035"/>
                  </a:lnTo>
                  <a:lnTo>
                    <a:pt x="32967" y="710822"/>
                  </a:lnTo>
                  <a:lnTo>
                    <a:pt x="50736" y="752844"/>
                  </a:lnTo>
                  <a:lnTo>
                    <a:pt x="71944" y="792916"/>
                  </a:lnTo>
                  <a:lnTo>
                    <a:pt x="96404" y="830850"/>
                  </a:lnTo>
                  <a:lnTo>
                    <a:pt x="123932" y="866462"/>
                  </a:lnTo>
                  <a:lnTo>
                    <a:pt x="154340" y="899566"/>
                  </a:lnTo>
                  <a:lnTo>
                    <a:pt x="187443" y="929975"/>
                  </a:lnTo>
                  <a:lnTo>
                    <a:pt x="223054" y="957502"/>
                  </a:lnTo>
                  <a:lnTo>
                    <a:pt x="260988" y="981963"/>
                  </a:lnTo>
                  <a:lnTo>
                    <a:pt x="301059" y="1003172"/>
                  </a:lnTo>
                  <a:lnTo>
                    <a:pt x="343080" y="1020941"/>
                  </a:lnTo>
                  <a:lnTo>
                    <a:pt x="386866" y="1035085"/>
                  </a:lnTo>
                  <a:lnTo>
                    <a:pt x="432230" y="1045419"/>
                  </a:lnTo>
                  <a:lnTo>
                    <a:pt x="478987" y="1051755"/>
                  </a:lnTo>
                  <a:lnTo>
                    <a:pt x="526950" y="1053909"/>
                  </a:lnTo>
                  <a:lnTo>
                    <a:pt x="574913" y="1051755"/>
                  </a:lnTo>
                  <a:lnTo>
                    <a:pt x="621670" y="1045419"/>
                  </a:lnTo>
                  <a:lnTo>
                    <a:pt x="667034" y="1035085"/>
                  </a:lnTo>
                  <a:lnTo>
                    <a:pt x="710820" y="1020941"/>
                  </a:lnTo>
                  <a:lnTo>
                    <a:pt x="752841" y="1003172"/>
                  </a:lnTo>
                  <a:lnTo>
                    <a:pt x="792912" y="981964"/>
                  </a:lnTo>
                  <a:lnTo>
                    <a:pt x="830846" y="957502"/>
                  </a:lnTo>
                  <a:lnTo>
                    <a:pt x="866458" y="929975"/>
                  </a:lnTo>
                  <a:lnTo>
                    <a:pt x="899561" y="899566"/>
                  </a:lnTo>
                  <a:lnTo>
                    <a:pt x="929969" y="866462"/>
                  </a:lnTo>
                  <a:lnTo>
                    <a:pt x="957497" y="830850"/>
                  </a:lnTo>
                  <a:lnTo>
                    <a:pt x="981957" y="792916"/>
                  </a:lnTo>
                  <a:lnTo>
                    <a:pt x="1003166" y="752844"/>
                  </a:lnTo>
                  <a:lnTo>
                    <a:pt x="1020935" y="710822"/>
                  </a:lnTo>
                  <a:lnTo>
                    <a:pt x="1035079" y="667035"/>
                  </a:lnTo>
                  <a:lnTo>
                    <a:pt x="1045413" y="621670"/>
                  </a:lnTo>
                  <a:lnTo>
                    <a:pt x="1051749" y="574912"/>
                  </a:lnTo>
                  <a:lnTo>
                    <a:pt x="1053903" y="526948"/>
                  </a:lnTo>
                  <a:lnTo>
                    <a:pt x="1051749" y="478986"/>
                  </a:lnTo>
                  <a:lnTo>
                    <a:pt x="1045413" y="432230"/>
                  </a:lnTo>
                  <a:lnTo>
                    <a:pt x="1035079" y="386866"/>
                  </a:lnTo>
                  <a:lnTo>
                    <a:pt x="1020935" y="343081"/>
                  </a:lnTo>
                  <a:lnTo>
                    <a:pt x="1003166" y="301060"/>
                  </a:lnTo>
                  <a:lnTo>
                    <a:pt x="981957" y="260989"/>
                  </a:lnTo>
                  <a:lnTo>
                    <a:pt x="957497" y="223055"/>
                  </a:lnTo>
                  <a:lnTo>
                    <a:pt x="929969" y="187444"/>
                  </a:lnTo>
                  <a:lnTo>
                    <a:pt x="899561" y="154341"/>
                  </a:lnTo>
                  <a:lnTo>
                    <a:pt x="866458" y="123933"/>
                  </a:lnTo>
                  <a:lnTo>
                    <a:pt x="830846" y="96405"/>
                  </a:lnTo>
                  <a:lnTo>
                    <a:pt x="792912" y="71945"/>
                  </a:lnTo>
                  <a:lnTo>
                    <a:pt x="752841" y="50737"/>
                  </a:lnTo>
                  <a:lnTo>
                    <a:pt x="710820" y="32967"/>
                  </a:lnTo>
                  <a:lnTo>
                    <a:pt x="667034" y="18823"/>
                  </a:lnTo>
                  <a:lnTo>
                    <a:pt x="621670" y="8490"/>
                  </a:lnTo>
                  <a:lnTo>
                    <a:pt x="574913" y="2153"/>
                  </a:lnTo>
                  <a:lnTo>
                    <a:pt x="526950" y="0"/>
                  </a:lnTo>
                  <a:close/>
                </a:path>
              </a:pathLst>
            </a:custGeom>
            <a:solidFill>
              <a:srgbClr val="403F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87" name="Google Shape;587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5707" y="716585"/>
              <a:ext cx="386622" cy="4851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8" name="Google Shape;588;p3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02847" y="718538"/>
              <a:ext cx="319247" cy="533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9" name="Google Shape;589;p3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97946" y="505613"/>
              <a:ext cx="547961" cy="1632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0" name="Google Shape;590;p33"/>
          <p:cNvSpPr txBox="1"/>
          <p:nvPr/>
        </p:nvSpPr>
        <p:spPr>
          <a:xfrm>
            <a:off x="2691498" y="1549908"/>
            <a:ext cx="6833234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While loops </a:t>
            </a: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run until a given logical expression returns FALSE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812800" marR="0" rtl="0" algn="l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In other words, the loop runs </a:t>
            </a:r>
            <a:r>
              <a:rPr b="0" i="1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while </a:t>
            </a:r>
            <a:r>
              <a:rPr b="0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the expression is TRUE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1" name="Google Shape;591;p33"/>
          <p:cNvSpPr txBox="1"/>
          <p:nvPr/>
        </p:nvSpPr>
        <p:spPr>
          <a:xfrm>
            <a:off x="3589375" y="2917450"/>
            <a:ext cx="60627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-914400" lvl="0" marL="926464" marR="5080" rtl="0" algn="l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F8015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0" i="0" lang="en-US" sz="28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logical expression:  do this</a:t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2" name="Google Shape;592;p33"/>
          <p:cNvSpPr txBox="1"/>
          <p:nvPr/>
        </p:nvSpPr>
        <p:spPr>
          <a:xfrm>
            <a:off x="6431102" y="4335779"/>
            <a:ext cx="2120265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5080" rtl="0" algn="just">
              <a:lnSpc>
                <a:spcPct val="979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Code to run while the logical  expression is TRUE (must be  indented!)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3" name="Google Shape;593;p33"/>
          <p:cNvSpPr/>
          <p:nvPr/>
        </p:nvSpPr>
        <p:spPr>
          <a:xfrm>
            <a:off x="6138367" y="3648151"/>
            <a:ext cx="1104265" cy="625475"/>
          </a:xfrm>
          <a:custGeom>
            <a:rect b="b" l="l" r="r" t="t"/>
            <a:pathLst>
              <a:path extrusionOk="0" h="625475" w="1104265">
                <a:moveTo>
                  <a:pt x="1055856" y="549995"/>
                </a:moveTo>
                <a:lnTo>
                  <a:pt x="1027607" y="551878"/>
                </a:lnTo>
                <a:lnTo>
                  <a:pt x="1070698" y="625386"/>
                </a:lnTo>
                <a:lnTo>
                  <a:pt x="1096917" y="562851"/>
                </a:lnTo>
                <a:lnTo>
                  <a:pt x="1056982" y="562851"/>
                </a:lnTo>
                <a:lnTo>
                  <a:pt x="1055856" y="549995"/>
                </a:lnTo>
                <a:close/>
              </a:path>
              <a:path extrusionOk="0" h="625475" w="1104265">
                <a:moveTo>
                  <a:pt x="1074862" y="548729"/>
                </a:moveTo>
                <a:lnTo>
                  <a:pt x="1055856" y="549995"/>
                </a:lnTo>
                <a:lnTo>
                  <a:pt x="1056982" y="562851"/>
                </a:lnTo>
                <a:lnTo>
                  <a:pt x="1075956" y="561187"/>
                </a:lnTo>
                <a:lnTo>
                  <a:pt x="1074862" y="548729"/>
                </a:lnTo>
                <a:close/>
              </a:path>
              <a:path extrusionOk="0" h="625475" w="1104265">
                <a:moveTo>
                  <a:pt x="1103642" y="546811"/>
                </a:moveTo>
                <a:lnTo>
                  <a:pt x="1074862" y="548729"/>
                </a:lnTo>
                <a:lnTo>
                  <a:pt x="1075956" y="561187"/>
                </a:lnTo>
                <a:lnTo>
                  <a:pt x="1056982" y="562851"/>
                </a:lnTo>
                <a:lnTo>
                  <a:pt x="1096917" y="562851"/>
                </a:lnTo>
                <a:lnTo>
                  <a:pt x="1103642" y="546811"/>
                </a:lnTo>
                <a:close/>
              </a:path>
              <a:path extrusionOk="0" h="625475" w="1104265">
                <a:moveTo>
                  <a:pt x="2349" y="0"/>
                </a:moveTo>
                <a:lnTo>
                  <a:pt x="0" y="18897"/>
                </a:lnTo>
                <a:lnTo>
                  <a:pt x="258025" y="51904"/>
                </a:lnTo>
                <a:lnTo>
                  <a:pt x="381927" y="70142"/>
                </a:lnTo>
                <a:lnTo>
                  <a:pt x="441744" y="79997"/>
                </a:lnTo>
                <a:lnTo>
                  <a:pt x="499808" y="90462"/>
                </a:lnTo>
                <a:lnTo>
                  <a:pt x="555840" y="101625"/>
                </a:lnTo>
                <a:lnTo>
                  <a:pt x="609612" y="113563"/>
                </a:lnTo>
                <a:lnTo>
                  <a:pt x="660869" y="126365"/>
                </a:lnTo>
                <a:lnTo>
                  <a:pt x="709345" y="140119"/>
                </a:lnTo>
                <a:lnTo>
                  <a:pt x="754799" y="154889"/>
                </a:lnTo>
                <a:lnTo>
                  <a:pt x="796937" y="170764"/>
                </a:lnTo>
                <a:lnTo>
                  <a:pt x="835545" y="187807"/>
                </a:lnTo>
                <a:lnTo>
                  <a:pt x="870330" y="206082"/>
                </a:lnTo>
                <a:lnTo>
                  <a:pt x="928192" y="246392"/>
                </a:lnTo>
                <a:lnTo>
                  <a:pt x="972210" y="291274"/>
                </a:lnTo>
                <a:lnTo>
                  <a:pt x="1004582" y="340131"/>
                </a:lnTo>
                <a:lnTo>
                  <a:pt x="1027379" y="392518"/>
                </a:lnTo>
                <a:lnTo>
                  <a:pt x="1042555" y="447916"/>
                </a:lnTo>
                <a:lnTo>
                  <a:pt x="1051979" y="505739"/>
                </a:lnTo>
                <a:lnTo>
                  <a:pt x="1055856" y="549995"/>
                </a:lnTo>
                <a:lnTo>
                  <a:pt x="1074862" y="548729"/>
                </a:lnTo>
                <a:lnTo>
                  <a:pt x="1070851" y="503085"/>
                </a:lnTo>
                <a:lnTo>
                  <a:pt x="1061072" y="443445"/>
                </a:lnTo>
                <a:lnTo>
                  <a:pt x="1045133" y="385597"/>
                </a:lnTo>
                <a:lnTo>
                  <a:pt x="1020927" y="330352"/>
                </a:lnTo>
                <a:lnTo>
                  <a:pt x="986434" y="278599"/>
                </a:lnTo>
                <a:lnTo>
                  <a:pt x="939774" y="231267"/>
                </a:lnTo>
                <a:lnTo>
                  <a:pt x="879182" y="189217"/>
                </a:lnTo>
                <a:lnTo>
                  <a:pt x="843229" y="170370"/>
                </a:lnTo>
                <a:lnTo>
                  <a:pt x="803655" y="152933"/>
                </a:lnTo>
                <a:lnTo>
                  <a:pt x="760679" y="136766"/>
                </a:lnTo>
                <a:lnTo>
                  <a:pt x="714540" y="121780"/>
                </a:lnTo>
                <a:lnTo>
                  <a:pt x="665492" y="107886"/>
                </a:lnTo>
                <a:lnTo>
                  <a:pt x="613740" y="94970"/>
                </a:lnTo>
                <a:lnTo>
                  <a:pt x="559561" y="82943"/>
                </a:lnTo>
                <a:lnTo>
                  <a:pt x="503186" y="71716"/>
                </a:lnTo>
                <a:lnTo>
                  <a:pt x="444842" y="61201"/>
                </a:lnTo>
                <a:lnTo>
                  <a:pt x="384797" y="51308"/>
                </a:lnTo>
                <a:lnTo>
                  <a:pt x="260515" y="33020"/>
                </a:lnTo>
                <a:lnTo>
                  <a:pt x="2349" y="0"/>
                </a:lnTo>
                <a:close/>
              </a:path>
            </a:pathLst>
          </a:custGeom>
          <a:solidFill>
            <a:srgbClr val="20E2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33"/>
          <p:cNvSpPr txBox="1"/>
          <p:nvPr>
            <p:ph idx="11" type="ftr"/>
          </p:nvPr>
        </p:nvSpPr>
        <p:spPr>
          <a:xfrm>
            <a:off x="11081054" y="6708738"/>
            <a:ext cx="1032509" cy="101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4"/>
          <p:cNvSpPr txBox="1"/>
          <p:nvPr>
            <p:ph type="title"/>
          </p:nvPr>
        </p:nvSpPr>
        <p:spPr>
          <a:xfrm>
            <a:off x="4725187" y="254509"/>
            <a:ext cx="274256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404040"/>
                </a:solidFill>
              </a:rPr>
              <a:t>WHILE LOOPS</a:t>
            </a:r>
            <a:endParaRPr/>
          </a:p>
        </p:txBody>
      </p:sp>
      <p:grpSp>
        <p:nvGrpSpPr>
          <p:cNvPr id="600" name="Google Shape;600;p34"/>
          <p:cNvGrpSpPr/>
          <p:nvPr/>
        </p:nvGrpSpPr>
        <p:grpSpPr>
          <a:xfrm>
            <a:off x="215737" y="324764"/>
            <a:ext cx="11760603" cy="1054100"/>
            <a:chOff x="215737" y="324764"/>
            <a:chExt cx="11760603" cy="1054100"/>
          </a:xfrm>
        </p:grpSpPr>
        <p:pic>
          <p:nvPicPr>
            <p:cNvPr id="601" name="Google Shape;601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5737" y="830834"/>
              <a:ext cx="11760603" cy="45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2" name="Google Shape;602;p34"/>
            <p:cNvSpPr/>
            <p:nvPr/>
          </p:nvSpPr>
          <p:spPr>
            <a:xfrm>
              <a:off x="546906" y="324764"/>
              <a:ext cx="1054100" cy="1054100"/>
            </a:xfrm>
            <a:custGeom>
              <a:rect b="b" l="l" r="r" t="t"/>
              <a:pathLst>
                <a:path extrusionOk="0" h="1054100" w="1054100">
                  <a:moveTo>
                    <a:pt x="526950" y="0"/>
                  </a:moveTo>
                  <a:lnTo>
                    <a:pt x="478987" y="2153"/>
                  </a:lnTo>
                  <a:lnTo>
                    <a:pt x="432230" y="8490"/>
                  </a:lnTo>
                  <a:lnTo>
                    <a:pt x="386866" y="18823"/>
                  </a:lnTo>
                  <a:lnTo>
                    <a:pt x="343080" y="32967"/>
                  </a:lnTo>
                  <a:lnTo>
                    <a:pt x="301059" y="50737"/>
                  </a:lnTo>
                  <a:lnTo>
                    <a:pt x="260988" y="71945"/>
                  </a:lnTo>
                  <a:lnTo>
                    <a:pt x="223054" y="96405"/>
                  </a:lnTo>
                  <a:lnTo>
                    <a:pt x="187443" y="123933"/>
                  </a:lnTo>
                  <a:lnTo>
                    <a:pt x="154340" y="154341"/>
                  </a:lnTo>
                  <a:lnTo>
                    <a:pt x="123932" y="187444"/>
                  </a:lnTo>
                  <a:lnTo>
                    <a:pt x="96404" y="223055"/>
                  </a:lnTo>
                  <a:lnTo>
                    <a:pt x="71944" y="260989"/>
                  </a:lnTo>
                  <a:lnTo>
                    <a:pt x="50736" y="301060"/>
                  </a:lnTo>
                  <a:lnTo>
                    <a:pt x="32967" y="343081"/>
                  </a:lnTo>
                  <a:lnTo>
                    <a:pt x="18823" y="386866"/>
                  </a:lnTo>
                  <a:lnTo>
                    <a:pt x="8489" y="432230"/>
                  </a:lnTo>
                  <a:lnTo>
                    <a:pt x="2153" y="478986"/>
                  </a:lnTo>
                  <a:lnTo>
                    <a:pt x="0" y="526948"/>
                  </a:lnTo>
                  <a:lnTo>
                    <a:pt x="2153" y="574912"/>
                  </a:lnTo>
                  <a:lnTo>
                    <a:pt x="8489" y="621670"/>
                  </a:lnTo>
                  <a:lnTo>
                    <a:pt x="18823" y="667035"/>
                  </a:lnTo>
                  <a:lnTo>
                    <a:pt x="32967" y="710822"/>
                  </a:lnTo>
                  <a:lnTo>
                    <a:pt x="50736" y="752844"/>
                  </a:lnTo>
                  <a:lnTo>
                    <a:pt x="71944" y="792916"/>
                  </a:lnTo>
                  <a:lnTo>
                    <a:pt x="96404" y="830850"/>
                  </a:lnTo>
                  <a:lnTo>
                    <a:pt x="123932" y="866462"/>
                  </a:lnTo>
                  <a:lnTo>
                    <a:pt x="154340" y="899566"/>
                  </a:lnTo>
                  <a:lnTo>
                    <a:pt x="187443" y="929975"/>
                  </a:lnTo>
                  <a:lnTo>
                    <a:pt x="223054" y="957502"/>
                  </a:lnTo>
                  <a:lnTo>
                    <a:pt x="260988" y="981963"/>
                  </a:lnTo>
                  <a:lnTo>
                    <a:pt x="301059" y="1003172"/>
                  </a:lnTo>
                  <a:lnTo>
                    <a:pt x="343080" y="1020941"/>
                  </a:lnTo>
                  <a:lnTo>
                    <a:pt x="386866" y="1035085"/>
                  </a:lnTo>
                  <a:lnTo>
                    <a:pt x="432230" y="1045419"/>
                  </a:lnTo>
                  <a:lnTo>
                    <a:pt x="478987" y="1051755"/>
                  </a:lnTo>
                  <a:lnTo>
                    <a:pt x="526950" y="1053909"/>
                  </a:lnTo>
                  <a:lnTo>
                    <a:pt x="574913" y="1051755"/>
                  </a:lnTo>
                  <a:lnTo>
                    <a:pt x="621670" y="1045419"/>
                  </a:lnTo>
                  <a:lnTo>
                    <a:pt x="667034" y="1035085"/>
                  </a:lnTo>
                  <a:lnTo>
                    <a:pt x="710820" y="1020941"/>
                  </a:lnTo>
                  <a:lnTo>
                    <a:pt x="752841" y="1003172"/>
                  </a:lnTo>
                  <a:lnTo>
                    <a:pt x="792912" y="981964"/>
                  </a:lnTo>
                  <a:lnTo>
                    <a:pt x="830846" y="957502"/>
                  </a:lnTo>
                  <a:lnTo>
                    <a:pt x="866458" y="929975"/>
                  </a:lnTo>
                  <a:lnTo>
                    <a:pt x="899561" y="899566"/>
                  </a:lnTo>
                  <a:lnTo>
                    <a:pt x="929969" y="866462"/>
                  </a:lnTo>
                  <a:lnTo>
                    <a:pt x="957497" y="830850"/>
                  </a:lnTo>
                  <a:lnTo>
                    <a:pt x="981957" y="792916"/>
                  </a:lnTo>
                  <a:lnTo>
                    <a:pt x="1003166" y="752844"/>
                  </a:lnTo>
                  <a:lnTo>
                    <a:pt x="1020935" y="710822"/>
                  </a:lnTo>
                  <a:lnTo>
                    <a:pt x="1035079" y="667035"/>
                  </a:lnTo>
                  <a:lnTo>
                    <a:pt x="1045413" y="621670"/>
                  </a:lnTo>
                  <a:lnTo>
                    <a:pt x="1051749" y="574912"/>
                  </a:lnTo>
                  <a:lnTo>
                    <a:pt x="1053903" y="526948"/>
                  </a:lnTo>
                  <a:lnTo>
                    <a:pt x="1051749" y="478986"/>
                  </a:lnTo>
                  <a:lnTo>
                    <a:pt x="1045413" y="432230"/>
                  </a:lnTo>
                  <a:lnTo>
                    <a:pt x="1035079" y="386866"/>
                  </a:lnTo>
                  <a:lnTo>
                    <a:pt x="1020935" y="343081"/>
                  </a:lnTo>
                  <a:lnTo>
                    <a:pt x="1003166" y="301060"/>
                  </a:lnTo>
                  <a:lnTo>
                    <a:pt x="981957" y="260989"/>
                  </a:lnTo>
                  <a:lnTo>
                    <a:pt x="957497" y="223055"/>
                  </a:lnTo>
                  <a:lnTo>
                    <a:pt x="929969" y="187444"/>
                  </a:lnTo>
                  <a:lnTo>
                    <a:pt x="899561" y="154341"/>
                  </a:lnTo>
                  <a:lnTo>
                    <a:pt x="866458" y="123933"/>
                  </a:lnTo>
                  <a:lnTo>
                    <a:pt x="830846" y="96405"/>
                  </a:lnTo>
                  <a:lnTo>
                    <a:pt x="792912" y="71945"/>
                  </a:lnTo>
                  <a:lnTo>
                    <a:pt x="752841" y="50737"/>
                  </a:lnTo>
                  <a:lnTo>
                    <a:pt x="710820" y="32967"/>
                  </a:lnTo>
                  <a:lnTo>
                    <a:pt x="667034" y="18823"/>
                  </a:lnTo>
                  <a:lnTo>
                    <a:pt x="621670" y="8490"/>
                  </a:lnTo>
                  <a:lnTo>
                    <a:pt x="574913" y="2153"/>
                  </a:lnTo>
                  <a:lnTo>
                    <a:pt x="526950" y="0"/>
                  </a:lnTo>
                  <a:close/>
                </a:path>
              </a:pathLst>
            </a:custGeom>
            <a:solidFill>
              <a:srgbClr val="403F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03" name="Google Shape;603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5707" y="716585"/>
              <a:ext cx="386622" cy="4851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4" name="Google Shape;604;p3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02847" y="718538"/>
              <a:ext cx="319247" cy="533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5" name="Google Shape;605;p3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97946" y="505613"/>
              <a:ext cx="547961" cy="1632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6" name="Google Shape;606;p34"/>
          <p:cNvSpPr txBox="1"/>
          <p:nvPr/>
        </p:nvSpPr>
        <p:spPr>
          <a:xfrm>
            <a:off x="9413633" y="4113276"/>
            <a:ext cx="2508885" cy="937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5080" rtl="0" algn="l">
              <a:lnSpc>
                <a:spcPct val="979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This is an “addition assignment”,  which adds a given number to the  existing value of a variable: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counter </a:t>
            </a:r>
            <a:r>
              <a:rPr b="1" i="0" lang="en-US" sz="1400" u="none" cap="none" strike="noStrike">
                <a:solidFill>
                  <a:srgbClr val="B642FE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0" i="0" lang="en-US" sz="14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counter </a:t>
            </a:r>
            <a:r>
              <a:rPr b="1" i="0" lang="en-US" sz="1400" u="none" cap="none" strike="noStrike">
                <a:solidFill>
                  <a:srgbClr val="B642FE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0" i="0" lang="en-US" sz="1400" u="none" cap="none" strike="noStrike">
                <a:solidFill>
                  <a:srgbClr val="0F801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7" name="Google Shape;607;p34"/>
          <p:cNvSpPr txBox="1"/>
          <p:nvPr/>
        </p:nvSpPr>
        <p:spPr>
          <a:xfrm>
            <a:off x="2691500" y="1549900"/>
            <a:ext cx="83895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While loops often include </a:t>
            </a:r>
            <a:r>
              <a:rPr b="1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counters </a:t>
            </a: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that grow with each iteration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8" name="Google Shape;608;p34"/>
          <p:cNvSpPr txBox="1"/>
          <p:nvPr/>
        </p:nvSpPr>
        <p:spPr>
          <a:xfrm>
            <a:off x="3148698" y="1932939"/>
            <a:ext cx="7381240" cy="659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Counters help us track how many times our loop has run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They can also serve as a backup condition to exit a loop early </a:t>
            </a:r>
            <a:r>
              <a:rPr b="0" i="1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(more on this later!)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609" name="Google Shape;609;p34"/>
          <p:cNvGrpSpPr/>
          <p:nvPr/>
        </p:nvGrpSpPr>
        <p:grpSpPr>
          <a:xfrm>
            <a:off x="3623730" y="3154716"/>
            <a:ext cx="5610567" cy="1959906"/>
            <a:chOff x="3623730" y="3154716"/>
            <a:chExt cx="5610567" cy="1959906"/>
          </a:xfrm>
        </p:grpSpPr>
        <p:pic>
          <p:nvPicPr>
            <p:cNvPr id="610" name="Google Shape;610;p3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623730" y="3154716"/>
              <a:ext cx="4052911" cy="19552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1" name="Google Shape;611;p3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676641" y="3155670"/>
              <a:ext cx="325164" cy="1958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2" name="Google Shape;612;p34"/>
            <p:cNvSpPr/>
            <p:nvPr/>
          </p:nvSpPr>
          <p:spPr>
            <a:xfrm>
              <a:off x="6888607" y="4297476"/>
              <a:ext cx="2345690" cy="76200"/>
            </a:xfrm>
            <a:custGeom>
              <a:rect b="b" l="l" r="r" t="t"/>
              <a:pathLst>
                <a:path extrusionOk="0" h="76200" w="2345690">
                  <a:moveTo>
                    <a:pt x="2268994" y="0"/>
                  </a:moveTo>
                  <a:lnTo>
                    <a:pt x="2268994" y="76199"/>
                  </a:lnTo>
                  <a:lnTo>
                    <a:pt x="2326144" y="47624"/>
                  </a:lnTo>
                  <a:lnTo>
                    <a:pt x="2281694" y="47624"/>
                  </a:lnTo>
                  <a:lnTo>
                    <a:pt x="2281694" y="28574"/>
                  </a:lnTo>
                  <a:lnTo>
                    <a:pt x="2326144" y="28574"/>
                  </a:lnTo>
                  <a:lnTo>
                    <a:pt x="2268994" y="0"/>
                  </a:lnTo>
                  <a:close/>
                </a:path>
                <a:path extrusionOk="0" h="76200" w="2345690">
                  <a:moveTo>
                    <a:pt x="2268994" y="28574"/>
                  </a:moveTo>
                  <a:lnTo>
                    <a:pt x="0" y="28574"/>
                  </a:lnTo>
                  <a:lnTo>
                    <a:pt x="0" y="47624"/>
                  </a:lnTo>
                  <a:lnTo>
                    <a:pt x="2268994" y="47624"/>
                  </a:lnTo>
                  <a:lnTo>
                    <a:pt x="2268994" y="28574"/>
                  </a:lnTo>
                  <a:close/>
                </a:path>
                <a:path extrusionOk="0" h="76200" w="2345690">
                  <a:moveTo>
                    <a:pt x="2326144" y="28574"/>
                  </a:moveTo>
                  <a:lnTo>
                    <a:pt x="2281694" y="28574"/>
                  </a:lnTo>
                  <a:lnTo>
                    <a:pt x="2281694" y="47624"/>
                  </a:lnTo>
                  <a:lnTo>
                    <a:pt x="2326144" y="47624"/>
                  </a:lnTo>
                  <a:lnTo>
                    <a:pt x="2345194" y="38099"/>
                  </a:lnTo>
                  <a:lnTo>
                    <a:pt x="2326144" y="28574"/>
                  </a:lnTo>
                  <a:close/>
                </a:path>
              </a:pathLst>
            </a:custGeom>
            <a:solidFill>
              <a:srgbClr val="20E2D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3" name="Google Shape;613;p34"/>
          <p:cNvSpPr txBox="1"/>
          <p:nvPr/>
        </p:nvSpPr>
        <p:spPr>
          <a:xfrm>
            <a:off x="4451146" y="6082284"/>
            <a:ext cx="4802505" cy="44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25">
            <a:spAutoFit/>
          </a:bodyPr>
          <a:lstStyle/>
          <a:p>
            <a:pPr indent="0" lvl="0" marL="12700" marR="5080" rtl="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When the counter increments to 10, our condition becomes False,  and exits the loop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4" name="Google Shape;614;p34"/>
          <p:cNvSpPr txBox="1"/>
          <p:nvPr/>
        </p:nvSpPr>
        <p:spPr>
          <a:xfrm>
            <a:off x="4422076" y="5122164"/>
            <a:ext cx="3322954" cy="4768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7780" lvl="0" marL="12700" marR="5080" rtl="0" algn="l">
              <a:lnSpc>
                <a:spcPct val="105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Counter increases to 1  in the first iteration  Counter increases to 2 in the second iteration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5" name="Google Shape;615;p34"/>
          <p:cNvSpPr/>
          <p:nvPr/>
        </p:nvSpPr>
        <p:spPr>
          <a:xfrm>
            <a:off x="4056545" y="5229999"/>
            <a:ext cx="274320" cy="76200"/>
          </a:xfrm>
          <a:custGeom>
            <a:rect b="b" l="l" r="r" t="t"/>
            <a:pathLst>
              <a:path extrusionOk="0" h="76200" w="27432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2862"/>
                </a:lnTo>
                <a:lnTo>
                  <a:pt x="63500" y="42862"/>
                </a:lnTo>
                <a:lnTo>
                  <a:pt x="63500" y="33337"/>
                </a:lnTo>
                <a:lnTo>
                  <a:pt x="76200" y="33337"/>
                </a:lnTo>
                <a:lnTo>
                  <a:pt x="76200" y="0"/>
                </a:lnTo>
                <a:close/>
              </a:path>
              <a:path extrusionOk="0" h="76200" w="274320">
                <a:moveTo>
                  <a:pt x="76200" y="33337"/>
                </a:moveTo>
                <a:lnTo>
                  <a:pt x="63500" y="33337"/>
                </a:lnTo>
                <a:lnTo>
                  <a:pt x="63500" y="42862"/>
                </a:lnTo>
                <a:lnTo>
                  <a:pt x="76200" y="42862"/>
                </a:lnTo>
                <a:lnTo>
                  <a:pt x="76200" y="33337"/>
                </a:lnTo>
                <a:close/>
              </a:path>
              <a:path extrusionOk="0" h="76200" w="274320">
                <a:moveTo>
                  <a:pt x="274319" y="33337"/>
                </a:moveTo>
                <a:lnTo>
                  <a:pt x="76200" y="33337"/>
                </a:lnTo>
                <a:lnTo>
                  <a:pt x="76200" y="42862"/>
                </a:lnTo>
                <a:lnTo>
                  <a:pt x="274319" y="42862"/>
                </a:lnTo>
                <a:lnTo>
                  <a:pt x="274319" y="33337"/>
                </a:lnTo>
                <a:close/>
              </a:path>
            </a:pathLst>
          </a:custGeom>
          <a:solidFill>
            <a:srgbClr val="20E2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34"/>
          <p:cNvSpPr/>
          <p:nvPr/>
        </p:nvSpPr>
        <p:spPr>
          <a:xfrm>
            <a:off x="4056545" y="5462994"/>
            <a:ext cx="274320" cy="76200"/>
          </a:xfrm>
          <a:custGeom>
            <a:rect b="b" l="l" r="r" t="t"/>
            <a:pathLst>
              <a:path extrusionOk="0" h="76200" w="27432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862"/>
                </a:lnTo>
                <a:lnTo>
                  <a:pt x="63500" y="42862"/>
                </a:lnTo>
                <a:lnTo>
                  <a:pt x="63500" y="33337"/>
                </a:lnTo>
                <a:lnTo>
                  <a:pt x="76200" y="33337"/>
                </a:lnTo>
                <a:lnTo>
                  <a:pt x="76200" y="0"/>
                </a:lnTo>
                <a:close/>
              </a:path>
              <a:path extrusionOk="0" h="76200" w="274320">
                <a:moveTo>
                  <a:pt x="76200" y="33337"/>
                </a:moveTo>
                <a:lnTo>
                  <a:pt x="63500" y="33337"/>
                </a:lnTo>
                <a:lnTo>
                  <a:pt x="63500" y="42862"/>
                </a:lnTo>
                <a:lnTo>
                  <a:pt x="76200" y="42862"/>
                </a:lnTo>
                <a:lnTo>
                  <a:pt x="76200" y="33337"/>
                </a:lnTo>
                <a:close/>
              </a:path>
              <a:path extrusionOk="0" h="76200" w="274320">
                <a:moveTo>
                  <a:pt x="274319" y="33337"/>
                </a:moveTo>
                <a:lnTo>
                  <a:pt x="76200" y="33337"/>
                </a:lnTo>
                <a:lnTo>
                  <a:pt x="76200" y="42862"/>
                </a:lnTo>
                <a:lnTo>
                  <a:pt x="274319" y="42862"/>
                </a:lnTo>
                <a:lnTo>
                  <a:pt x="274319" y="33337"/>
                </a:lnTo>
                <a:close/>
              </a:path>
            </a:pathLst>
          </a:custGeom>
          <a:solidFill>
            <a:srgbClr val="20E2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34"/>
          <p:cNvSpPr/>
          <p:nvPr/>
        </p:nvSpPr>
        <p:spPr>
          <a:xfrm>
            <a:off x="4076979" y="6151882"/>
            <a:ext cx="274320" cy="76200"/>
          </a:xfrm>
          <a:custGeom>
            <a:rect b="b" l="l" r="r" t="t"/>
            <a:pathLst>
              <a:path extrusionOk="0" h="76200" w="274320">
                <a:moveTo>
                  <a:pt x="76200" y="0"/>
                </a:moveTo>
                <a:lnTo>
                  <a:pt x="0" y="38098"/>
                </a:lnTo>
                <a:lnTo>
                  <a:pt x="76200" y="76200"/>
                </a:lnTo>
                <a:lnTo>
                  <a:pt x="76200" y="42862"/>
                </a:lnTo>
                <a:lnTo>
                  <a:pt x="63500" y="42862"/>
                </a:lnTo>
                <a:lnTo>
                  <a:pt x="63500" y="33337"/>
                </a:lnTo>
                <a:lnTo>
                  <a:pt x="76200" y="33337"/>
                </a:lnTo>
                <a:lnTo>
                  <a:pt x="76200" y="0"/>
                </a:lnTo>
                <a:close/>
              </a:path>
              <a:path extrusionOk="0" h="76200" w="274320">
                <a:moveTo>
                  <a:pt x="76200" y="33337"/>
                </a:moveTo>
                <a:lnTo>
                  <a:pt x="63500" y="33337"/>
                </a:lnTo>
                <a:lnTo>
                  <a:pt x="63500" y="42862"/>
                </a:lnTo>
                <a:lnTo>
                  <a:pt x="76200" y="42862"/>
                </a:lnTo>
                <a:lnTo>
                  <a:pt x="76200" y="33337"/>
                </a:lnTo>
                <a:close/>
              </a:path>
              <a:path extrusionOk="0" h="76200" w="274320">
                <a:moveTo>
                  <a:pt x="274320" y="33337"/>
                </a:moveTo>
                <a:lnTo>
                  <a:pt x="76200" y="33337"/>
                </a:lnTo>
                <a:lnTo>
                  <a:pt x="76200" y="42862"/>
                </a:lnTo>
                <a:lnTo>
                  <a:pt x="274320" y="42862"/>
                </a:lnTo>
                <a:lnTo>
                  <a:pt x="274320" y="33337"/>
                </a:lnTo>
                <a:close/>
              </a:path>
            </a:pathLst>
          </a:custGeom>
          <a:solidFill>
            <a:srgbClr val="20E2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34"/>
          <p:cNvSpPr txBox="1"/>
          <p:nvPr/>
        </p:nvSpPr>
        <p:spPr>
          <a:xfrm>
            <a:off x="3793832" y="5113020"/>
            <a:ext cx="232410" cy="1191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650">
            <a:spAutoFit/>
          </a:bodyPr>
          <a:lstStyle/>
          <a:p>
            <a:pPr indent="0" lvl="0" marL="33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4765" marR="0" rtl="0" algn="l">
              <a:lnSpc>
                <a:spcPct val="110357"/>
              </a:lnSpc>
              <a:spcBef>
                <a:spcPts val="17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72390" marR="0" rtl="0" algn="l">
              <a:lnSpc>
                <a:spcPct val="1086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1" i="1" lang="en-US" sz="145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b="0" i="0" sz="14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72390" marR="0" rtl="0" algn="l">
              <a:lnSpc>
                <a:spcPct val="1179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1" i="1" lang="en-US" sz="145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b="0" i="0" sz="14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1" i="1" lang="en-US" sz="145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  <a:endParaRPr b="0" i="0" sz="14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9" name="Google Shape;619;p34"/>
          <p:cNvSpPr txBox="1"/>
          <p:nvPr>
            <p:ph idx="11" type="ftr"/>
          </p:nvPr>
        </p:nvSpPr>
        <p:spPr>
          <a:xfrm>
            <a:off x="11081054" y="6708738"/>
            <a:ext cx="1032509" cy="101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5"/>
          <p:cNvSpPr txBox="1"/>
          <p:nvPr>
            <p:ph type="title"/>
          </p:nvPr>
        </p:nvSpPr>
        <p:spPr>
          <a:xfrm>
            <a:off x="4725187" y="254509"/>
            <a:ext cx="274256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WHILE LOOPS</a:t>
            </a:r>
            <a:endParaRPr/>
          </a:p>
        </p:txBody>
      </p:sp>
      <p:grpSp>
        <p:nvGrpSpPr>
          <p:cNvPr id="625" name="Google Shape;625;p35"/>
          <p:cNvGrpSpPr/>
          <p:nvPr/>
        </p:nvGrpSpPr>
        <p:grpSpPr>
          <a:xfrm>
            <a:off x="215737" y="324764"/>
            <a:ext cx="11760603" cy="1054100"/>
            <a:chOff x="215737" y="324764"/>
            <a:chExt cx="11760603" cy="1054100"/>
          </a:xfrm>
        </p:grpSpPr>
        <p:pic>
          <p:nvPicPr>
            <p:cNvPr id="626" name="Google Shape;626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5737" y="830834"/>
              <a:ext cx="11760603" cy="45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7" name="Google Shape;627;p35"/>
            <p:cNvSpPr/>
            <p:nvPr/>
          </p:nvSpPr>
          <p:spPr>
            <a:xfrm>
              <a:off x="546906" y="324764"/>
              <a:ext cx="1054100" cy="1054100"/>
            </a:xfrm>
            <a:custGeom>
              <a:rect b="b" l="l" r="r" t="t"/>
              <a:pathLst>
                <a:path extrusionOk="0" h="1054100" w="1054100">
                  <a:moveTo>
                    <a:pt x="526950" y="0"/>
                  </a:moveTo>
                  <a:lnTo>
                    <a:pt x="478987" y="2153"/>
                  </a:lnTo>
                  <a:lnTo>
                    <a:pt x="432230" y="8490"/>
                  </a:lnTo>
                  <a:lnTo>
                    <a:pt x="386866" y="18823"/>
                  </a:lnTo>
                  <a:lnTo>
                    <a:pt x="343080" y="32967"/>
                  </a:lnTo>
                  <a:lnTo>
                    <a:pt x="301059" y="50737"/>
                  </a:lnTo>
                  <a:lnTo>
                    <a:pt x="260988" y="71945"/>
                  </a:lnTo>
                  <a:lnTo>
                    <a:pt x="223054" y="96405"/>
                  </a:lnTo>
                  <a:lnTo>
                    <a:pt x="187443" y="123933"/>
                  </a:lnTo>
                  <a:lnTo>
                    <a:pt x="154340" y="154341"/>
                  </a:lnTo>
                  <a:lnTo>
                    <a:pt x="123932" y="187444"/>
                  </a:lnTo>
                  <a:lnTo>
                    <a:pt x="96404" y="223055"/>
                  </a:lnTo>
                  <a:lnTo>
                    <a:pt x="71944" y="260989"/>
                  </a:lnTo>
                  <a:lnTo>
                    <a:pt x="50736" y="301060"/>
                  </a:lnTo>
                  <a:lnTo>
                    <a:pt x="32967" y="343081"/>
                  </a:lnTo>
                  <a:lnTo>
                    <a:pt x="18823" y="386866"/>
                  </a:lnTo>
                  <a:lnTo>
                    <a:pt x="8489" y="432230"/>
                  </a:lnTo>
                  <a:lnTo>
                    <a:pt x="2153" y="478986"/>
                  </a:lnTo>
                  <a:lnTo>
                    <a:pt x="0" y="526948"/>
                  </a:lnTo>
                  <a:lnTo>
                    <a:pt x="2153" y="574912"/>
                  </a:lnTo>
                  <a:lnTo>
                    <a:pt x="8489" y="621670"/>
                  </a:lnTo>
                  <a:lnTo>
                    <a:pt x="18823" y="667035"/>
                  </a:lnTo>
                  <a:lnTo>
                    <a:pt x="32967" y="710822"/>
                  </a:lnTo>
                  <a:lnTo>
                    <a:pt x="50736" y="752844"/>
                  </a:lnTo>
                  <a:lnTo>
                    <a:pt x="71944" y="792916"/>
                  </a:lnTo>
                  <a:lnTo>
                    <a:pt x="96404" y="830850"/>
                  </a:lnTo>
                  <a:lnTo>
                    <a:pt x="123932" y="866462"/>
                  </a:lnTo>
                  <a:lnTo>
                    <a:pt x="154340" y="899566"/>
                  </a:lnTo>
                  <a:lnTo>
                    <a:pt x="187443" y="929975"/>
                  </a:lnTo>
                  <a:lnTo>
                    <a:pt x="223054" y="957502"/>
                  </a:lnTo>
                  <a:lnTo>
                    <a:pt x="260988" y="981963"/>
                  </a:lnTo>
                  <a:lnTo>
                    <a:pt x="301059" y="1003172"/>
                  </a:lnTo>
                  <a:lnTo>
                    <a:pt x="343080" y="1020941"/>
                  </a:lnTo>
                  <a:lnTo>
                    <a:pt x="386866" y="1035085"/>
                  </a:lnTo>
                  <a:lnTo>
                    <a:pt x="432230" y="1045419"/>
                  </a:lnTo>
                  <a:lnTo>
                    <a:pt x="478987" y="1051755"/>
                  </a:lnTo>
                  <a:lnTo>
                    <a:pt x="526950" y="1053909"/>
                  </a:lnTo>
                  <a:lnTo>
                    <a:pt x="574913" y="1051755"/>
                  </a:lnTo>
                  <a:lnTo>
                    <a:pt x="621670" y="1045419"/>
                  </a:lnTo>
                  <a:lnTo>
                    <a:pt x="667034" y="1035085"/>
                  </a:lnTo>
                  <a:lnTo>
                    <a:pt x="710820" y="1020941"/>
                  </a:lnTo>
                  <a:lnTo>
                    <a:pt x="752841" y="1003172"/>
                  </a:lnTo>
                  <a:lnTo>
                    <a:pt x="792912" y="981964"/>
                  </a:lnTo>
                  <a:lnTo>
                    <a:pt x="830846" y="957502"/>
                  </a:lnTo>
                  <a:lnTo>
                    <a:pt x="866458" y="929975"/>
                  </a:lnTo>
                  <a:lnTo>
                    <a:pt x="899561" y="899566"/>
                  </a:lnTo>
                  <a:lnTo>
                    <a:pt x="929969" y="866462"/>
                  </a:lnTo>
                  <a:lnTo>
                    <a:pt x="957497" y="830850"/>
                  </a:lnTo>
                  <a:lnTo>
                    <a:pt x="981957" y="792916"/>
                  </a:lnTo>
                  <a:lnTo>
                    <a:pt x="1003166" y="752844"/>
                  </a:lnTo>
                  <a:lnTo>
                    <a:pt x="1020935" y="710822"/>
                  </a:lnTo>
                  <a:lnTo>
                    <a:pt x="1035079" y="667035"/>
                  </a:lnTo>
                  <a:lnTo>
                    <a:pt x="1045413" y="621670"/>
                  </a:lnTo>
                  <a:lnTo>
                    <a:pt x="1051749" y="574912"/>
                  </a:lnTo>
                  <a:lnTo>
                    <a:pt x="1053903" y="526948"/>
                  </a:lnTo>
                  <a:lnTo>
                    <a:pt x="1051749" y="478986"/>
                  </a:lnTo>
                  <a:lnTo>
                    <a:pt x="1045413" y="432230"/>
                  </a:lnTo>
                  <a:lnTo>
                    <a:pt x="1035079" y="386866"/>
                  </a:lnTo>
                  <a:lnTo>
                    <a:pt x="1020935" y="343081"/>
                  </a:lnTo>
                  <a:lnTo>
                    <a:pt x="1003166" y="301060"/>
                  </a:lnTo>
                  <a:lnTo>
                    <a:pt x="981957" y="260989"/>
                  </a:lnTo>
                  <a:lnTo>
                    <a:pt x="957497" y="223055"/>
                  </a:lnTo>
                  <a:lnTo>
                    <a:pt x="929969" y="187444"/>
                  </a:lnTo>
                  <a:lnTo>
                    <a:pt x="899561" y="154341"/>
                  </a:lnTo>
                  <a:lnTo>
                    <a:pt x="866458" y="123933"/>
                  </a:lnTo>
                  <a:lnTo>
                    <a:pt x="830846" y="96405"/>
                  </a:lnTo>
                  <a:lnTo>
                    <a:pt x="792912" y="71945"/>
                  </a:lnTo>
                  <a:lnTo>
                    <a:pt x="752841" y="50737"/>
                  </a:lnTo>
                  <a:lnTo>
                    <a:pt x="710820" y="32967"/>
                  </a:lnTo>
                  <a:lnTo>
                    <a:pt x="667034" y="18823"/>
                  </a:lnTo>
                  <a:lnTo>
                    <a:pt x="621670" y="8490"/>
                  </a:lnTo>
                  <a:lnTo>
                    <a:pt x="574913" y="2153"/>
                  </a:lnTo>
                  <a:lnTo>
                    <a:pt x="526950" y="0"/>
                  </a:lnTo>
                  <a:close/>
                </a:path>
              </a:pathLst>
            </a:custGeom>
            <a:solidFill>
              <a:srgbClr val="403F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28" name="Google Shape;628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5707" y="716585"/>
              <a:ext cx="386622" cy="4851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9" name="Google Shape;629;p3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02847" y="718538"/>
              <a:ext cx="319247" cy="533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0" name="Google Shape;630;p3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97946" y="505613"/>
              <a:ext cx="547961" cy="1632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1" name="Google Shape;631;p35"/>
          <p:cNvSpPr txBox="1"/>
          <p:nvPr/>
        </p:nvSpPr>
        <p:spPr>
          <a:xfrm>
            <a:off x="2691501" y="1600700"/>
            <a:ext cx="12327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2" name="Google Shape;632;p35"/>
          <p:cNvSpPr/>
          <p:nvPr/>
        </p:nvSpPr>
        <p:spPr>
          <a:xfrm>
            <a:off x="3782745" y="1524368"/>
            <a:ext cx="0" cy="422909"/>
          </a:xfrm>
          <a:custGeom>
            <a:rect b="b" l="l" r="r" t="t"/>
            <a:pathLst>
              <a:path extrusionOk="0" h="422910" w="120000">
                <a:moveTo>
                  <a:pt x="0" y="0"/>
                </a:moveTo>
                <a:lnTo>
                  <a:pt x="0" y="422798"/>
                </a:lnTo>
              </a:path>
            </a:pathLst>
          </a:custGeom>
          <a:noFill/>
          <a:ln cap="flat" cmpd="sng" w="9525">
            <a:solidFill>
              <a:srgbClr val="E7E7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35"/>
          <p:cNvSpPr txBox="1"/>
          <p:nvPr/>
        </p:nvSpPr>
        <p:spPr>
          <a:xfrm>
            <a:off x="3924109" y="1613915"/>
            <a:ext cx="288734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Run a calculation until a goal is reached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4" name="Google Shape;634;p35"/>
          <p:cNvSpPr txBox="1"/>
          <p:nvPr/>
        </p:nvSpPr>
        <p:spPr>
          <a:xfrm>
            <a:off x="9149016" y="2328164"/>
            <a:ext cx="2584450" cy="9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0" lvl="0" marL="12700" marR="512444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The while loop here will run while  stock_portfolio is less than 1m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15600"/>
              </a:lnSpc>
              <a:spcBef>
                <a:spcPts val="118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stock_portfolio </a:t>
            </a:r>
            <a:r>
              <a:rPr b="1" i="1" lang="en-US" sz="125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starts at 800k </a:t>
            </a:r>
            <a:r>
              <a:rPr b="0" i="1" lang="en-US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and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15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1" lang="en-US" sz="125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increases by 5% </a:t>
            </a:r>
            <a:r>
              <a:rPr b="0" i="1" lang="en-US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of its value in each run: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5" name="Google Shape;635;p35"/>
          <p:cNvSpPr txBox="1"/>
          <p:nvPr/>
        </p:nvSpPr>
        <p:spPr>
          <a:xfrm>
            <a:off x="9423336" y="3955796"/>
            <a:ext cx="2051100" cy="1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775">
            <a:spAutoFit/>
          </a:bodyPr>
          <a:lstStyle/>
          <a:p>
            <a:pPr indent="-283210" lvl="0" marL="2959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Trebuchet MS"/>
              <a:buAutoNum type="arabicPeriod"/>
            </a:pPr>
            <a:r>
              <a:rPr b="0" i="1" lang="en-US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800k &lt; 1m is TRUE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3210" lvl="0" marL="295910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Trebuchet MS"/>
              <a:buAutoNum type="arabicPeriod"/>
            </a:pPr>
            <a:r>
              <a:rPr b="0" i="1" lang="en-US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840k &lt; 1m is TRUE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3210" lvl="0" marL="295910" marR="0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Trebuchet MS"/>
              <a:buAutoNum type="arabicPeriod"/>
            </a:pPr>
            <a:r>
              <a:rPr b="0" i="1" lang="en-US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882k &lt; 1m is TRUE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3210" lvl="0" marL="295910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Trebuchet MS"/>
              <a:buAutoNum type="arabicPeriod"/>
            </a:pPr>
            <a:r>
              <a:rPr b="0" i="1" lang="en-US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926k &lt; 1m is TRUE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3210" lvl="0" marL="295910" marR="0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Trebuchet MS"/>
              <a:buAutoNum type="arabicPeriod"/>
            </a:pPr>
            <a:r>
              <a:rPr b="0" i="1" lang="en-US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972k &lt; 1m is TRUE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3210" lvl="0" marL="29591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Trebuchet MS"/>
              <a:buAutoNum type="arabicPeriod"/>
            </a:pPr>
            <a:r>
              <a:rPr b="0" i="1" lang="en-US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1.02m &lt; 1m is FALSE </a:t>
            </a:r>
            <a:r>
              <a:rPr b="1" i="1" lang="en-US" sz="125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(exit)</a:t>
            </a:r>
            <a:endParaRPr b="0" i="0" sz="12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636" name="Google Shape;636;p35"/>
          <p:cNvGrpSpPr/>
          <p:nvPr/>
        </p:nvGrpSpPr>
        <p:grpSpPr>
          <a:xfrm>
            <a:off x="2612770" y="2185483"/>
            <a:ext cx="6458027" cy="3920193"/>
            <a:chOff x="2612770" y="2185483"/>
            <a:chExt cx="6458027" cy="3920193"/>
          </a:xfrm>
        </p:grpSpPr>
        <p:sp>
          <p:nvSpPr>
            <p:cNvPr id="637" name="Google Shape;637;p35"/>
            <p:cNvSpPr/>
            <p:nvPr/>
          </p:nvSpPr>
          <p:spPr>
            <a:xfrm>
              <a:off x="8892997" y="2194420"/>
              <a:ext cx="177800" cy="2970530"/>
            </a:xfrm>
            <a:custGeom>
              <a:rect b="b" l="l" r="r" t="t"/>
              <a:pathLst>
                <a:path extrusionOk="0" h="2970529" w="177800">
                  <a:moveTo>
                    <a:pt x="0" y="0"/>
                  </a:moveTo>
                  <a:lnTo>
                    <a:pt x="34506" y="5795"/>
                  </a:lnTo>
                  <a:lnTo>
                    <a:pt x="62685" y="21601"/>
                  </a:lnTo>
                  <a:lnTo>
                    <a:pt x="81683" y="45045"/>
                  </a:lnTo>
                  <a:lnTo>
                    <a:pt x="88650" y="73753"/>
                  </a:lnTo>
                  <a:lnTo>
                    <a:pt x="88650" y="401538"/>
                  </a:lnTo>
                  <a:lnTo>
                    <a:pt x="95616" y="430246"/>
                  </a:lnTo>
                  <a:lnTo>
                    <a:pt x="114615" y="453689"/>
                  </a:lnTo>
                  <a:lnTo>
                    <a:pt x="142793" y="469495"/>
                  </a:lnTo>
                  <a:lnTo>
                    <a:pt x="177300" y="475291"/>
                  </a:lnTo>
                  <a:lnTo>
                    <a:pt x="142793" y="481087"/>
                  </a:lnTo>
                  <a:lnTo>
                    <a:pt x="114615" y="496893"/>
                  </a:lnTo>
                  <a:lnTo>
                    <a:pt x="95616" y="520336"/>
                  </a:lnTo>
                  <a:lnTo>
                    <a:pt x="88650" y="549045"/>
                  </a:lnTo>
                  <a:lnTo>
                    <a:pt x="88650" y="2896251"/>
                  </a:lnTo>
                  <a:lnTo>
                    <a:pt x="81683" y="2924958"/>
                  </a:lnTo>
                  <a:lnTo>
                    <a:pt x="62685" y="2948400"/>
                  </a:lnTo>
                  <a:lnTo>
                    <a:pt x="34506" y="2964205"/>
                  </a:lnTo>
                  <a:lnTo>
                    <a:pt x="0" y="2970001"/>
                  </a:lnTo>
                </a:path>
              </a:pathLst>
            </a:custGeom>
            <a:noFill/>
            <a:ln cap="flat" cmpd="sng" w="9525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38" name="Google Shape;638;p3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681999" y="2185555"/>
              <a:ext cx="242376" cy="39201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9" name="Google Shape;639;p3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612770" y="2185483"/>
              <a:ext cx="6112967" cy="39201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0" name="Google Shape;640;p35"/>
          <p:cNvSpPr txBox="1"/>
          <p:nvPr>
            <p:ph idx="11" type="ftr"/>
          </p:nvPr>
        </p:nvSpPr>
        <p:spPr>
          <a:xfrm>
            <a:off x="11081054" y="6708738"/>
            <a:ext cx="1032509" cy="101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36"/>
          <p:cNvGrpSpPr/>
          <p:nvPr/>
        </p:nvGrpSpPr>
        <p:grpSpPr>
          <a:xfrm>
            <a:off x="2635224" y="2174811"/>
            <a:ext cx="8767343" cy="3695636"/>
            <a:chOff x="2635224" y="2174811"/>
            <a:chExt cx="8767343" cy="3695636"/>
          </a:xfrm>
        </p:grpSpPr>
        <p:pic>
          <p:nvPicPr>
            <p:cNvPr id="646" name="Google Shape;646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406917" y="2263498"/>
              <a:ext cx="270869" cy="2195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7" name="Google Shape;647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35224" y="2174811"/>
              <a:ext cx="5820384" cy="35498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8" name="Google Shape;648;p3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449312" y="4684775"/>
              <a:ext cx="3953255" cy="11856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9" name="Google Shape;649;p36"/>
            <p:cNvSpPr/>
            <p:nvPr/>
          </p:nvSpPr>
          <p:spPr>
            <a:xfrm>
              <a:off x="7514996" y="4711433"/>
              <a:ext cx="3823970" cy="1056005"/>
            </a:xfrm>
            <a:custGeom>
              <a:rect b="b" l="l" r="r" t="t"/>
              <a:pathLst>
                <a:path extrusionOk="0" h="1056004" w="3823970">
                  <a:moveTo>
                    <a:pt x="3823601" y="0"/>
                  </a:moveTo>
                  <a:lnTo>
                    <a:pt x="209397" y="0"/>
                  </a:lnTo>
                  <a:lnTo>
                    <a:pt x="161384" y="5530"/>
                  </a:lnTo>
                  <a:lnTo>
                    <a:pt x="117310" y="21283"/>
                  </a:lnTo>
                  <a:lnTo>
                    <a:pt x="78430" y="46003"/>
                  </a:lnTo>
                  <a:lnTo>
                    <a:pt x="46002" y="78432"/>
                  </a:lnTo>
                  <a:lnTo>
                    <a:pt x="21283" y="117314"/>
                  </a:lnTo>
                  <a:lnTo>
                    <a:pt x="5530" y="161392"/>
                  </a:lnTo>
                  <a:lnTo>
                    <a:pt x="0" y="209410"/>
                  </a:lnTo>
                  <a:lnTo>
                    <a:pt x="0" y="1055618"/>
                  </a:lnTo>
                  <a:lnTo>
                    <a:pt x="3614204" y="1055618"/>
                  </a:lnTo>
                  <a:lnTo>
                    <a:pt x="3662216" y="1050088"/>
                  </a:lnTo>
                  <a:lnTo>
                    <a:pt x="3706291" y="1034334"/>
                  </a:lnTo>
                  <a:lnTo>
                    <a:pt x="3745171" y="1009614"/>
                  </a:lnTo>
                  <a:lnTo>
                    <a:pt x="3777599" y="977185"/>
                  </a:lnTo>
                  <a:lnTo>
                    <a:pt x="3802318" y="938304"/>
                  </a:lnTo>
                  <a:lnTo>
                    <a:pt x="3818071" y="894228"/>
                  </a:lnTo>
                  <a:lnTo>
                    <a:pt x="3823601" y="846213"/>
                  </a:lnTo>
                  <a:lnTo>
                    <a:pt x="3823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0" name="Google Shape;650;p36"/>
          <p:cNvSpPr txBox="1"/>
          <p:nvPr>
            <p:ph type="title"/>
          </p:nvPr>
        </p:nvSpPr>
        <p:spPr>
          <a:xfrm>
            <a:off x="4725187" y="254509"/>
            <a:ext cx="274256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WHILE LOOPS</a:t>
            </a:r>
            <a:endParaRPr/>
          </a:p>
        </p:txBody>
      </p:sp>
      <p:grpSp>
        <p:nvGrpSpPr>
          <p:cNvPr id="651" name="Google Shape;651;p36"/>
          <p:cNvGrpSpPr/>
          <p:nvPr/>
        </p:nvGrpSpPr>
        <p:grpSpPr>
          <a:xfrm>
            <a:off x="215737" y="324764"/>
            <a:ext cx="11760603" cy="1054100"/>
            <a:chOff x="215737" y="324764"/>
            <a:chExt cx="11760603" cy="1054100"/>
          </a:xfrm>
        </p:grpSpPr>
        <p:pic>
          <p:nvPicPr>
            <p:cNvPr id="652" name="Google Shape;652;p3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15737" y="830834"/>
              <a:ext cx="11760603" cy="45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3" name="Google Shape;653;p36"/>
            <p:cNvSpPr/>
            <p:nvPr/>
          </p:nvSpPr>
          <p:spPr>
            <a:xfrm>
              <a:off x="546906" y="324764"/>
              <a:ext cx="1054100" cy="1054100"/>
            </a:xfrm>
            <a:custGeom>
              <a:rect b="b" l="l" r="r" t="t"/>
              <a:pathLst>
                <a:path extrusionOk="0" h="1054100" w="1054100">
                  <a:moveTo>
                    <a:pt x="526950" y="0"/>
                  </a:moveTo>
                  <a:lnTo>
                    <a:pt x="478987" y="2153"/>
                  </a:lnTo>
                  <a:lnTo>
                    <a:pt x="432230" y="8490"/>
                  </a:lnTo>
                  <a:lnTo>
                    <a:pt x="386866" y="18823"/>
                  </a:lnTo>
                  <a:lnTo>
                    <a:pt x="343080" y="32967"/>
                  </a:lnTo>
                  <a:lnTo>
                    <a:pt x="301059" y="50737"/>
                  </a:lnTo>
                  <a:lnTo>
                    <a:pt x="260988" y="71945"/>
                  </a:lnTo>
                  <a:lnTo>
                    <a:pt x="223054" y="96405"/>
                  </a:lnTo>
                  <a:lnTo>
                    <a:pt x="187443" y="123933"/>
                  </a:lnTo>
                  <a:lnTo>
                    <a:pt x="154340" y="154341"/>
                  </a:lnTo>
                  <a:lnTo>
                    <a:pt x="123932" y="187444"/>
                  </a:lnTo>
                  <a:lnTo>
                    <a:pt x="96404" y="223055"/>
                  </a:lnTo>
                  <a:lnTo>
                    <a:pt x="71944" y="260989"/>
                  </a:lnTo>
                  <a:lnTo>
                    <a:pt x="50736" y="301060"/>
                  </a:lnTo>
                  <a:lnTo>
                    <a:pt x="32967" y="343081"/>
                  </a:lnTo>
                  <a:lnTo>
                    <a:pt x="18823" y="386866"/>
                  </a:lnTo>
                  <a:lnTo>
                    <a:pt x="8489" y="432230"/>
                  </a:lnTo>
                  <a:lnTo>
                    <a:pt x="2153" y="478986"/>
                  </a:lnTo>
                  <a:lnTo>
                    <a:pt x="0" y="526948"/>
                  </a:lnTo>
                  <a:lnTo>
                    <a:pt x="2153" y="574912"/>
                  </a:lnTo>
                  <a:lnTo>
                    <a:pt x="8489" y="621670"/>
                  </a:lnTo>
                  <a:lnTo>
                    <a:pt x="18823" y="667035"/>
                  </a:lnTo>
                  <a:lnTo>
                    <a:pt x="32967" y="710822"/>
                  </a:lnTo>
                  <a:lnTo>
                    <a:pt x="50736" y="752844"/>
                  </a:lnTo>
                  <a:lnTo>
                    <a:pt x="71944" y="792916"/>
                  </a:lnTo>
                  <a:lnTo>
                    <a:pt x="96404" y="830850"/>
                  </a:lnTo>
                  <a:lnTo>
                    <a:pt x="123932" y="866462"/>
                  </a:lnTo>
                  <a:lnTo>
                    <a:pt x="154340" y="899566"/>
                  </a:lnTo>
                  <a:lnTo>
                    <a:pt x="187443" y="929975"/>
                  </a:lnTo>
                  <a:lnTo>
                    <a:pt x="223054" y="957502"/>
                  </a:lnTo>
                  <a:lnTo>
                    <a:pt x="260988" y="981963"/>
                  </a:lnTo>
                  <a:lnTo>
                    <a:pt x="301059" y="1003172"/>
                  </a:lnTo>
                  <a:lnTo>
                    <a:pt x="343080" y="1020941"/>
                  </a:lnTo>
                  <a:lnTo>
                    <a:pt x="386866" y="1035085"/>
                  </a:lnTo>
                  <a:lnTo>
                    <a:pt x="432230" y="1045419"/>
                  </a:lnTo>
                  <a:lnTo>
                    <a:pt x="478987" y="1051755"/>
                  </a:lnTo>
                  <a:lnTo>
                    <a:pt x="526950" y="1053909"/>
                  </a:lnTo>
                  <a:lnTo>
                    <a:pt x="574913" y="1051755"/>
                  </a:lnTo>
                  <a:lnTo>
                    <a:pt x="621670" y="1045419"/>
                  </a:lnTo>
                  <a:lnTo>
                    <a:pt x="667034" y="1035085"/>
                  </a:lnTo>
                  <a:lnTo>
                    <a:pt x="710820" y="1020941"/>
                  </a:lnTo>
                  <a:lnTo>
                    <a:pt x="752841" y="1003172"/>
                  </a:lnTo>
                  <a:lnTo>
                    <a:pt x="792912" y="981964"/>
                  </a:lnTo>
                  <a:lnTo>
                    <a:pt x="830846" y="957502"/>
                  </a:lnTo>
                  <a:lnTo>
                    <a:pt x="866458" y="929975"/>
                  </a:lnTo>
                  <a:lnTo>
                    <a:pt x="899561" y="899566"/>
                  </a:lnTo>
                  <a:lnTo>
                    <a:pt x="929969" y="866462"/>
                  </a:lnTo>
                  <a:lnTo>
                    <a:pt x="957497" y="830850"/>
                  </a:lnTo>
                  <a:lnTo>
                    <a:pt x="981957" y="792916"/>
                  </a:lnTo>
                  <a:lnTo>
                    <a:pt x="1003166" y="752844"/>
                  </a:lnTo>
                  <a:lnTo>
                    <a:pt x="1020935" y="710822"/>
                  </a:lnTo>
                  <a:lnTo>
                    <a:pt x="1035079" y="667035"/>
                  </a:lnTo>
                  <a:lnTo>
                    <a:pt x="1045413" y="621670"/>
                  </a:lnTo>
                  <a:lnTo>
                    <a:pt x="1051749" y="574912"/>
                  </a:lnTo>
                  <a:lnTo>
                    <a:pt x="1053903" y="526948"/>
                  </a:lnTo>
                  <a:lnTo>
                    <a:pt x="1051749" y="478986"/>
                  </a:lnTo>
                  <a:lnTo>
                    <a:pt x="1045413" y="432230"/>
                  </a:lnTo>
                  <a:lnTo>
                    <a:pt x="1035079" y="386866"/>
                  </a:lnTo>
                  <a:lnTo>
                    <a:pt x="1020935" y="343081"/>
                  </a:lnTo>
                  <a:lnTo>
                    <a:pt x="1003166" y="301060"/>
                  </a:lnTo>
                  <a:lnTo>
                    <a:pt x="981957" y="260989"/>
                  </a:lnTo>
                  <a:lnTo>
                    <a:pt x="957497" y="223055"/>
                  </a:lnTo>
                  <a:lnTo>
                    <a:pt x="929969" y="187444"/>
                  </a:lnTo>
                  <a:lnTo>
                    <a:pt x="899561" y="154341"/>
                  </a:lnTo>
                  <a:lnTo>
                    <a:pt x="866458" y="123933"/>
                  </a:lnTo>
                  <a:lnTo>
                    <a:pt x="830846" y="96405"/>
                  </a:lnTo>
                  <a:lnTo>
                    <a:pt x="792912" y="71945"/>
                  </a:lnTo>
                  <a:lnTo>
                    <a:pt x="752841" y="50737"/>
                  </a:lnTo>
                  <a:lnTo>
                    <a:pt x="710820" y="32967"/>
                  </a:lnTo>
                  <a:lnTo>
                    <a:pt x="667034" y="18823"/>
                  </a:lnTo>
                  <a:lnTo>
                    <a:pt x="621670" y="8490"/>
                  </a:lnTo>
                  <a:lnTo>
                    <a:pt x="574913" y="2153"/>
                  </a:lnTo>
                  <a:lnTo>
                    <a:pt x="526950" y="0"/>
                  </a:lnTo>
                  <a:close/>
                </a:path>
              </a:pathLst>
            </a:custGeom>
            <a:solidFill>
              <a:srgbClr val="403F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54" name="Google Shape;654;p3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55707" y="716585"/>
              <a:ext cx="386622" cy="4851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5" name="Google Shape;655;p3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102847" y="718538"/>
              <a:ext cx="319247" cy="533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6" name="Google Shape;656;p3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97946" y="505613"/>
              <a:ext cx="547961" cy="1632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7" name="Google Shape;657;p36"/>
          <p:cNvSpPr txBox="1"/>
          <p:nvPr/>
        </p:nvSpPr>
        <p:spPr>
          <a:xfrm>
            <a:off x="2691500" y="1600700"/>
            <a:ext cx="11532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8" name="Google Shape;658;p36"/>
          <p:cNvSpPr/>
          <p:nvPr/>
        </p:nvSpPr>
        <p:spPr>
          <a:xfrm>
            <a:off x="3782745" y="1524368"/>
            <a:ext cx="0" cy="422909"/>
          </a:xfrm>
          <a:custGeom>
            <a:rect b="b" l="l" r="r" t="t"/>
            <a:pathLst>
              <a:path extrusionOk="0" h="422910" w="120000">
                <a:moveTo>
                  <a:pt x="0" y="0"/>
                </a:moveTo>
                <a:lnTo>
                  <a:pt x="0" y="422798"/>
                </a:lnTo>
              </a:path>
            </a:pathLst>
          </a:custGeom>
          <a:noFill/>
          <a:ln cap="flat" cmpd="sng" w="9525">
            <a:solidFill>
              <a:srgbClr val="E7E7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36"/>
          <p:cNvSpPr txBox="1"/>
          <p:nvPr/>
        </p:nvSpPr>
        <p:spPr>
          <a:xfrm>
            <a:off x="3924096" y="1613915"/>
            <a:ext cx="367665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Calculating bank balance until we’re out of money.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0" name="Google Shape;660;p36"/>
          <p:cNvSpPr txBox="1"/>
          <p:nvPr/>
        </p:nvSpPr>
        <p:spPr>
          <a:xfrm>
            <a:off x="8365121" y="4862067"/>
            <a:ext cx="2747645" cy="751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0" lvl="0" marL="12700" marR="5080" rtl="0" algn="just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PRO TIP: </a:t>
            </a:r>
            <a:r>
              <a:rPr b="0" i="0" lang="en-US" sz="14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Use “</a:t>
            </a:r>
            <a:r>
              <a:rPr b="1" i="0" lang="en-US" sz="1400" u="none" cap="none" strike="noStrike">
                <a:solidFill>
                  <a:srgbClr val="B642FE"/>
                </a:solidFill>
                <a:latin typeface="Tahoma"/>
                <a:ea typeface="Tahoma"/>
                <a:cs typeface="Tahoma"/>
                <a:sym typeface="Tahoma"/>
              </a:rPr>
              <a:t>-=</a:t>
            </a:r>
            <a:r>
              <a:rPr b="0" i="0" lang="en-US" sz="14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”  </a:t>
            </a:r>
            <a:r>
              <a:rPr b="0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to subtract a  number from a variable instead  (subtraction assignment)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61" name="Google Shape;661;p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620000" y="4895088"/>
            <a:ext cx="591311" cy="643128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36"/>
          <p:cNvSpPr/>
          <p:nvPr/>
        </p:nvSpPr>
        <p:spPr>
          <a:xfrm>
            <a:off x="248521" y="3988434"/>
            <a:ext cx="1642110" cy="1416685"/>
          </a:xfrm>
          <a:custGeom>
            <a:rect b="b" l="l" r="r" t="t"/>
            <a:pathLst>
              <a:path extrusionOk="0" h="1416685" w="1642110">
                <a:moveTo>
                  <a:pt x="1642013" y="0"/>
                </a:moveTo>
                <a:lnTo>
                  <a:pt x="0" y="0"/>
                </a:lnTo>
                <a:lnTo>
                  <a:pt x="0" y="1416316"/>
                </a:lnTo>
                <a:lnTo>
                  <a:pt x="1642013" y="1416316"/>
                </a:lnTo>
                <a:lnTo>
                  <a:pt x="1642013" y="0"/>
                </a:lnTo>
                <a:close/>
              </a:path>
            </a:pathLst>
          </a:custGeom>
          <a:solidFill>
            <a:srgbClr val="FFFFFF">
              <a:alpha val="4862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36"/>
          <p:cNvSpPr/>
          <p:nvPr/>
        </p:nvSpPr>
        <p:spPr>
          <a:xfrm>
            <a:off x="248521" y="1844027"/>
            <a:ext cx="1642110" cy="1410970"/>
          </a:xfrm>
          <a:custGeom>
            <a:rect b="b" l="l" r="r" t="t"/>
            <a:pathLst>
              <a:path extrusionOk="0" h="1410970" w="1642110">
                <a:moveTo>
                  <a:pt x="1642013" y="0"/>
                </a:moveTo>
                <a:lnTo>
                  <a:pt x="0" y="0"/>
                </a:lnTo>
                <a:lnTo>
                  <a:pt x="0" y="1410589"/>
                </a:lnTo>
                <a:lnTo>
                  <a:pt x="1642013" y="1410589"/>
                </a:lnTo>
                <a:lnTo>
                  <a:pt x="1642013" y="0"/>
                </a:lnTo>
                <a:close/>
              </a:path>
            </a:pathLst>
          </a:custGeom>
          <a:solidFill>
            <a:srgbClr val="FFFFFF">
              <a:alpha val="4862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36"/>
          <p:cNvSpPr txBox="1"/>
          <p:nvPr>
            <p:ph idx="11" type="ftr"/>
          </p:nvPr>
        </p:nvSpPr>
        <p:spPr>
          <a:xfrm>
            <a:off x="11081054" y="6708738"/>
            <a:ext cx="1032509" cy="101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7"/>
          <p:cNvSpPr/>
          <p:nvPr/>
        </p:nvSpPr>
        <p:spPr>
          <a:xfrm>
            <a:off x="6923379" y="5137835"/>
            <a:ext cx="4351655" cy="1187450"/>
          </a:xfrm>
          <a:custGeom>
            <a:rect b="b" l="l" r="r" t="t"/>
            <a:pathLst>
              <a:path extrusionOk="0" h="1187450" w="4351655">
                <a:moveTo>
                  <a:pt x="4351489" y="0"/>
                </a:moveTo>
                <a:lnTo>
                  <a:pt x="243027" y="0"/>
                </a:lnTo>
                <a:lnTo>
                  <a:pt x="194046" y="4937"/>
                </a:lnTo>
                <a:lnTo>
                  <a:pt x="148427" y="19099"/>
                </a:lnTo>
                <a:lnTo>
                  <a:pt x="107145" y="41506"/>
                </a:lnTo>
                <a:lnTo>
                  <a:pt x="71178" y="71183"/>
                </a:lnTo>
                <a:lnTo>
                  <a:pt x="41503" y="107151"/>
                </a:lnTo>
                <a:lnTo>
                  <a:pt x="19097" y="148432"/>
                </a:lnTo>
                <a:lnTo>
                  <a:pt x="4937" y="194050"/>
                </a:lnTo>
                <a:lnTo>
                  <a:pt x="0" y="243027"/>
                </a:lnTo>
                <a:lnTo>
                  <a:pt x="0" y="1187053"/>
                </a:lnTo>
                <a:lnTo>
                  <a:pt x="4108475" y="1187053"/>
                </a:lnTo>
                <a:lnTo>
                  <a:pt x="4157451" y="1182116"/>
                </a:lnTo>
                <a:lnTo>
                  <a:pt x="4203067" y="1167955"/>
                </a:lnTo>
                <a:lnTo>
                  <a:pt x="4244347" y="1145548"/>
                </a:lnTo>
                <a:lnTo>
                  <a:pt x="4280312" y="1115873"/>
                </a:lnTo>
                <a:lnTo>
                  <a:pt x="4309986" y="1079906"/>
                </a:lnTo>
                <a:lnTo>
                  <a:pt x="4332392" y="1038624"/>
                </a:lnTo>
                <a:lnTo>
                  <a:pt x="4346552" y="993006"/>
                </a:lnTo>
                <a:lnTo>
                  <a:pt x="4351489" y="944027"/>
                </a:lnTo>
                <a:lnTo>
                  <a:pt x="4351489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37"/>
          <p:cNvSpPr txBox="1"/>
          <p:nvPr>
            <p:ph type="title"/>
          </p:nvPr>
        </p:nvSpPr>
        <p:spPr>
          <a:xfrm>
            <a:off x="4535487" y="254509"/>
            <a:ext cx="311975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404040"/>
                </a:solidFill>
              </a:rPr>
              <a:t>INFINITE LOOPS</a:t>
            </a:r>
            <a:endParaRPr/>
          </a:p>
        </p:txBody>
      </p:sp>
      <p:grpSp>
        <p:nvGrpSpPr>
          <p:cNvPr id="671" name="Google Shape;671;p37"/>
          <p:cNvGrpSpPr/>
          <p:nvPr/>
        </p:nvGrpSpPr>
        <p:grpSpPr>
          <a:xfrm>
            <a:off x="215737" y="324764"/>
            <a:ext cx="11760603" cy="1054100"/>
            <a:chOff x="215737" y="324764"/>
            <a:chExt cx="11760603" cy="1054100"/>
          </a:xfrm>
        </p:grpSpPr>
        <p:pic>
          <p:nvPicPr>
            <p:cNvPr id="672" name="Google Shape;672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5737" y="830834"/>
              <a:ext cx="11760603" cy="45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3" name="Google Shape;673;p37"/>
            <p:cNvSpPr/>
            <p:nvPr/>
          </p:nvSpPr>
          <p:spPr>
            <a:xfrm>
              <a:off x="546906" y="324764"/>
              <a:ext cx="1054100" cy="1054100"/>
            </a:xfrm>
            <a:custGeom>
              <a:rect b="b" l="l" r="r" t="t"/>
              <a:pathLst>
                <a:path extrusionOk="0" h="1054100" w="1054100">
                  <a:moveTo>
                    <a:pt x="526950" y="0"/>
                  </a:moveTo>
                  <a:lnTo>
                    <a:pt x="478987" y="2153"/>
                  </a:lnTo>
                  <a:lnTo>
                    <a:pt x="432230" y="8490"/>
                  </a:lnTo>
                  <a:lnTo>
                    <a:pt x="386866" y="18823"/>
                  </a:lnTo>
                  <a:lnTo>
                    <a:pt x="343080" y="32967"/>
                  </a:lnTo>
                  <a:lnTo>
                    <a:pt x="301059" y="50737"/>
                  </a:lnTo>
                  <a:lnTo>
                    <a:pt x="260988" y="71945"/>
                  </a:lnTo>
                  <a:lnTo>
                    <a:pt x="223054" y="96405"/>
                  </a:lnTo>
                  <a:lnTo>
                    <a:pt x="187443" y="123933"/>
                  </a:lnTo>
                  <a:lnTo>
                    <a:pt x="154340" y="154341"/>
                  </a:lnTo>
                  <a:lnTo>
                    <a:pt x="123932" y="187444"/>
                  </a:lnTo>
                  <a:lnTo>
                    <a:pt x="96404" y="223055"/>
                  </a:lnTo>
                  <a:lnTo>
                    <a:pt x="71944" y="260989"/>
                  </a:lnTo>
                  <a:lnTo>
                    <a:pt x="50736" y="301060"/>
                  </a:lnTo>
                  <a:lnTo>
                    <a:pt x="32967" y="343081"/>
                  </a:lnTo>
                  <a:lnTo>
                    <a:pt x="18823" y="386866"/>
                  </a:lnTo>
                  <a:lnTo>
                    <a:pt x="8489" y="432230"/>
                  </a:lnTo>
                  <a:lnTo>
                    <a:pt x="2153" y="478986"/>
                  </a:lnTo>
                  <a:lnTo>
                    <a:pt x="0" y="526948"/>
                  </a:lnTo>
                  <a:lnTo>
                    <a:pt x="2153" y="574912"/>
                  </a:lnTo>
                  <a:lnTo>
                    <a:pt x="8489" y="621670"/>
                  </a:lnTo>
                  <a:lnTo>
                    <a:pt x="18823" y="667035"/>
                  </a:lnTo>
                  <a:lnTo>
                    <a:pt x="32967" y="710822"/>
                  </a:lnTo>
                  <a:lnTo>
                    <a:pt x="50736" y="752844"/>
                  </a:lnTo>
                  <a:lnTo>
                    <a:pt x="71944" y="792916"/>
                  </a:lnTo>
                  <a:lnTo>
                    <a:pt x="96404" y="830850"/>
                  </a:lnTo>
                  <a:lnTo>
                    <a:pt x="123932" y="866462"/>
                  </a:lnTo>
                  <a:lnTo>
                    <a:pt x="154340" y="899566"/>
                  </a:lnTo>
                  <a:lnTo>
                    <a:pt x="187443" y="929975"/>
                  </a:lnTo>
                  <a:lnTo>
                    <a:pt x="223054" y="957502"/>
                  </a:lnTo>
                  <a:lnTo>
                    <a:pt x="260988" y="981963"/>
                  </a:lnTo>
                  <a:lnTo>
                    <a:pt x="301059" y="1003172"/>
                  </a:lnTo>
                  <a:lnTo>
                    <a:pt x="343080" y="1020941"/>
                  </a:lnTo>
                  <a:lnTo>
                    <a:pt x="386866" y="1035085"/>
                  </a:lnTo>
                  <a:lnTo>
                    <a:pt x="432230" y="1045419"/>
                  </a:lnTo>
                  <a:lnTo>
                    <a:pt x="478987" y="1051755"/>
                  </a:lnTo>
                  <a:lnTo>
                    <a:pt x="526950" y="1053909"/>
                  </a:lnTo>
                  <a:lnTo>
                    <a:pt x="574913" y="1051755"/>
                  </a:lnTo>
                  <a:lnTo>
                    <a:pt x="621670" y="1045419"/>
                  </a:lnTo>
                  <a:lnTo>
                    <a:pt x="667034" y="1035085"/>
                  </a:lnTo>
                  <a:lnTo>
                    <a:pt x="710820" y="1020941"/>
                  </a:lnTo>
                  <a:lnTo>
                    <a:pt x="752841" y="1003172"/>
                  </a:lnTo>
                  <a:lnTo>
                    <a:pt x="792912" y="981964"/>
                  </a:lnTo>
                  <a:lnTo>
                    <a:pt x="830846" y="957502"/>
                  </a:lnTo>
                  <a:lnTo>
                    <a:pt x="866458" y="929975"/>
                  </a:lnTo>
                  <a:lnTo>
                    <a:pt x="899561" y="899566"/>
                  </a:lnTo>
                  <a:lnTo>
                    <a:pt x="929969" y="866462"/>
                  </a:lnTo>
                  <a:lnTo>
                    <a:pt x="957497" y="830850"/>
                  </a:lnTo>
                  <a:lnTo>
                    <a:pt x="981957" y="792916"/>
                  </a:lnTo>
                  <a:lnTo>
                    <a:pt x="1003166" y="752844"/>
                  </a:lnTo>
                  <a:lnTo>
                    <a:pt x="1020935" y="710822"/>
                  </a:lnTo>
                  <a:lnTo>
                    <a:pt x="1035079" y="667035"/>
                  </a:lnTo>
                  <a:lnTo>
                    <a:pt x="1045413" y="621670"/>
                  </a:lnTo>
                  <a:lnTo>
                    <a:pt x="1051749" y="574912"/>
                  </a:lnTo>
                  <a:lnTo>
                    <a:pt x="1053903" y="526948"/>
                  </a:lnTo>
                  <a:lnTo>
                    <a:pt x="1051749" y="478986"/>
                  </a:lnTo>
                  <a:lnTo>
                    <a:pt x="1045413" y="432230"/>
                  </a:lnTo>
                  <a:lnTo>
                    <a:pt x="1035079" y="386866"/>
                  </a:lnTo>
                  <a:lnTo>
                    <a:pt x="1020935" y="343081"/>
                  </a:lnTo>
                  <a:lnTo>
                    <a:pt x="1003166" y="301060"/>
                  </a:lnTo>
                  <a:lnTo>
                    <a:pt x="981957" y="260989"/>
                  </a:lnTo>
                  <a:lnTo>
                    <a:pt x="957497" y="223055"/>
                  </a:lnTo>
                  <a:lnTo>
                    <a:pt x="929969" y="187444"/>
                  </a:lnTo>
                  <a:lnTo>
                    <a:pt x="899561" y="154341"/>
                  </a:lnTo>
                  <a:lnTo>
                    <a:pt x="866458" y="123933"/>
                  </a:lnTo>
                  <a:lnTo>
                    <a:pt x="830846" y="96405"/>
                  </a:lnTo>
                  <a:lnTo>
                    <a:pt x="792912" y="71945"/>
                  </a:lnTo>
                  <a:lnTo>
                    <a:pt x="752841" y="50737"/>
                  </a:lnTo>
                  <a:lnTo>
                    <a:pt x="710820" y="32967"/>
                  </a:lnTo>
                  <a:lnTo>
                    <a:pt x="667034" y="18823"/>
                  </a:lnTo>
                  <a:lnTo>
                    <a:pt x="621670" y="8490"/>
                  </a:lnTo>
                  <a:lnTo>
                    <a:pt x="574913" y="2153"/>
                  </a:lnTo>
                  <a:lnTo>
                    <a:pt x="526950" y="0"/>
                  </a:lnTo>
                  <a:close/>
                </a:path>
              </a:pathLst>
            </a:custGeom>
            <a:solidFill>
              <a:srgbClr val="403F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74" name="Google Shape;674;p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5707" y="716585"/>
              <a:ext cx="386622" cy="4851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5" name="Google Shape;675;p3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02847" y="718538"/>
              <a:ext cx="319247" cy="533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6" name="Google Shape;676;p3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97946" y="505613"/>
              <a:ext cx="547961" cy="1632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7" name="Google Shape;677;p37"/>
          <p:cNvSpPr txBox="1"/>
          <p:nvPr/>
        </p:nvSpPr>
        <p:spPr>
          <a:xfrm>
            <a:off x="2691498" y="1549908"/>
            <a:ext cx="8650605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A while loop that </a:t>
            </a:r>
            <a:r>
              <a:rPr b="0" i="1" lang="en-US" sz="20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always </a:t>
            </a: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meets its logical condition is known as an </a:t>
            </a:r>
            <a:r>
              <a:rPr b="1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infinite loop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812800" marR="0" rtl="0" algn="l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These can be caused by incorrect logic or uncertainty in the task being solved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8" name="Google Shape;678;p37"/>
          <p:cNvSpPr txBox="1"/>
          <p:nvPr/>
        </p:nvSpPr>
        <p:spPr>
          <a:xfrm>
            <a:off x="7617193" y="5260340"/>
            <a:ext cx="3138170" cy="577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marR="508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If your program is stuck in an infinite loop, you  will need to </a:t>
            </a:r>
            <a:r>
              <a:rPr b="1" i="0" lang="en-US" sz="1200" u="none" cap="none" strike="noStrike">
                <a:solidFill>
                  <a:srgbClr val="F9FEA5"/>
                </a:solidFill>
                <a:latin typeface="Tahoma"/>
                <a:ea typeface="Tahoma"/>
                <a:cs typeface="Tahoma"/>
                <a:sym typeface="Tahoma"/>
              </a:rPr>
              <a:t>manually stop it </a:t>
            </a:r>
            <a:r>
              <a:rPr b="0" i="0" lang="en-US" sz="1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and modify your  logic</a:t>
            </a:r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679" name="Google Shape;679;p37"/>
          <p:cNvGrpSpPr/>
          <p:nvPr/>
        </p:nvGrpSpPr>
        <p:grpSpPr>
          <a:xfrm>
            <a:off x="7022592" y="5227320"/>
            <a:ext cx="3966920" cy="936995"/>
            <a:chOff x="7022592" y="5227320"/>
            <a:chExt cx="3966920" cy="936995"/>
          </a:xfrm>
        </p:grpSpPr>
        <p:pic>
          <p:nvPicPr>
            <p:cNvPr id="680" name="Google Shape;680;p3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022592" y="5227320"/>
              <a:ext cx="460248" cy="4602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1" name="Google Shape;681;p3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592961" y="5827848"/>
              <a:ext cx="3396551" cy="3364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2" name="Google Shape;682;p37"/>
            <p:cNvSpPr/>
            <p:nvPr/>
          </p:nvSpPr>
          <p:spPr>
            <a:xfrm>
              <a:off x="8259673" y="5864254"/>
              <a:ext cx="324485" cy="257175"/>
            </a:xfrm>
            <a:custGeom>
              <a:rect b="b" l="l" r="r" t="t"/>
              <a:pathLst>
                <a:path extrusionOk="0" h="257175" w="324484">
                  <a:moveTo>
                    <a:pt x="0" y="0"/>
                  </a:moveTo>
                  <a:lnTo>
                    <a:pt x="324092" y="0"/>
                  </a:lnTo>
                  <a:lnTo>
                    <a:pt x="324092" y="256590"/>
                  </a:lnTo>
                  <a:lnTo>
                    <a:pt x="0" y="25659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20E2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3" name="Google Shape;683;p37"/>
          <p:cNvSpPr/>
          <p:nvPr/>
        </p:nvSpPr>
        <p:spPr>
          <a:xfrm>
            <a:off x="3224276" y="5252529"/>
            <a:ext cx="479425" cy="427990"/>
          </a:xfrm>
          <a:custGeom>
            <a:rect b="b" l="l" r="r" t="t"/>
            <a:pathLst>
              <a:path extrusionOk="0" h="427989" w="479425">
                <a:moveTo>
                  <a:pt x="47595" y="75365"/>
                </a:moveTo>
                <a:lnTo>
                  <a:pt x="28588" y="76667"/>
                </a:lnTo>
                <a:lnTo>
                  <a:pt x="29756" y="92329"/>
                </a:lnTo>
                <a:lnTo>
                  <a:pt x="34975" y="136956"/>
                </a:lnTo>
                <a:lnTo>
                  <a:pt x="42595" y="179870"/>
                </a:lnTo>
                <a:lnTo>
                  <a:pt x="53454" y="220510"/>
                </a:lnTo>
                <a:lnTo>
                  <a:pt x="68529" y="258559"/>
                </a:lnTo>
                <a:lnTo>
                  <a:pt x="88569" y="292836"/>
                </a:lnTo>
                <a:lnTo>
                  <a:pt x="114515" y="322808"/>
                </a:lnTo>
                <a:lnTo>
                  <a:pt x="146761" y="347741"/>
                </a:lnTo>
                <a:lnTo>
                  <a:pt x="184378" y="367818"/>
                </a:lnTo>
                <a:lnTo>
                  <a:pt x="226440" y="383804"/>
                </a:lnTo>
                <a:lnTo>
                  <a:pt x="272008" y="396408"/>
                </a:lnTo>
                <a:lnTo>
                  <a:pt x="320725" y="406459"/>
                </a:lnTo>
                <a:lnTo>
                  <a:pt x="371601" y="414557"/>
                </a:lnTo>
                <a:lnTo>
                  <a:pt x="423900" y="421360"/>
                </a:lnTo>
                <a:lnTo>
                  <a:pt x="476846" y="427511"/>
                </a:lnTo>
                <a:lnTo>
                  <a:pt x="479044" y="408589"/>
                </a:lnTo>
                <a:lnTo>
                  <a:pt x="426364" y="402469"/>
                </a:lnTo>
                <a:lnTo>
                  <a:pt x="374599" y="395743"/>
                </a:lnTo>
                <a:lnTo>
                  <a:pt x="324561" y="387802"/>
                </a:lnTo>
                <a:lnTo>
                  <a:pt x="277075" y="378045"/>
                </a:lnTo>
                <a:lnTo>
                  <a:pt x="232714" y="365817"/>
                </a:lnTo>
                <a:lnTo>
                  <a:pt x="192709" y="350690"/>
                </a:lnTo>
                <a:lnTo>
                  <a:pt x="157670" y="332117"/>
                </a:lnTo>
                <a:lnTo>
                  <a:pt x="115735" y="296646"/>
                </a:lnTo>
                <a:lnTo>
                  <a:pt x="85991" y="250926"/>
                </a:lnTo>
                <a:lnTo>
                  <a:pt x="61353" y="176530"/>
                </a:lnTo>
                <a:lnTo>
                  <a:pt x="53898" y="134747"/>
                </a:lnTo>
                <a:lnTo>
                  <a:pt x="48755" y="90906"/>
                </a:lnTo>
                <a:lnTo>
                  <a:pt x="47595" y="75365"/>
                </a:lnTo>
                <a:close/>
              </a:path>
              <a:path extrusionOk="0" h="427989" w="479425">
                <a:moveTo>
                  <a:pt x="32804" y="0"/>
                </a:moveTo>
                <a:lnTo>
                  <a:pt x="0" y="78625"/>
                </a:lnTo>
                <a:lnTo>
                  <a:pt x="28588" y="76667"/>
                </a:lnTo>
                <a:lnTo>
                  <a:pt x="27647" y="64058"/>
                </a:lnTo>
                <a:lnTo>
                  <a:pt x="46647" y="62649"/>
                </a:lnTo>
                <a:lnTo>
                  <a:pt x="69682" y="62649"/>
                </a:lnTo>
                <a:lnTo>
                  <a:pt x="32804" y="0"/>
                </a:lnTo>
                <a:close/>
              </a:path>
              <a:path extrusionOk="0" h="427989" w="479425">
                <a:moveTo>
                  <a:pt x="46647" y="62649"/>
                </a:moveTo>
                <a:lnTo>
                  <a:pt x="27647" y="64058"/>
                </a:lnTo>
                <a:lnTo>
                  <a:pt x="28588" y="76667"/>
                </a:lnTo>
                <a:lnTo>
                  <a:pt x="47595" y="75365"/>
                </a:lnTo>
                <a:lnTo>
                  <a:pt x="46647" y="62649"/>
                </a:lnTo>
                <a:close/>
              </a:path>
              <a:path extrusionOk="0" h="427989" w="479425">
                <a:moveTo>
                  <a:pt x="69682" y="62649"/>
                </a:moveTo>
                <a:lnTo>
                  <a:pt x="46647" y="62649"/>
                </a:lnTo>
                <a:lnTo>
                  <a:pt x="47595" y="75365"/>
                </a:lnTo>
                <a:lnTo>
                  <a:pt x="76022" y="73418"/>
                </a:lnTo>
                <a:lnTo>
                  <a:pt x="69682" y="62649"/>
                </a:lnTo>
                <a:close/>
              </a:path>
            </a:pathLst>
          </a:custGeom>
          <a:solidFill>
            <a:srgbClr val="20E2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37"/>
          <p:cNvSpPr txBox="1"/>
          <p:nvPr/>
        </p:nvSpPr>
        <p:spPr>
          <a:xfrm>
            <a:off x="3838092" y="5473700"/>
            <a:ext cx="1584325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950">
            <a:spAutoFit/>
          </a:bodyPr>
          <a:lstStyle/>
          <a:p>
            <a:pPr indent="0" lvl="0" marL="12700" marR="508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indicates a manually  stopped execution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685" name="Google Shape;685;p37"/>
          <p:cNvGrpSpPr/>
          <p:nvPr/>
        </p:nvGrpSpPr>
        <p:grpSpPr>
          <a:xfrm>
            <a:off x="2605785" y="2575267"/>
            <a:ext cx="5102745" cy="2618486"/>
            <a:chOff x="2605785" y="2575267"/>
            <a:chExt cx="5102745" cy="2618486"/>
          </a:xfrm>
        </p:grpSpPr>
        <p:pic>
          <p:nvPicPr>
            <p:cNvPr id="686" name="Google Shape;686;p3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704339" y="4230830"/>
              <a:ext cx="3644440" cy="908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7" name="Google Shape;687;p37"/>
            <p:cNvSpPr/>
            <p:nvPr/>
          </p:nvSpPr>
          <p:spPr>
            <a:xfrm>
              <a:off x="4149470" y="4848313"/>
              <a:ext cx="2199640" cy="345440"/>
            </a:xfrm>
            <a:custGeom>
              <a:rect b="b" l="l" r="r" t="t"/>
              <a:pathLst>
                <a:path extrusionOk="0" h="345439" w="2199640">
                  <a:moveTo>
                    <a:pt x="2199309" y="0"/>
                  </a:moveTo>
                  <a:lnTo>
                    <a:pt x="0" y="0"/>
                  </a:lnTo>
                  <a:lnTo>
                    <a:pt x="0" y="345046"/>
                  </a:lnTo>
                  <a:lnTo>
                    <a:pt x="2199309" y="345046"/>
                  </a:lnTo>
                  <a:lnTo>
                    <a:pt x="21993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88" name="Google Shape;688;p3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605785" y="2575267"/>
              <a:ext cx="5102745" cy="163462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9" name="Google Shape;689;p37"/>
          <p:cNvSpPr txBox="1"/>
          <p:nvPr/>
        </p:nvSpPr>
        <p:spPr>
          <a:xfrm>
            <a:off x="8020634" y="2757932"/>
            <a:ext cx="2748915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5080" rtl="0" algn="l">
              <a:lnSpc>
                <a:spcPct val="97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The while loop here will run while  stock_portfolio is less than 1m, which </a:t>
            </a:r>
            <a:r>
              <a:rPr b="1" i="1" lang="en-US" sz="125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will  always be the case</a:t>
            </a:r>
            <a:r>
              <a:rPr b="0" i="1" lang="en-US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as it’s not growing due  to 0% interest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0" name="Google Shape;690;p37"/>
          <p:cNvSpPr/>
          <p:nvPr/>
        </p:nvSpPr>
        <p:spPr>
          <a:xfrm>
            <a:off x="7797660" y="2607106"/>
            <a:ext cx="55244" cy="2002789"/>
          </a:xfrm>
          <a:custGeom>
            <a:rect b="b" l="l" r="r" t="t"/>
            <a:pathLst>
              <a:path extrusionOk="0" h="2002789" w="55245">
                <a:moveTo>
                  <a:pt x="0" y="0"/>
                </a:moveTo>
                <a:lnTo>
                  <a:pt x="10726" y="1801"/>
                </a:lnTo>
                <a:lnTo>
                  <a:pt x="19486" y="6715"/>
                </a:lnTo>
                <a:lnTo>
                  <a:pt x="25392" y="14003"/>
                </a:lnTo>
                <a:lnTo>
                  <a:pt x="27558" y="22927"/>
                </a:lnTo>
                <a:lnTo>
                  <a:pt x="27558" y="297580"/>
                </a:lnTo>
                <a:lnTo>
                  <a:pt x="29723" y="306504"/>
                </a:lnTo>
                <a:lnTo>
                  <a:pt x="35629" y="313792"/>
                </a:lnTo>
                <a:lnTo>
                  <a:pt x="44389" y="318706"/>
                </a:lnTo>
                <a:lnTo>
                  <a:pt x="55116" y="320508"/>
                </a:lnTo>
                <a:lnTo>
                  <a:pt x="44389" y="322309"/>
                </a:lnTo>
                <a:lnTo>
                  <a:pt x="35629" y="327223"/>
                </a:lnTo>
                <a:lnTo>
                  <a:pt x="29723" y="334511"/>
                </a:lnTo>
                <a:lnTo>
                  <a:pt x="27558" y="343436"/>
                </a:lnTo>
                <a:lnTo>
                  <a:pt x="27558" y="1979861"/>
                </a:lnTo>
                <a:lnTo>
                  <a:pt x="25392" y="1988789"/>
                </a:lnTo>
                <a:lnTo>
                  <a:pt x="19486" y="1996077"/>
                </a:lnTo>
                <a:lnTo>
                  <a:pt x="10726" y="2000990"/>
                </a:lnTo>
                <a:lnTo>
                  <a:pt x="0" y="2002791"/>
                </a:lnTo>
              </a:path>
            </a:pathLst>
          </a:custGeom>
          <a:noFill/>
          <a:ln cap="flat" cmpd="sng" w="9525">
            <a:solidFill>
              <a:srgbClr val="5D5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37"/>
          <p:cNvSpPr txBox="1"/>
          <p:nvPr>
            <p:ph idx="11" type="ftr"/>
          </p:nvPr>
        </p:nvSpPr>
        <p:spPr>
          <a:xfrm>
            <a:off x="11081054" y="6708738"/>
            <a:ext cx="1032509" cy="101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" name="Google Shape;69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7855" y="5004815"/>
            <a:ext cx="2682239" cy="963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35368" y="3160776"/>
            <a:ext cx="594359" cy="551688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38"/>
          <p:cNvSpPr txBox="1"/>
          <p:nvPr>
            <p:ph type="title"/>
          </p:nvPr>
        </p:nvSpPr>
        <p:spPr>
          <a:xfrm>
            <a:off x="4594225" y="254509"/>
            <a:ext cx="300355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404040"/>
                </a:solidFill>
              </a:rPr>
              <a:t>NESTED LOOPS</a:t>
            </a:r>
            <a:endParaRPr/>
          </a:p>
        </p:txBody>
      </p:sp>
      <p:grpSp>
        <p:nvGrpSpPr>
          <p:cNvPr id="699" name="Google Shape;699;p38"/>
          <p:cNvGrpSpPr/>
          <p:nvPr/>
        </p:nvGrpSpPr>
        <p:grpSpPr>
          <a:xfrm>
            <a:off x="215737" y="324764"/>
            <a:ext cx="11760603" cy="1054100"/>
            <a:chOff x="215737" y="324764"/>
            <a:chExt cx="11760603" cy="1054100"/>
          </a:xfrm>
        </p:grpSpPr>
        <p:pic>
          <p:nvPicPr>
            <p:cNvPr id="700" name="Google Shape;700;p3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15737" y="830834"/>
              <a:ext cx="11760603" cy="45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1" name="Google Shape;701;p38"/>
            <p:cNvSpPr/>
            <p:nvPr/>
          </p:nvSpPr>
          <p:spPr>
            <a:xfrm>
              <a:off x="546906" y="324764"/>
              <a:ext cx="1054100" cy="1054100"/>
            </a:xfrm>
            <a:custGeom>
              <a:rect b="b" l="l" r="r" t="t"/>
              <a:pathLst>
                <a:path extrusionOk="0" h="1054100" w="1054100">
                  <a:moveTo>
                    <a:pt x="526950" y="0"/>
                  </a:moveTo>
                  <a:lnTo>
                    <a:pt x="478987" y="2153"/>
                  </a:lnTo>
                  <a:lnTo>
                    <a:pt x="432230" y="8490"/>
                  </a:lnTo>
                  <a:lnTo>
                    <a:pt x="386866" y="18823"/>
                  </a:lnTo>
                  <a:lnTo>
                    <a:pt x="343080" y="32967"/>
                  </a:lnTo>
                  <a:lnTo>
                    <a:pt x="301059" y="50737"/>
                  </a:lnTo>
                  <a:lnTo>
                    <a:pt x="260988" y="71945"/>
                  </a:lnTo>
                  <a:lnTo>
                    <a:pt x="223054" y="96405"/>
                  </a:lnTo>
                  <a:lnTo>
                    <a:pt x="187443" y="123933"/>
                  </a:lnTo>
                  <a:lnTo>
                    <a:pt x="154340" y="154341"/>
                  </a:lnTo>
                  <a:lnTo>
                    <a:pt x="123932" y="187444"/>
                  </a:lnTo>
                  <a:lnTo>
                    <a:pt x="96404" y="223055"/>
                  </a:lnTo>
                  <a:lnTo>
                    <a:pt x="71944" y="260989"/>
                  </a:lnTo>
                  <a:lnTo>
                    <a:pt x="50736" y="301060"/>
                  </a:lnTo>
                  <a:lnTo>
                    <a:pt x="32967" y="343081"/>
                  </a:lnTo>
                  <a:lnTo>
                    <a:pt x="18823" y="386866"/>
                  </a:lnTo>
                  <a:lnTo>
                    <a:pt x="8489" y="432230"/>
                  </a:lnTo>
                  <a:lnTo>
                    <a:pt x="2153" y="478986"/>
                  </a:lnTo>
                  <a:lnTo>
                    <a:pt x="0" y="526948"/>
                  </a:lnTo>
                  <a:lnTo>
                    <a:pt x="2153" y="574912"/>
                  </a:lnTo>
                  <a:lnTo>
                    <a:pt x="8489" y="621670"/>
                  </a:lnTo>
                  <a:lnTo>
                    <a:pt x="18823" y="667035"/>
                  </a:lnTo>
                  <a:lnTo>
                    <a:pt x="32967" y="710822"/>
                  </a:lnTo>
                  <a:lnTo>
                    <a:pt x="50736" y="752844"/>
                  </a:lnTo>
                  <a:lnTo>
                    <a:pt x="71944" y="792916"/>
                  </a:lnTo>
                  <a:lnTo>
                    <a:pt x="96404" y="830850"/>
                  </a:lnTo>
                  <a:lnTo>
                    <a:pt x="123932" y="866462"/>
                  </a:lnTo>
                  <a:lnTo>
                    <a:pt x="154340" y="899566"/>
                  </a:lnTo>
                  <a:lnTo>
                    <a:pt x="187443" y="929975"/>
                  </a:lnTo>
                  <a:lnTo>
                    <a:pt x="223054" y="957502"/>
                  </a:lnTo>
                  <a:lnTo>
                    <a:pt x="260988" y="981963"/>
                  </a:lnTo>
                  <a:lnTo>
                    <a:pt x="301059" y="1003172"/>
                  </a:lnTo>
                  <a:lnTo>
                    <a:pt x="343080" y="1020941"/>
                  </a:lnTo>
                  <a:lnTo>
                    <a:pt x="386866" y="1035085"/>
                  </a:lnTo>
                  <a:lnTo>
                    <a:pt x="432230" y="1045419"/>
                  </a:lnTo>
                  <a:lnTo>
                    <a:pt x="478987" y="1051755"/>
                  </a:lnTo>
                  <a:lnTo>
                    <a:pt x="526950" y="1053909"/>
                  </a:lnTo>
                  <a:lnTo>
                    <a:pt x="574913" y="1051755"/>
                  </a:lnTo>
                  <a:lnTo>
                    <a:pt x="621670" y="1045419"/>
                  </a:lnTo>
                  <a:lnTo>
                    <a:pt x="667034" y="1035085"/>
                  </a:lnTo>
                  <a:lnTo>
                    <a:pt x="710820" y="1020941"/>
                  </a:lnTo>
                  <a:lnTo>
                    <a:pt x="752841" y="1003172"/>
                  </a:lnTo>
                  <a:lnTo>
                    <a:pt x="792912" y="981964"/>
                  </a:lnTo>
                  <a:lnTo>
                    <a:pt x="830846" y="957502"/>
                  </a:lnTo>
                  <a:lnTo>
                    <a:pt x="866458" y="929975"/>
                  </a:lnTo>
                  <a:lnTo>
                    <a:pt x="899561" y="899566"/>
                  </a:lnTo>
                  <a:lnTo>
                    <a:pt x="929969" y="866462"/>
                  </a:lnTo>
                  <a:lnTo>
                    <a:pt x="957497" y="830850"/>
                  </a:lnTo>
                  <a:lnTo>
                    <a:pt x="981957" y="792916"/>
                  </a:lnTo>
                  <a:lnTo>
                    <a:pt x="1003166" y="752844"/>
                  </a:lnTo>
                  <a:lnTo>
                    <a:pt x="1020935" y="710822"/>
                  </a:lnTo>
                  <a:lnTo>
                    <a:pt x="1035079" y="667035"/>
                  </a:lnTo>
                  <a:lnTo>
                    <a:pt x="1045413" y="621670"/>
                  </a:lnTo>
                  <a:lnTo>
                    <a:pt x="1051749" y="574912"/>
                  </a:lnTo>
                  <a:lnTo>
                    <a:pt x="1053903" y="526948"/>
                  </a:lnTo>
                  <a:lnTo>
                    <a:pt x="1051749" y="478986"/>
                  </a:lnTo>
                  <a:lnTo>
                    <a:pt x="1045413" y="432230"/>
                  </a:lnTo>
                  <a:lnTo>
                    <a:pt x="1035079" y="386866"/>
                  </a:lnTo>
                  <a:lnTo>
                    <a:pt x="1020935" y="343081"/>
                  </a:lnTo>
                  <a:lnTo>
                    <a:pt x="1003166" y="301060"/>
                  </a:lnTo>
                  <a:lnTo>
                    <a:pt x="981957" y="260989"/>
                  </a:lnTo>
                  <a:lnTo>
                    <a:pt x="957497" y="223055"/>
                  </a:lnTo>
                  <a:lnTo>
                    <a:pt x="929969" y="187444"/>
                  </a:lnTo>
                  <a:lnTo>
                    <a:pt x="899561" y="154341"/>
                  </a:lnTo>
                  <a:lnTo>
                    <a:pt x="866458" y="123933"/>
                  </a:lnTo>
                  <a:lnTo>
                    <a:pt x="830846" y="96405"/>
                  </a:lnTo>
                  <a:lnTo>
                    <a:pt x="792912" y="71945"/>
                  </a:lnTo>
                  <a:lnTo>
                    <a:pt x="752841" y="50737"/>
                  </a:lnTo>
                  <a:lnTo>
                    <a:pt x="710820" y="32967"/>
                  </a:lnTo>
                  <a:lnTo>
                    <a:pt x="667034" y="18823"/>
                  </a:lnTo>
                  <a:lnTo>
                    <a:pt x="621670" y="8490"/>
                  </a:lnTo>
                  <a:lnTo>
                    <a:pt x="574913" y="2153"/>
                  </a:lnTo>
                  <a:lnTo>
                    <a:pt x="526950" y="0"/>
                  </a:lnTo>
                  <a:close/>
                </a:path>
              </a:pathLst>
            </a:custGeom>
            <a:solidFill>
              <a:srgbClr val="403F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02" name="Google Shape;702;p3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55707" y="716585"/>
              <a:ext cx="386622" cy="4851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3" name="Google Shape;703;p3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102847" y="718538"/>
              <a:ext cx="319247" cy="533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4" name="Google Shape;704;p3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97946" y="505613"/>
              <a:ext cx="547961" cy="1632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5" name="Google Shape;705;p38"/>
          <p:cNvSpPr txBox="1"/>
          <p:nvPr/>
        </p:nvSpPr>
        <p:spPr>
          <a:xfrm>
            <a:off x="2691498" y="1549908"/>
            <a:ext cx="7321550" cy="1118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Loops can be </a:t>
            </a:r>
            <a:r>
              <a:rPr b="1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nested </a:t>
            </a: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within another loop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812800" marR="0" rtl="0" algn="l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The nested loop is referred to as an </a:t>
            </a:r>
            <a:r>
              <a:rPr b="0" i="1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inner </a:t>
            </a:r>
            <a:r>
              <a:rPr b="0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loop (the other is an </a:t>
            </a:r>
            <a:r>
              <a:rPr b="0" i="1" lang="en-US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outer </a:t>
            </a:r>
            <a:r>
              <a:rPr b="0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loop)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812800" marR="0" rtl="0" algn="l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These are often used for navigating nested lists and similar data structures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6" name="Google Shape;706;p38"/>
          <p:cNvSpPr txBox="1"/>
          <p:nvPr/>
        </p:nvSpPr>
        <p:spPr>
          <a:xfrm>
            <a:off x="2691500" y="3222250"/>
            <a:ext cx="11532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7" name="Google Shape;707;p38"/>
          <p:cNvSpPr/>
          <p:nvPr/>
        </p:nvSpPr>
        <p:spPr>
          <a:xfrm>
            <a:off x="3782745" y="3146323"/>
            <a:ext cx="0" cy="422909"/>
          </a:xfrm>
          <a:custGeom>
            <a:rect b="b" l="l" r="r" t="t"/>
            <a:pathLst>
              <a:path extrusionOk="0" h="422910" w="120000">
                <a:moveTo>
                  <a:pt x="0" y="0"/>
                </a:moveTo>
                <a:lnTo>
                  <a:pt x="0" y="422798"/>
                </a:lnTo>
              </a:path>
            </a:pathLst>
          </a:custGeom>
          <a:noFill/>
          <a:ln cap="flat" cmpd="sng" w="9525">
            <a:solidFill>
              <a:srgbClr val="E7E7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38"/>
          <p:cNvSpPr txBox="1"/>
          <p:nvPr/>
        </p:nvSpPr>
        <p:spPr>
          <a:xfrm>
            <a:off x="3924109" y="3235452"/>
            <a:ext cx="256667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Printing items along with their sizes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9" name="Google Shape;709;p38"/>
          <p:cNvSpPr txBox="1"/>
          <p:nvPr/>
        </p:nvSpPr>
        <p:spPr>
          <a:xfrm>
            <a:off x="7757226" y="3223250"/>
            <a:ext cx="36900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How does this code work?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0" name="Google Shape;710;p38"/>
          <p:cNvSpPr txBox="1"/>
          <p:nvPr/>
        </p:nvSpPr>
        <p:spPr>
          <a:xfrm>
            <a:off x="8214423" y="3679444"/>
            <a:ext cx="3689985" cy="2366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342900" lvl="0" marL="355600" marR="227965" rtl="0" algn="l">
              <a:lnSpc>
                <a:spcPct val="994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The inner loop (size_list) will run  completely for each iteration of the  outer loop (item_list)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55600" marR="5080" rtl="0" algn="l">
              <a:lnSpc>
                <a:spcPct val="1008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In this case, the inner loop iterated  three times for each of the two  iterations of the outer loop, for a total  of six print statements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55600" marR="57785" rtl="0" algn="l">
              <a:lnSpc>
                <a:spcPct val="118750"/>
              </a:lnSpc>
              <a:spcBef>
                <a:spcPts val="655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NOTE</a:t>
            </a:r>
            <a:r>
              <a:rPr b="0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: There is no limit to how many  layers of nested loops can occur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1" name="Google Shape;711;p38"/>
          <p:cNvSpPr txBox="1"/>
          <p:nvPr/>
        </p:nvSpPr>
        <p:spPr>
          <a:xfrm>
            <a:off x="5706097" y="4977891"/>
            <a:ext cx="2006600" cy="976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75">
            <a:spAutoFit/>
          </a:bodyPr>
          <a:lstStyle/>
          <a:p>
            <a:pPr indent="0" lvl="0" marL="12700" marR="5080" rtl="0" algn="just">
              <a:lnSpc>
                <a:spcPct val="104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item_list[0], size_list[0]  item_list[0], size_list[1]  item_list[0], size_list[2]  item_list[1], size_list[0]  item_list[1], size_list[1]  item_list[1], size_list[2]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2" name="Google Shape;712;p38"/>
          <p:cNvSpPr/>
          <p:nvPr/>
        </p:nvSpPr>
        <p:spPr>
          <a:xfrm>
            <a:off x="5353050" y="5035346"/>
            <a:ext cx="274320" cy="76200"/>
          </a:xfrm>
          <a:custGeom>
            <a:rect b="b" l="l" r="r" t="t"/>
            <a:pathLst>
              <a:path extrusionOk="0" h="76200" w="27432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2862"/>
                </a:lnTo>
                <a:lnTo>
                  <a:pt x="63500" y="42862"/>
                </a:lnTo>
                <a:lnTo>
                  <a:pt x="63500" y="33337"/>
                </a:lnTo>
                <a:lnTo>
                  <a:pt x="76200" y="33337"/>
                </a:lnTo>
                <a:lnTo>
                  <a:pt x="76200" y="0"/>
                </a:lnTo>
                <a:close/>
              </a:path>
              <a:path extrusionOk="0" h="76200" w="274320">
                <a:moveTo>
                  <a:pt x="76200" y="33337"/>
                </a:moveTo>
                <a:lnTo>
                  <a:pt x="63500" y="33337"/>
                </a:lnTo>
                <a:lnTo>
                  <a:pt x="63500" y="42862"/>
                </a:lnTo>
                <a:lnTo>
                  <a:pt x="76200" y="42862"/>
                </a:lnTo>
                <a:lnTo>
                  <a:pt x="76200" y="33337"/>
                </a:lnTo>
                <a:close/>
              </a:path>
              <a:path extrusionOk="0" h="76200" w="274320">
                <a:moveTo>
                  <a:pt x="274320" y="33337"/>
                </a:moveTo>
                <a:lnTo>
                  <a:pt x="76200" y="33337"/>
                </a:lnTo>
                <a:lnTo>
                  <a:pt x="76200" y="42862"/>
                </a:lnTo>
                <a:lnTo>
                  <a:pt x="274320" y="42862"/>
                </a:lnTo>
                <a:lnTo>
                  <a:pt x="274320" y="33337"/>
                </a:lnTo>
                <a:close/>
              </a:path>
            </a:pathLst>
          </a:custGeom>
          <a:solidFill>
            <a:srgbClr val="20E2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38"/>
          <p:cNvSpPr/>
          <p:nvPr/>
        </p:nvSpPr>
        <p:spPr>
          <a:xfrm>
            <a:off x="5353050" y="5195049"/>
            <a:ext cx="274320" cy="76200"/>
          </a:xfrm>
          <a:custGeom>
            <a:rect b="b" l="l" r="r" t="t"/>
            <a:pathLst>
              <a:path extrusionOk="0" h="76200" w="27432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862"/>
                </a:lnTo>
                <a:lnTo>
                  <a:pt x="63500" y="42862"/>
                </a:lnTo>
                <a:lnTo>
                  <a:pt x="63500" y="33337"/>
                </a:lnTo>
                <a:lnTo>
                  <a:pt x="76200" y="33337"/>
                </a:lnTo>
                <a:lnTo>
                  <a:pt x="76200" y="0"/>
                </a:lnTo>
                <a:close/>
              </a:path>
              <a:path extrusionOk="0" h="76200" w="274320">
                <a:moveTo>
                  <a:pt x="76200" y="33337"/>
                </a:moveTo>
                <a:lnTo>
                  <a:pt x="63500" y="33337"/>
                </a:lnTo>
                <a:lnTo>
                  <a:pt x="63500" y="42862"/>
                </a:lnTo>
                <a:lnTo>
                  <a:pt x="76200" y="42862"/>
                </a:lnTo>
                <a:lnTo>
                  <a:pt x="76200" y="33337"/>
                </a:lnTo>
                <a:close/>
              </a:path>
              <a:path extrusionOk="0" h="76200" w="274320">
                <a:moveTo>
                  <a:pt x="274320" y="33337"/>
                </a:moveTo>
                <a:lnTo>
                  <a:pt x="76200" y="33337"/>
                </a:lnTo>
                <a:lnTo>
                  <a:pt x="76200" y="42862"/>
                </a:lnTo>
                <a:lnTo>
                  <a:pt x="274320" y="42862"/>
                </a:lnTo>
                <a:lnTo>
                  <a:pt x="274320" y="33337"/>
                </a:lnTo>
                <a:close/>
              </a:path>
            </a:pathLst>
          </a:custGeom>
          <a:solidFill>
            <a:srgbClr val="20E2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38"/>
          <p:cNvSpPr/>
          <p:nvPr/>
        </p:nvSpPr>
        <p:spPr>
          <a:xfrm>
            <a:off x="5353050" y="5833855"/>
            <a:ext cx="274320" cy="76200"/>
          </a:xfrm>
          <a:custGeom>
            <a:rect b="b" l="l" r="r" t="t"/>
            <a:pathLst>
              <a:path extrusionOk="0" h="76200" w="274320">
                <a:moveTo>
                  <a:pt x="76200" y="0"/>
                </a:moveTo>
                <a:lnTo>
                  <a:pt x="0" y="38098"/>
                </a:lnTo>
                <a:lnTo>
                  <a:pt x="76200" y="76200"/>
                </a:lnTo>
                <a:lnTo>
                  <a:pt x="76200" y="42862"/>
                </a:lnTo>
                <a:lnTo>
                  <a:pt x="63500" y="42862"/>
                </a:lnTo>
                <a:lnTo>
                  <a:pt x="63500" y="33337"/>
                </a:lnTo>
                <a:lnTo>
                  <a:pt x="76200" y="33337"/>
                </a:lnTo>
                <a:lnTo>
                  <a:pt x="76200" y="0"/>
                </a:lnTo>
                <a:close/>
              </a:path>
              <a:path extrusionOk="0" h="76200" w="274320">
                <a:moveTo>
                  <a:pt x="76200" y="33337"/>
                </a:moveTo>
                <a:lnTo>
                  <a:pt x="63500" y="33337"/>
                </a:lnTo>
                <a:lnTo>
                  <a:pt x="63500" y="42862"/>
                </a:lnTo>
                <a:lnTo>
                  <a:pt x="76200" y="42862"/>
                </a:lnTo>
                <a:lnTo>
                  <a:pt x="76200" y="33337"/>
                </a:lnTo>
                <a:close/>
              </a:path>
              <a:path extrusionOk="0" h="76200" w="274320">
                <a:moveTo>
                  <a:pt x="274320" y="33337"/>
                </a:moveTo>
                <a:lnTo>
                  <a:pt x="76200" y="33337"/>
                </a:lnTo>
                <a:lnTo>
                  <a:pt x="76200" y="42862"/>
                </a:lnTo>
                <a:lnTo>
                  <a:pt x="274320" y="42862"/>
                </a:lnTo>
                <a:lnTo>
                  <a:pt x="274320" y="33337"/>
                </a:lnTo>
                <a:close/>
              </a:path>
            </a:pathLst>
          </a:custGeom>
          <a:solidFill>
            <a:srgbClr val="20E2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38"/>
          <p:cNvSpPr/>
          <p:nvPr/>
        </p:nvSpPr>
        <p:spPr>
          <a:xfrm>
            <a:off x="5353050" y="5354751"/>
            <a:ext cx="274320" cy="76200"/>
          </a:xfrm>
          <a:custGeom>
            <a:rect b="b" l="l" r="r" t="t"/>
            <a:pathLst>
              <a:path extrusionOk="0" h="76200" w="27432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2862"/>
                </a:lnTo>
                <a:lnTo>
                  <a:pt x="63500" y="42862"/>
                </a:lnTo>
                <a:lnTo>
                  <a:pt x="63500" y="33337"/>
                </a:lnTo>
                <a:lnTo>
                  <a:pt x="76200" y="33337"/>
                </a:lnTo>
                <a:lnTo>
                  <a:pt x="76200" y="0"/>
                </a:lnTo>
                <a:close/>
              </a:path>
              <a:path extrusionOk="0" h="76200" w="274320">
                <a:moveTo>
                  <a:pt x="76200" y="33337"/>
                </a:moveTo>
                <a:lnTo>
                  <a:pt x="63500" y="33337"/>
                </a:lnTo>
                <a:lnTo>
                  <a:pt x="63500" y="42862"/>
                </a:lnTo>
                <a:lnTo>
                  <a:pt x="76200" y="42862"/>
                </a:lnTo>
                <a:lnTo>
                  <a:pt x="76200" y="33337"/>
                </a:lnTo>
                <a:close/>
              </a:path>
              <a:path extrusionOk="0" h="76200" w="274320">
                <a:moveTo>
                  <a:pt x="274320" y="33337"/>
                </a:moveTo>
                <a:lnTo>
                  <a:pt x="76200" y="33337"/>
                </a:lnTo>
                <a:lnTo>
                  <a:pt x="76200" y="42862"/>
                </a:lnTo>
                <a:lnTo>
                  <a:pt x="274320" y="42862"/>
                </a:lnTo>
                <a:lnTo>
                  <a:pt x="274320" y="33337"/>
                </a:lnTo>
                <a:close/>
              </a:path>
            </a:pathLst>
          </a:custGeom>
          <a:solidFill>
            <a:srgbClr val="20E2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38"/>
          <p:cNvSpPr/>
          <p:nvPr/>
        </p:nvSpPr>
        <p:spPr>
          <a:xfrm>
            <a:off x="5353050" y="5514454"/>
            <a:ext cx="274320" cy="76200"/>
          </a:xfrm>
          <a:custGeom>
            <a:rect b="b" l="l" r="r" t="t"/>
            <a:pathLst>
              <a:path extrusionOk="0" h="76200" w="274320">
                <a:moveTo>
                  <a:pt x="76200" y="0"/>
                </a:moveTo>
                <a:lnTo>
                  <a:pt x="0" y="38100"/>
                </a:lnTo>
                <a:lnTo>
                  <a:pt x="76200" y="76194"/>
                </a:lnTo>
                <a:lnTo>
                  <a:pt x="76200" y="42862"/>
                </a:lnTo>
                <a:lnTo>
                  <a:pt x="63500" y="42862"/>
                </a:lnTo>
                <a:lnTo>
                  <a:pt x="63500" y="33337"/>
                </a:lnTo>
                <a:lnTo>
                  <a:pt x="76200" y="33337"/>
                </a:lnTo>
                <a:lnTo>
                  <a:pt x="76200" y="0"/>
                </a:lnTo>
                <a:close/>
              </a:path>
              <a:path extrusionOk="0" h="76200" w="274320">
                <a:moveTo>
                  <a:pt x="76200" y="33337"/>
                </a:moveTo>
                <a:lnTo>
                  <a:pt x="63500" y="33337"/>
                </a:lnTo>
                <a:lnTo>
                  <a:pt x="63500" y="42862"/>
                </a:lnTo>
                <a:lnTo>
                  <a:pt x="76200" y="42862"/>
                </a:lnTo>
                <a:lnTo>
                  <a:pt x="76200" y="33337"/>
                </a:lnTo>
                <a:close/>
              </a:path>
              <a:path extrusionOk="0" h="76200" w="274320">
                <a:moveTo>
                  <a:pt x="274320" y="33337"/>
                </a:moveTo>
                <a:lnTo>
                  <a:pt x="76200" y="33337"/>
                </a:lnTo>
                <a:lnTo>
                  <a:pt x="76200" y="42862"/>
                </a:lnTo>
                <a:lnTo>
                  <a:pt x="274320" y="42862"/>
                </a:lnTo>
                <a:lnTo>
                  <a:pt x="274320" y="33337"/>
                </a:lnTo>
                <a:close/>
              </a:path>
            </a:pathLst>
          </a:custGeom>
          <a:solidFill>
            <a:srgbClr val="20E2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38"/>
          <p:cNvSpPr/>
          <p:nvPr/>
        </p:nvSpPr>
        <p:spPr>
          <a:xfrm>
            <a:off x="5353050" y="5674151"/>
            <a:ext cx="274320" cy="76200"/>
          </a:xfrm>
          <a:custGeom>
            <a:rect b="b" l="l" r="r" t="t"/>
            <a:pathLst>
              <a:path extrusionOk="0" h="76200" w="274320">
                <a:moveTo>
                  <a:pt x="76200" y="0"/>
                </a:moveTo>
                <a:lnTo>
                  <a:pt x="0" y="38098"/>
                </a:lnTo>
                <a:lnTo>
                  <a:pt x="76200" y="76198"/>
                </a:lnTo>
                <a:lnTo>
                  <a:pt x="76200" y="42861"/>
                </a:lnTo>
                <a:lnTo>
                  <a:pt x="63500" y="42861"/>
                </a:lnTo>
                <a:lnTo>
                  <a:pt x="63500" y="33336"/>
                </a:lnTo>
                <a:lnTo>
                  <a:pt x="76200" y="33336"/>
                </a:lnTo>
                <a:lnTo>
                  <a:pt x="76200" y="0"/>
                </a:lnTo>
                <a:close/>
              </a:path>
              <a:path extrusionOk="0" h="76200" w="274320">
                <a:moveTo>
                  <a:pt x="76200" y="33336"/>
                </a:moveTo>
                <a:lnTo>
                  <a:pt x="76200" y="42861"/>
                </a:lnTo>
                <a:lnTo>
                  <a:pt x="274320" y="42862"/>
                </a:lnTo>
                <a:lnTo>
                  <a:pt x="274320" y="33337"/>
                </a:lnTo>
                <a:lnTo>
                  <a:pt x="76200" y="33336"/>
                </a:lnTo>
                <a:close/>
              </a:path>
              <a:path extrusionOk="0" h="76200" w="274320">
                <a:moveTo>
                  <a:pt x="63500" y="33336"/>
                </a:moveTo>
                <a:lnTo>
                  <a:pt x="63500" y="42861"/>
                </a:lnTo>
                <a:lnTo>
                  <a:pt x="76200" y="42861"/>
                </a:lnTo>
                <a:lnTo>
                  <a:pt x="76200" y="33336"/>
                </a:lnTo>
                <a:lnTo>
                  <a:pt x="63500" y="33336"/>
                </a:lnTo>
                <a:close/>
              </a:path>
              <a:path extrusionOk="0" h="76200" w="274320">
                <a:moveTo>
                  <a:pt x="76200" y="33336"/>
                </a:moveTo>
                <a:lnTo>
                  <a:pt x="63500" y="33336"/>
                </a:lnTo>
                <a:lnTo>
                  <a:pt x="76200" y="33336"/>
                </a:lnTo>
                <a:close/>
              </a:path>
            </a:pathLst>
          </a:custGeom>
          <a:solidFill>
            <a:srgbClr val="20E2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8" name="Google Shape;718;p3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611323" y="3749640"/>
            <a:ext cx="4317341" cy="1184921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38"/>
          <p:cNvSpPr txBox="1"/>
          <p:nvPr>
            <p:ph idx="11" type="ftr"/>
          </p:nvPr>
        </p:nvSpPr>
        <p:spPr>
          <a:xfrm>
            <a:off x="11081054" y="6708738"/>
            <a:ext cx="1032509" cy="101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/>
        </p:nvSpPr>
        <p:spPr>
          <a:xfrm>
            <a:off x="7806801" y="2966000"/>
            <a:ext cx="3809800" cy="803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850">
            <a:spAutoFit/>
          </a:bodyPr>
          <a:lstStyle/>
          <a:p>
            <a:pPr indent="201909" lvl="0" marL="8466" marR="3386" rtl="0" algn="ctr">
              <a:lnSpc>
                <a:spcPct val="1190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 Kelas</a:t>
            </a:r>
            <a:endParaRPr b="0" i="0" sz="4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0" y="6083747"/>
            <a:ext cx="793749" cy="7742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 txBox="1"/>
          <p:nvPr/>
        </p:nvSpPr>
        <p:spPr>
          <a:xfrm>
            <a:off x="1524000" y="381000"/>
            <a:ext cx="8728886" cy="648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Table of Contents : Looping and Pattern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85" name="Google Shape;85;p12"/>
          <p:cNvGraphicFramePr/>
          <p:nvPr/>
        </p:nvGraphicFramePr>
        <p:xfrm>
          <a:off x="1731557" y="1342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{C105D59A-F276-4FA1-B906-4BBF011C23ED}</a:tableStyleId>
              </a:tblPr>
              <a:tblGrid>
                <a:gridCol w="524500"/>
                <a:gridCol w="8204375"/>
              </a:tblGrid>
              <a:tr h="51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03600" marB="103600" marR="103600" marL="1036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Recall If Else Statement</a:t>
                      </a:r>
                      <a:endParaRPr b="1" sz="2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03600" marB="103600" marR="103600" marL="1036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9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03600" marB="103600" marR="103600" marL="1036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Looping Basics using For</a:t>
                      </a:r>
                      <a:endParaRPr sz="1400" u="none" cap="none" strike="noStrike"/>
                    </a:p>
                  </a:txBody>
                  <a:tcPr marT="103600" marB="103600" marR="103600" marL="1036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9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03600" marB="103600" marR="103600" marL="1036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Looping Basics using For</a:t>
                      </a:r>
                      <a:endParaRPr sz="1400" u="none" cap="none" strike="noStrike"/>
                    </a:p>
                  </a:txBody>
                  <a:tcPr marT="103600" marB="103600" marR="103600" marL="1036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9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03600" marB="103600" marR="103600" marL="1036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Infinite and Nested Loops</a:t>
                      </a:r>
                      <a:endParaRPr b="1" sz="2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03600" marB="103600" marR="103600" marL="1036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9"/>
          <p:cNvSpPr txBox="1"/>
          <p:nvPr>
            <p:ph type="title"/>
          </p:nvPr>
        </p:nvSpPr>
        <p:spPr>
          <a:xfrm>
            <a:off x="4594225" y="254509"/>
            <a:ext cx="300355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NESTED LOOPS</a:t>
            </a:r>
            <a:endParaRPr/>
          </a:p>
        </p:txBody>
      </p:sp>
      <p:grpSp>
        <p:nvGrpSpPr>
          <p:cNvPr id="725" name="Google Shape;725;p39"/>
          <p:cNvGrpSpPr/>
          <p:nvPr/>
        </p:nvGrpSpPr>
        <p:grpSpPr>
          <a:xfrm>
            <a:off x="215737" y="324764"/>
            <a:ext cx="11760603" cy="1054100"/>
            <a:chOff x="215737" y="324764"/>
            <a:chExt cx="11760603" cy="1054100"/>
          </a:xfrm>
        </p:grpSpPr>
        <p:pic>
          <p:nvPicPr>
            <p:cNvPr id="726" name="Google Shape;726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5737" y="830834"/>
              <a:ext cx="11760603" cy="45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7" name="Google Shape;727;p39"/>
            <p:cNvSpPr/>
            <p:nvPr/>
          </p:nvSpPr>
          <p:spPr>
            <a:xfrm>
              <a:off x="546906" y="324764"/>
              <a:ext cx="1054100" cy="1054100"/>
            </a:xfrm>
            <a:custGeom>
              <a:rect b="b" l="l" r="r" t="t"/>
              <a:pathLst>
                <a:path extrusionOk="0" h="1054100" w="1054100">
                  <a:moveTo>
                    <a:pt x="526950" y="0"/>
                  </a:moveTo>
                  <a:lnTo>
                    <a:pt x="478987" y="2153"/>
                  </a:lnTo>
                  <a:lnTo>
                    <a:pt x="432230" y="8490"/>
                  </a:lnTo>
                  <a:lnTo>
                    <a:pt x="386866" y="18823"/>
                  </a:lnTo>
                  <a:lnTo>
                    <a:pt x="343080" y="32967"/>
                  </a:lnTo>
                  <a:lnTo>
                    <a:pt x="301059" y="50737"/>
                  </a:lnTo>
                  <a:lnTo>
                    <a:pt x="260988" y="71945"/>
                  </a:lnTo>
                  <a:lnTo>
                    <a:pt x="223054" y="96405"/>
                  </a:lnTo>
                  <a:lnTo>
                    <a:pt x="187443" y="123933"/>
                  </a:lnTo>
                  <a:lnTo>
                    <a:pt x="154340" y="154341"/>
                  </a:lnTo>
                  <a:lnTo>
                    <a:pt x="123932" y="187444"/>
                  </a:lnTo>
                  <a:lnTo>
                    <a:pt x="96404" y="223055"/>
                  </a:lnTo>
                  <a:lnTo>
                    <a:pt x="71944" y="260989"/>
                  </a:lnTo>
                  <a:lnTo>
                    <a:pt x="50736" y="301060"/>
                  </a:lnTo>
                  <a:lnTo>
                    <a:pt x="32967" y="343081"/>
                  </a:lnTo>
                  <a:lnTo>
                    <a:pt x="18823" y="386866"/>
                  </a:lnTo>
                  <a:lnTo>
                    <a:pt x="8489" y="432230"/>
                  </a:lnTo>
                  <a:lnTo>
                    <a:pt x="2153" y="478986"/>
                  </a:lnTo>
                  <a:lnTo>
                    <a:pt x="0" y="526948"/>
                  </a:lnTo>
                  <a:lnTo>
                    <a:pt x="2153" y="574912"/>
                  </a:lnTo>
                  <a:lnTo>
                    <a:pt x="8489" y="621670"/>
                  </a:lnTo>
                  <a:lnTo>
                    <a:pt x="18823" y="667035"/>
                  </a:lnTo>
                  <a:lnTo>
                    <a:pt x="32967" y="710822"/>
                  </a:lnTo>
                  <a:lnTo>
                    <a:pt x="50736" y="752844"/>
                  </a:lnTo>
                  <a:lnTo>
                    <a:pt x="71944" y="792916"/>
                  </a:lnTo>
                  <a:lnTo>
                    <a:pt x="96404" y="830850"/>
                  </a:lnTo>
                  <a:lnTo>
                    <a:pt x="123932" y="866462"/>
                  </a:lnTo>
                  <a:lnTo>
                    <a:pt x="154340" y="899566"/>
                  </a:lnTo>
                  <a:lnTo>
                    <a:pt x="187443" y="929975"/>
                  </a:lnTo>
                  <a:lnTo>
                    <a:pt x="223054" y="957502"/>
                  </a:lnTo>
                  <a:lnTo>
                    <a:pt x="260988" y="981963"/>
                  </a:lnTo>
                  <a:lnTo>
                    <a:pt x="301059" y="1003172"/>
                  </a:lnTo>
                  <a:lnTo>
                    <a:pt x="343080" y="1020941"/>
                  </a:lnTo>
                  <a:lnTo>
                    <a:pt x="386866" y="1035085"/>
                  </a:lnTo>
                  <a:lnTo>
                    <a:pt x="432230" y="1045419"/>
                  </a:lnTo>
                  <a:lnTo>
                    <a:pt x="478987" y="1051755"/>
                  </a:lnTo>
                  <a:lnTo>
                    <a:pt x="526950" y="1053909"/>
                  </a:lnTo>
                  <a:lnTo>
                    <a:pt x="574913" y="1051755"/>
                  </a:lnTo>
                  <a:lnTo>
                    <a:pt x="621670" y="1045419"/>
                  </a:lnTo>
                  <a:lnTo>
                    <a:pt x="667034" y="1035085"/>
                  </a:lnTo>
                  <a:lnTo>
                    <a:pt x="710820" y="1020941"/>
                  </a:lnTo>
                  <a:lnTo>
                    <a:pt x="752841" y="1003172"/>
                  </a:lnTo>
                  <a:lnTo>
                    <a:pt x="792912" y="981964"/>
                  </a:lnTo>
                  <a:lnTo>
                    <a:pt x="830846" y="957502"/>
                  </a:lnTo>
                  <a:lnTo>
                    <a:pt x="866458" y="929975"/>
                  </a:lnTo>
                  <a:lnTo>
                    <a:pt x="899561" y="899566"/>
                  </a:lnTo>
                  <a:lnTo>
                    <a:pt x="929969" y="866462"/>
                  </a:lnTo>
                  <a:lnTo>
                    <a:pt x="957497" y="830850"/>
                  </a:lnTo>
                  <a:lnTo>
                    <a:pt x="981957" y="792916"/>
                  </a:lnTo>
                  <a:lnTo>
                    <a:pt x="1003166" y="752844"/>
                  </a:lnTo>
                  <a:lnTo>
                    <a:pt x="1020935" y="710822"/>
                  </a:lnTo>
                  <a:lnTo>
                    <a:pt x="1035079" y="667035"/>
                  </a:lnTo>
                  <a:lnTo>
                    <a:pt x="1045413" y="621670"/>
                  </a:lnTo>
                  <a:lnTo>
                    <a:pt x="1051749" y="574912"/>
                  </a:lnTo>
                  <a:lnTo>
                    <a:pt x="1053903" y="526948"/>
                  </a:lnTo>
                  <a:lnTo>
                    <a:pt x="1051749" y="478986"/>
                  </a:lnTo>
                  <a:lnTo>
                    <a:pt x="1045413" y="432230"/>
                  </a:lnTo>
                  <a:lnTo>
                    <a:pt x="1035079" y="386866"/>
                  </a:lnTo>
                  <a:lnTo>
                    <a:pt x="1020935" y="343081"/>
                  </a:lnTo>
                  <a:lnTo>
                    <a:pt x="1003166" y="301060"/>
                  </a:lnTo>
                  <a:lnTo>
                    <a:pt x="981957" y="260989"/>
                  </a:lnTo>
                  <a:lnTo>
                    <a:pt x="957497" y="223055"/>
                  </a:lnTo>
                  <a:lnTo>
                    <a:pt x="929969" y="187444"/>
                  </a:lnTo>
                  <a:lnTo>
                    <a:pt x="899561" y="154341"/>
                  </a:lnTo>
                  <a:lnTo>
                    <a:pt x="866458" y="123933"/>
                  </a:lnTo>
                  <a:lnTo>
                    <a:pt x="830846" y="96405"/>
                  </a:lnTo>
                  <a:lnTo>
                    <a:pt x="792912" y="71945"/>
                  </a:lnTo>
                  <a:lnTo>
                    <a:pt x="752841" y="50737"/>
                  </a:lnTo>
                  <a:lnTo>
                    <a:pt x="710820" y="32967"/>
                  </a:lnTo>
                  <a:lnTo>
                    <a:pt x="667034" y="18823"/>
                  </a:lnTo>
                  <a:lnTo>
                    <a:pt x="621670" y="8490"/>
                  </a:lnTo>
                  <a:lnTo>
                    <a:pt x="574913" y="2153"/>
                  </a:lnTo>
                  <a:lnTo>
                    <a:pt x="526950" y="0"/>
                  </a:lnTo>
                  <a:close/>
                </a:path>
              </a:pathLst>
            </a:custGeom>
            <a:solidFill>
              <a:srgbClr val="403F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28" name="Google Shape;728;p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5707" y="716585"/>
              <a:ext cx="386622" cy="4851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9" name="Google Shape;729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02847" y="718538"/>
              <a:ext cx="319247" cy="533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0" name="Google Shape;730;p3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97946" y="505613"/>
              <a:ext cx="547961" cy="1632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1" name="Google Shape;731;p39"/>
          <p:cNvSpPr txBox="1"/>
          <p:nvPr/>
        </p:nvSpPr>
        <p:spPr>
          <a:xfrm>
            <a:off x="2691500" y="1600700"/>
            <a:ext cx="12327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2" name="Google Shape;732;p39"/>
          <p:cNvSpPr/>
          <p:nvPr/>
        </p:nvSpPr>
        <p:spPr>
          <a:xfrm>
            <a:off x="3782745" y="1524368"/>
            <a:ext cx="0" cy="422909"/>
          </a:xfrm>
          <a:custGeom>
            <a:rect b="b" l="l" r="r" t="t"/>
            <a:pathLst>
              <a:path extrusionOk="0" h="422910" w="120000">
                <a:moveTo>
                  <a:pt x="0" y="0"/>
                </a:moveTo>
                <a:lnTo>
                  <a:pt x="0" y="422798"/>
                </a:lnTo>
              </a:path>
            </a:pathLst>
          </a:custGeom>
          <a:noFill/>
          <a:ln cap="flat" cmpd="sng" w="9525">
            <a:solidFill>
              <a:srgbClr val="E7E7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39"/>
          <p:cNvSpPr txBox="1"/>
          <p:nvPr/>
        </p:nvSpPr>
        <p:spPr>
          <a:xfrm>
            <a:off x="3924109" y="1613915"/>
            <a:ext cx="256667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Printing items along with their sizes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34" name="Google Shape;734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12135" y="2194560"/>
            <a:ext cx="6440424" cy="3389376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39"/>
          <p:cNvSpPr txBox="1"/>
          <p:nvPr>
            <p:ph idx="11" type="ftr"/>
          </p:nvPr>
        </p:nvSpPr>
        <p:spPr>
          <a:xfrm>
            <a:off x="11081054" y="6708738"/>
            <a:ext cx="1032509" cy="101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0" name="Google Shape;740;p40"/>
          <p:cNvGrpSpPr/>
          <p:nvPr/>
        </p:nvGrpSpPr>
        <p:grpSpPr>
          <a:xfrm>
            <a:off x="0" y="0"/>
            <a:ext cx="4768850" cy="6858013"/>
            <a:chOff x="0" y="0"/>
            <a:chExt cx="7153275" cy="10287019"/>
          </a:xfrm>
        </p:grpSpPr>
        <p:sp>
          <p:nvSpPr>
            <p:cNvPr id="741" name="Google Shape;741;p40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3519251" y="1415372"/>
              <a:ext cx="2463165" cy="2463165"/>
            </a:xfrm>
            <a:custGeom>
              <a:rect b="b" l="l" r="r" t="t"/>
              <a:pathLst>
                <a:path extrusionOk="0" h="2463165" w="2463165">
                  <a:moveTo>
                    <a:pt x="1231315" y="2462631"/>
                  </a:moveTo>
                  <a:lnTo>
                    <a:pt x="1185996" y="2461798"/>
                  </a:lnTo>
                  <a:lnTo>
                    <a:pt x="1140734" y="2459294"/>
                  </a:lnTo>
                  <a:lnTo>
                    <a:pt x="1095597" y="2455128"/>
                  </a:lnTo>
                  <a:lnTo>
                    <a:pt x="1050642" y="2449303"/>
                  </a:lnTo>
                  <a:lnTo>
                    <a:pt x="1005935" y="2441827"/>
                  </a:lnTo>
                  <a:lnTo>
                    <a:pt x="961533" y="2432713"/>
                  </a:lnTo>
                  <a:lnTo>
                    <a:pt x="917494" y="2421970"/>
                  </a:lnTo>
                  <a:lnTo>
                    <a:pt x="873884" y="2409611"/>
                  </a:lnTo>
                  <a:lnTo>
                    <a:pt x="830758" y="2395656"/>
                  </a:lnTo>
                  <a:lnTo>
                    <a:pt x="788170" y="2380126"/>
                  </a:lnTo>
                  <a:lnTo>
                    <a:pt x="746185" y="2363035"/>
                  </a:lnTo>
                  <a:lnTo>
                    <a:pt x="704859" y="2344410"/>
                  </a:lnTo>
                  <a:lnTo>
                    <a:pt x="664248" y="2324280"/>
                  </a:lnTo>
                  <a:lnTo>
                    <a:pt x="624402" y="2302667"/>
                  </a:lnTo>
                  <a:lnTo>
                    <a:pt x="585378" y="2279602"/>
                  </a:lnTo>
                  <a:lnTo>
                    <a:pt x="547231" y="2255115"/>
                  </a:lnTo>
                  <a:lnTo>
                    <a:pt x="510013" y="2229244"/>
                  </a:lnTo>
                  <a:lnTo>
                    <a:pt x="473771" y="2202019"/>
                  </a:lnTo>
                  <a:lnTo>
                    <a:pt x="438554" y="2173478"/>
                  </a:lnTo>
                  <a:lnTo>
                    <a:pt x="404414" y="2143661"/>
                  </a:lnTo>
                  <a:lnTo>
                    <a:pt x="371394" y="2112608"/>
                  </a:lnTo>
                  <a:lnTo>
                    <a:pt x="339538" y="2080358"/>
                  </a:lnTo>
                  <a:lnTo>
                    <a:pt x="308891" y="2046958"/>
                  </a:lnTo>
                  <a:lnTo>
                    <a:pt x="279495" y="2012452"/>
                  </a:lnTo>
                  <a:lnTo>
                    <a:pt x="251389" y="1976892"/>
                  </a:lnTo>
                  <a:lnTo>
                    <a:pt x="224610" y="1940317"/>
                  </a:lnTo>
                  <a:lnTo>
                    <a:pt x="199195" y="1902783"/>
                  </a:lnTo>
                  <a:lnTo>
                    <a:pt x="175180" y="1864340"/>
                  </a:lnTo>
                  <a:lnTo>
                    <a:pt x="152597" y="1825035"/>
                  </a:lnTo>
                  <a:lnTo>
                    <a:pt x="131474" y="1784928"/>
                  </a:lnTo>
                  <a:lnTo>
                    <a:pt x="111842" y="1744071"/>
                  </a:lnTo>
                  <a:lnTo>
                    <a:pt x="93728" y="1702520"/>
                  </a:lnTo>
                  <a:lnTo>
                    <a:pt x="77155" y="1660330"/>
                  </a:lnTo>
                  <a:lnTo>
                    <a:pt x="62146" y="1617555"/>
                  </a:lnTo>
                  <a:lnTo>
                    <a:pt x="48722" y="1574260"/>
                  </a:lnTo>
                  <a:lnTo>
                    <a:pt x="36901" y="1530500"/>
                  </a:lnTo>
                  <a:lnTo>
                    <a:pt x="26698" y="1486336"/>
                  </a:lnTo>
                  <a:lnTo>
                    <a:pt x="18127" y="1441825"/>
                  </a:lnTo>
                  <a:lnTo>
                    <a:pt x="11201" y="1397025"/>
                  </a:lnTo>
                  <a:lnTo>
                    <a:pt x="5929" y="1352004"/>
                  </a:lnTo>
                  <a:lnTo>
                    <a:pt x="2317" y="1306821"/>
                  </a:lnTo>
                  <a:lnTo>
                    <a:pt x="370" y="1261532"/>
                  </a:lnTo>
                  <a:lnTo>
                    <a:pt x="0" y="1231315"/>
                  </a:lnTo>
                  <a:lnTo>
                    <a:pt x="92" y="1216205"/>
                  </a:lnTo>
                  <a:lnTo>
                    <a:pt x="1483" y="1170897"/>
                  </a:lnTo>
                  <a:lnTo>
                    <a:pt x="4540" y="1125673"/>
                  </a:lnTo>
                  <a:lnTo>
                    <a:pt x="9260" y="1080590"/>
                  </a:lnTo>
                  <a:lnTo>
                    <a:pt x="15636" y="1035708"/>
                  </a:lnTo>
                  <a:lnTo>
                    <a:pt x="23659" y="991095"/>
                  </a:lnTo>
                  <a:lnTo>
                    <a:pt x="33319" y="946812"/>
                  </a:lnTo>
                  <a:lnTo>
                    <a:pt x="44603" y="902907"/>
                  </a:lnTo>
                  <a:lnTo>
                    <a:pt x="57495" y="859451"/>
                  </a:lnTo>
                  <a:lnTo>
                    <a:pt x="71977" y="816500"/>
                  </a:lnTo>
                  <a:lnTo>
                    <a:pt x="88031" y="774107"/>
                  </a:lnTo>
                  <a:lnTo>
                    <a:pt x="105634" y="732335"/>
                  </a:lnTo>
                  <a:lnTo>
                    <a:pt x="124764" y="691239"/>
                  </a:lnTo>
                  <a:lnTo>
                    <a:pt x="145392" y="650878"/>
                  </a:lnTo>
                  <a:lnTo>
                    <a:pt x="167491" y="611301"/>
                  </a:lnTo>
                  <a:lnTo>
                    <a:pt x="191034" y="572563"/>
                  </a:lnTo>
                  <a:lnTo>
                    <a:pt x="215986" y="534720"/>
                  </a:lnTo>
                  <a:lnTo>
                    <a:pt x="242313" y="497820"/>
                  </a:lnTo>
                  <a:lnTo>
                    <a:pt x="269981" y="461917"/>
                  </a:lnTo>
                  <a:lnTo>
                    <a:pt x="298952" y="427053"/>
                  </a:lnTo>
                  <a:lnTo>
                    <a:pt x="329187" y="393280"/>
                  </a:lnTo>
                  <a:lnTo>
                    <a:pt x="360644" y="360644"/>
                  </a:lnTo>
                  <a:lnTo>
                    <a:pt x="393280" y="329187"/>
                  </a:lnTo>
                  <a:lnTo>
                    <a:pt x="427053" y="298952"/>
                  </a:lnTo>
                  <a:lnTo>
                    <a:pt x="461917" y="269981"/>
                  </a:lnTo>
                  <a:lnTo>
                    <a:pt x="497820" y="242313"/>
                  </a:lnTo>
                  <a:lnTo>
                    <a:pt x="534720" y="215986"/>
                  </a:lnTo>
                  <a:lnTo>
                    <a:pt x="572563" y="191034"/>
                  </a:lnTo>
                  <a:lnTo>
                    <a:pt x="611301" y="167491"/>
                  </a:lnTo>
                  <a:lnTo>
                    <a:pt x="650878" y="145392"/>
                  </a:lnTo>
                  <a:lnTo>
                    <a:pt x="691239" y="124764"/>
                  </a:lnTo>
                  <a:lnTo>
                    <a:pt x="732335" y="105634"/>
                  </a:lnTo>
                  <a:lnTo>
                    <a:pt x="774107" y="88031"/>
                  </a:lnTo>
                  <a:lnTo>
                    <a:pt x="816500" y="71977"/>
                  </a:lnTo>
                  <a:lnTo>
                    <a:pt x="859451" y="57495"/>
                  </a:lnTo>
                  <a:lnTo>
                    <a:pt x="902907" y="44603"/>
                  </a:lnTo>
                  <a:lnTo>
                    <a:pt x="946812" y="33319"/>
                  </a:lnTo>
                  <a:lnTo>
                    <a:pt x="991095" y="23659"/>
                  </a:lnTo>
                  <a:lnTo>
                    <a:pt x="1035708" y="15636"/>
                  </a:lnTo>
                  <a:lnTo>
                    <a:pt x="1080590" y="9260"/>
                  </a:lnTo>
                  <a:lnTo>
                    <a:pt x="1125673" y="4540"/>
                  </a:lnTo>
                  <a:lnTo>
                    <a:pt x="1170897" y="1483"/>
                  </a:lnTo>
                  <a:lnTo>
                    <a:pt x="1216205" y="92"/>
                  </a:lnTo>
                  <a:lnTo>
                    <a:pt x="1231315" y="0"/>
                  </a:lnTo>
                  <a:lnTo>
                    <a:pt x="1246425" y="92"/>
                  </a:lnTo>
                  <a:lnTo>
                    <a:pt x="1291734" y="1483"/>
                  </a:lnTo>
                  <a:lnTo>
                    <a:pt x="1336958" y="4540"/>
                  </a:lnTo>
                  <a:lnTo>
                    <a:pt x="1382041" y="9260"/>
                  </a:lnTo>
                  <a:lnTo>
                    <a:pt x="1426922" y="15636"/>
                  </a:lnTo>
                  <a:lnTo>
                    <a:pt x="1471535" y="23659"/>
                  </a:lnTo>
                  <a:lnTo>
                    <a:pt x="1515819" y="33319"/>
                  </a:lnTo>
                  <a:lnTo>
                    <a:pt x="1559723" y="44603"/>
                  </a:lnTo>
                  <a:lnTo>
                    <a:pt x="1603180" y="57495"/>
                  </a:lnTo>
                  <a:lnTo>
                    <a:pt x="1646131" y="71977"/>
                  </a:lnTo>
                  <a:lnTo>
                    <a:pt x="1688524" y="88031"/>
                  </a:lnTo>
                  <a:lnTo>
                    <a:pt x="1730296" y="105634"/>
                  </a:lnTo>
                  <a:lnTo>
                    <a:pt x="1771391" y="124764"/>
                  </a:lnTo>
                  <a:lnTo>
                    <a:pt x="1811753" y="145392"/>
                  </a:lnTo>
                  <a:lnTo>
                    <a:pt x="1851329" y="167491"/>
                  </a:lnTo>
                  <a:lnTo>
                    <a:pt x="1890067" y="191034"/>
                  </a:lnTo>
                  <a:lnTo>
                    <a:pt x="1927911" y="215986"/>
                  </a:lnTo>
                  <a:lnTo>
                    <a:pt x="1964810" y="242313"/>
                  </a:lnTo>
                  <a:lnTo>
                    <a:pt x="2000714" y="269981"/>
                  </a:lnTo>
                  <a:lnTo>
                    <a:pt x="2035577" y="298952"/>
                  </a:lnTo>
                  <a:lnTo>
                    <a:pt x="2069351" y="329187"/>
                  </a:lnTo>
                  <a:lnTo>
                    <a:pt x="2101989" y="360644"/>
                  </a:lnTo>
                  <a:lnTo>
                    <a:pt x="2133444" y="393280"/>
                  </a:lnTo>
                  <a:lnTo>
                    <a:pt x="2163678" y="427053"/>
                  </a:lnTo>
                  <a:lnTo>
                    <a:pt x="2192651" y="461917"/>
                  </a:lnTo>
                  <a:lnTo>
                    <a:pt x="2220318" y="497820"/>
                  </a:lnTo>
                  <a:lnTo>
                    <a:pt x="2246643" y="534720"/>
                  </a:lnTo>
                  <a:lnTo>
                    <a:pt x="2271596" y="572563"/>
                  </a:lnTo>
                  <a:lnTo>
                    <a:pt x="2295138" y="611301"/>
                  </a:lnTo>
                  <a:lnTo>
                    <a:pt x="2317237" y="650878"/>
                  </a:lnTo>
                  <a:lnTo>
                    <a:pt x="2337866" y="691239"/>
                  </a:lnTo>
                  <a:lnTo>
                    <a:pt x="2356997" y="732335"/>
                  </a:lnTo>
                  <a:lnTo>
                    <a:pt x="2374599" y="774107"/>
                  </a:lnTo>
                  <a:lnTo>
                    <a:pt x="2390653" y="816500"/>
                  </a:lnTo>
                  <a:lnTo>
                    <a:pt x="2405135" y="859451"/>
                  </a:lnTo>
                  <a:lnTo>
                    <a:pt x="2418029" y="902907"/>
                  </a:lnTo>
                  <a:lnTo>
                    <a:pt x="2429312" y="946812"/>
                  </a:lnTo>
                  <a:lnTo>
                    <a:pt x="2438970" y="991095"/>
                  </a:lnTo>
                  <a:lnTo>
                    <a:pt x="2446995" y="1035708"/>
                  </a:lnTo>
                  <a:lnTo>
                    <a:pt x="2453370" y="1080590"/>
                  </a:lnTo>
                  <a:lnTo>
                    <a:pt x="2458090" y="1125673"/>
                  </a:lnTo>
                  <a:lnTo>
                    <a:pt x="2461149" y="1170897"/>
                  </a:lnTo>
                  <a:lnTo>
                    <a:pt x="2462539" y="1216205"/>
                  </a:lnTo>
                  <a:lnTo>
                    <a:pt x="2462631" y="1231315"/>
                  </a:lnTo>
                  <a:lnTo>
                    <a:pt x="2462539" y="1246425"/>
                  </a:lnTo>
                  <a:lnTo>
                    <a:pt x="2461149" y="1291734"/>
                  </a:lnTo>
                  <a:lnTo>
                    <a:pt x="2458090" y="1336958"/>
                  </a:lnTo>
                  <a:lnTo>
                    <a:pt x="2453370" y="1382041"/>
                  </a:lnTo>
                  <a:lnTo>
                    <a:pt x="2446995" y="1426922"/>
                  </a:lnTo>
                  <a:lnTo>
                    <a:pt x="2438970" y="1471535"/>
                  </a:lnTo>
                  <a:lnTo>
                    <a:pt x="2429312" y="1515819"/>
                  </a:lnTo>
                  <a:lnTo>
                    <a:pt x="2418029" y="1559723"/>
                  </a:lnTo>
                  <a:lnTo>
                    <a:pt x="2405135" y="1603180"/>
                  </a:lnTo>
                  <a:lnTo>
                    <a:pt x="2390653" y="1646131"/>
                  </a:lnTo>
                  <a:lnTo>
                    <a:pt x="2374601" y="1688524"/>
                  </a:lnTo>
                  <a:lnTo>
                    <a:pt x="2356997" y="1730296"/>
                  </a:lnTo>
                  <a:lnTo>
                    <a:pt x="2337866" y="1771391"/>
                  </a:lnTo>
                  <a:lnTo>
                    <a:pt x="2317237" y="1811753"/>
                  </a:lnTo>
                  <a:lnTo>
                    <a:pt x="2295138" y="1851329"/>
                  </a:lnTo>
                  <a:lnTo>
                    <a:pt x="2271596" y="1890067"/>
                  </a:lnTo>
                  <a:lnTo>
                    <a:pt x="2246643" y="1927911"/>
                  </a:lnTo>
                  <a:lnTo>
                    <a:pt x="2220318" y="1964810"/>
                  </a:lnTo>
                  <a:lnTo>
                    <a:pt x="2192651" y="2000714"/>
                  </a:lnTo>
                  <a:lnTo>
                    <a:pt x="2163678" y="2035577"/>
                  </a:lnTo>
                  <a:lnTo>
                    <a:pt x="2133444" y="2069351"/>
                  </a:lnTo>
                  <a:lnTo>
                    <a:pt x="2101989" y="2101989"/>
                  </a:lnTo>
                  <a:lnTo>
                    <a:pt x="2069351" y="2133444"/>
                  </a:lnTo>
                  <a:lnTo>
                    <a:pt x="2035577" y="2163678"/>
                  </a:lnTo>
                  <a:lnTo>
                    <a:pt x="2000714" y="2192651"/>
                  </a:lnTo>
                  <a:lnTo>
                    <a:pt x="1964810" y="2220318"/>
                  </a:lnTo>
                  <a:lnTo>
                    <a:pt x="1927911" y="2246643"/>
                  </a:lnTo>
                  <a:lnTo>
                    <a:pt x="1890067" y="2271596"/>
                  </a:lnTo>
                  <a:lnTo>
                    <a:pt x="1851329" y="2295138"/>
                  </a:lnTo>
                  <a:lnTo>
                    <a:pt x="1811753" y="2317237"/>
                  </a:lnTo>
                  <a:lnTo>
                    <a:pt x="1771391" y="2337866"/>
                  </a:lnTo>
                  <a:lnTo>
                    <a:pt x="1730296" y="2356997"/>
                  </a:lnTo>
                  <a:lnTo>
                    <a:pt x="1688524" y="2374599"/>
                  </a:lnTo>
                  <a:lnTo>
                    <a:pt x="1646131" y="2390653"/>
                  </a:lnTo>
                  <a:lnTo>
                    <a:pt x="1603180" y="2405135"/>
                  </a:lnTo>
                  <a:lnTo>
                    <a:pt x="1559723" y="2418029"/>
                  </a:lnTo>
                  <a:lnTo>
                    <a:pt x="1515819" y="2429312"/>
                  </a:lnTo>
                  <a:lnTo>
                    <a:pt x="1471535" y="2438970"/>
                  </a:lnTo>
                  <a:lnTo>
                    <a:pt x="1426922" y="2446995"/>
                  </a:lnTo>
                  <a:lnTo>
                    <a:pt x="1382041" y="2453370"/>
                  </a:lnTo>
                  <a:lnTo>
                    <a:pt x="1336958" y="2458090"/>
                  </a:lnTo>
                  <a:lnTo>
                    <a:pt x="1291734" y="2461149"/>
                  </a:lnTo>
                  <a:lnTo>
                    <a:pt x="1246425" y="2462539"/>
                  </a:lnTo>
                  <a:lnTo>
                    <a:pt x="1231315" y="2462631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4" name="Google Shape;744;p40"/>
          <p:cNvSpPr txBox="1"/>
          <p:nvPr>
            <p:ph idx="4294967295" type="title"/>
          </p:nvPr>
        </p:nvSpPr>
        <p:spPr>
          <a:xfrm>
            <a:off x="850900" y="3141928"/>
            <a:ext cx="10972800" cy="1075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300">
            <a:spAutoFit/>
          </a:bodyPr>
          <a:lstStyle/>
          <a:p>
            <a:pPr indent="0" lvl="0" marL="8466" marR="3386" rtl="0" algn="ctr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US" sz="57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Thanks</a:t>
            </a:r>
            <a:endParaRPr b="1" i="0" sz="57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5" name="Google Shape;745;p40"/>
          <p:cNvSpPr/>
          <p:nvPr/>
        </p:nvSpPr>
        <p:spPr>
          <a:xfrm>
            <a:off x="11398911" y="6083747"/>
            <a:ext cx="793000" cy="774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4228300" y="254509"/>
            <a:ext cx="37356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IF STATEMENT</a:t>
            </a:r>
            <a:endParaRPr/>
          </a:p>
        </p:txBody>
      </p:sp>
      <p:grpSp>
        <p:nvGrpSpPr>
          <p:cNvPr id="91" name="Google Shape;91;p13"/>
          <p:cNvGrpSpPr/>
          <p:nvPr/>
        </p:nvGrpSpPr>
        <p:grpSpPr>
          <a:xfrm>
            <a:off x="215737" y="324764"/>
            <a:ext cx="11760602" cy="1054100"/>
            <a:chOff x="215737" y="324764"/>
            <a:chExt cx="11760602" cy="1054100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5737" y="830834"/>
              <a:ext cx="11760602" cy="45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546906" y="324764"/>
              <a:ext cx="1054100" cy="1054100"/>
            </a:xfrm>
            <a:custGeom>
              <a:rect b="b" l="l" r="r" t="t"/>
              <a:pathLst>
                <a:path extrusionOk="0" h="1054100" w="1054100">
                  <a:moveTo>
                    <a:pt x="526950" y="0"/>
                  </a:moveTo>
                  <a:lnTo>
                    <a:pt x="478987" y="2153"/>
                  </a:lnTo>
                  <a:lnTo>
                    <a:pt x="432230" y="8490"/>
                  </a:lnTo>
                  <a:lnTo>
                    <a:pt x="386866" y="18823"/>
                  </a:lnTo>
                  <a:lnTo>
                    <a:pt x="343080" y="32967"/>
                  </a:lnTo>
                  <a:lnTo>
                    <a:pt x="301059" y="50737"/>
                  </a:lnTo>
                  <a:lnTo>
                    <a:pt x="260988" y="71945"/>
                  </a:lnTo>
                  <a:lnTo>
                    <a:pt x="223054" y="96405"/>
                  </a:lnTo>
                  <a:lnTo>
                    <a:pt x="187443" y="123933"/>
                  </a:lnTo>
                  <a:lnTo>
                    <a:pt x="154340" y="154341"/>
                  </a:lnTo>
                  <a:lnTo>
                    <a:pt x="123932" y="187444"/>
                  </a:lnTo>
                  <a:lnTo>
                    <a:pt x="96404" y="223055"/>
                  </a:lnTo>
                  <a:lnTo>
                    <a:pt x="71944" y="260989"/>
                  </a:lnTo>
                  <a:lnTo>
                    <a:pt x="50736" y="301060"/>
                  </a:lnTo>
                  <a:lnTo>
                    <a:pt x="32967" y="343081"/>
                  </a:lnTo>
                  <a:lnTo>
                    <a:pt x="18823" y="386866"/>
                  </a:lnTo>
                  <a:lnTo>
                    <a:pt x="8489" y="432230"/>
                  </a:lnTo>
                  <a:lnTo>
                    <a:pt x="2153" y="478986"/>
                  </a:lnTo>
                  <a:lnTo>
                    <a:pt x="0" y="526948"/>
                  </a:lnTo>
                  <a:lnTo>
                    <a:pt x="2153" y="574912"/>
                  </a:lnTo>
                  <a:lnTo>
                    <a:pt x="8489" y="621670"/>
                  </a:lnTo>
                  <a:lnTo>
                    <a:pt x="18823" y="667035"/>
                  </a:lnTo>
                  <a:lnTo>
                    <a:pt x="32967" y="710822"/>
                  </a:lnTo>
                  <a:lnTo>
                    <a:pt x="50736" y="752844"/>
                  </a:lnTo>
                  <a:lnTo>
                    <a:pt x="71944" y="792916"/>
                  </a:lnTo>
                  <a:lnTo>
                    <a:pt x="96404" y="830850"/>
                  </a:lnTo>
                  <a:lnTo>
                    <a:pt x="123932" y="866462"/>
                  </a:lnTo>
                  <a:lnTo>
                    <a:pt x="154340" y="899566"/>
                  </a:lnTo>
                  <a:lnTo>
                    <a:pt x="187443" y="929975"/>
                  </a:lnTo>
                  <a:lnTo>
                    <a:pt x="223054" y="957502"/>
                  </a:lnTo>
                  <a:lnTo>
                    <a:pt x="260988" y="981963"/>
                  </a:lnTo>
                  <a:lnTo>
                    <a:pt x="301059" y="1003172"/>
                  </a:lnTo>
                  <a:lnTo>
                    <a:pt x="343080" y="1020941"/>
                  </a:lnTo>
                  <a:lnTo>
                    <a:pt x="386866" y="1035085"/>
                  </a:lnTo>
                  <a:lnTo>
                    <a:pt x="432230" y="1045419"/>
                  </a:lnTo>
                  <a:lnTo>
                    <a:pt x="478987" y="1051755"/>
                  </a:lnTo>
                  <a:lnTo>
                    <a:pt x="526950" y="1053909"/>
                  </a:lnTo>
                  <a:lnTo>
                    <a:pt x="574913" y="1051755"/>
                  </a:lnTo>
                  <a:lnTo>
                    <a:pt x="621670" y="1045419"/>
                  </a:lnTo>
                  <a:lnTo>
                    <a:pt x="667034" y="1035085"/>
                  </a:lnTo>
                  <a:lnTo>
                    <a:pt x="710820" y="1020941"/>
                  </a:lnTo>
                  <a:lnTo>
                    <a:pt x="752841" y="1003172"/>
                  </a:lnTo>
                  <a:lnTo>
                    <a:pt x="792912" y="981964"/>
                  </a:lnTo>
                  <a:lnTo>
                    <a:pt x="830846" y="957502"/>
                  </a:lnTo>
                  <a:lnTo>
                    <a:pt x="866458" y="929975"/>
                  </a:lnTo>
                  <a:lnTo>
                    <a:pt x="899561" y="899566"/>
                  </a:lnTo>
                  <a:lnTo>
                    <a:pt x="929969" y="866462"/>
                  </a:lnTo>
                  <a:lnTo>
                    <a:pt x="957497" y="830850"/>
                  </a:lnTo>
                  <a:lnTo>
                    <a:pt x="981957" y="792916"/>
                  </a:lnTo>
                  <a:lnTo>
                    <a:pt x="1003166" y="752844"/>
                  </a:lnTo>
                  <a:lnTo>
                    <a:pt x="1020935" y="710822"/>
                  </a:lnTo>
                  <a:lnTo>
                    <a:pt x="1035079" y="667035"/>
                  </a:lnTo>
                  <a:lnTo>
                    <a:pt x="1045413" y="621670"/>
                  </a:lnTo>
                  <a:lnTo>
                    <a:pt x="1051749" y="574912"/>
                  </a:lnTo>
                  <a:lnTo>
                    <a:pt x="1053903" y="526948"/>
                  </a:lnTo>
                  <a:lnTo>
                    <a:pt x="1051749" y="478986"/>
                  </a:lnTo>
                  <a:lnTo>
                    <a:pt x="1045413" y="432230"/>
                  </a:lnTo>
                  <a:lnTo>
                    <a:pt x="1035079" y="386866"/>
                  </a:lnTo>
                  <a:lnTo>
                    <a:pt x="1020935" y="343081"/>
                  </a:lnTo>
                  <a:lnTo>
                    <a:pt x="1003166" y="301060"/>
                  </a:lnTo>
                  <a:lnTo>
                    <a:pt x="981957" y="260989"/>
                  </a:lnTo>
                  <a:lnTo>
                    <a:pt x="957497" y="223055"/>
                  </a:lnTo>
                  <a:lnTo>
                    <a:pt x="929969" y="187444"/>
                  </a:lnTo>
                  <a:lnTo>
                    <a:pt x="899561" y="154341"/>
                  </a:lnTo>
                  <a:lnTo>
                    <a:pt x="866458" y="123933"/>
                  </a:lnTo>
                  <a:lnTo>
                    <a:pt x="830846" y="96405"/>
                  </a:lnTo>
                  <a:lnTo>
                    <a:pt x="792912" y="71945"/>
                  </a:lnTo>
                  <a:lnTo>
                    <a:pt x="752841" y="50737"/>
                  </a:lnTo>
                  <a:lnTo>
                    <a:pt x="710820" y="32967"/>
                  </a:lnTo>
                  <a:lnTo>
                    <a:pt x="667034" y="18823"/>
                  </a:lnTo>
                  <a:lnTo>
                    <a:pt x="621670" y="8490"/>
                  </a:lnTo>
                  <a:lnTo>
                    <a:pt x="574913" y="2153"/>
                  </a:lnTo>
                  <a:lnTo>
                    <a:pt x="526950" y="0"/>
                  </a:lnTo>
                  <a:close/>
                </a:path>
              </a:pathLst>
            </a:custGeom>
            <a:solidFill>
              <a:srgbClr val="403F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4" name="Google Shape;94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75243" y="496151"/>
              <a:ext cx="597226" cy="6443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" name="Google Shape;95;p13"/>
          <p:cNvSpPr txBox="1"/>
          <p:nvPr/>
        </p:nvSpPr>
        <p:spPr>
          <a:xfrm>
            <a:off x="2691498" y="1549908"/>
            <a:ext cx="8496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1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if statement </a:t>
            </a: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runs lines of indented code when a given logical condition is  met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6" name="Google Shape;96;p13"/>
          <p:cNvGrpSpPr/>
          <p:nvPr/>
        </p:nvGrpSpPr>
        <p:grpSpPr>
          <a:xfrm>
            <a:off x="3253054" y="2425814"/>
            <a:ext cx="5083175" cy="1097279"/>
            <a:chOff x="3253054" y="2425814"/>
            <a:chExt cx="5083175" cy="1097279"/>
          </a:xfrm>
        </p:grpSpPr>
        <p:sp>
          <p:nvSpPr>
            <p:cNvPr id="97" name="Google Shape;97;p13"/>
            <p:cNvSpPr/>
            <p:nvPr/>
          </p:nvSpPr>
          <p:spPr>
            <a:xfrm>
              <a:off x="3253054" y="2425814"/>
              <a:ext cx="5083175" cy="1097279"/>
            </a:xfrm>
            <a:custGeom>
              <a:rect b="b" l="l" r="r" t="t"/>
              <a:pathLst>
                <a:path extrusionOk="0" h="1097279" w="5083175">
                  <a:moveTo>
                    <a:pt x="5008651" y="0"/>
                  </a:moveTo>
                  <a:lnTo>
                    <a:pt x="73952" y="0"/>
                  </a:lnTo>
                  <a:lnTo>
                    <a:pt x="45166" y="5811"/>
                  </a:lnTo>
                  <a:lnTo>
                    <a:pt x="21659" y="21659"/>
                  </a:lnTo>
                  <a:lnTo>
                    <a:pt x="5811" y="45166"/>
                  </a:lnTo>
                  <a:lnTo>
                    <a:pt x="0" y="73952"/>
                  </a:lnTo>
                  <a:lnTo>
                    <a:pt x="0" y="1023340"/>
                  </a:lnTo>
                  <a:lnTo>
                    <a:pt x="5811" y="1052124"/>
                  </a:lnTo>
                  <a:lnTo>
                    <a:pt x="21659" y="1075626"/>
                  </a:lnTo>
                  <a:lnTo>
                    <a:pt x="45166" y="1091470"/>
                  </a:lnTo>
                  <a:lnTo>
                    <a:pt x="73952" y="1097279"/>
                  </a:lnTo>
                  <a:lnTo>
                    <a:pt x="5008651" y="1097279"/>
                  </a:lnTo>
                  <a:lnTo>
                    <a:pt x="5037435" y="1091470"/>
                  </a:lnTo>
                  <a:lnTo>
                    <a:pt x="5060937" y="1075626"/>
                  </a:lnTo>
                  <a:lnTo>
                    <a:pt x="5076781" y="1052124"/>
                  </a:lnTo>
                  <a:lnTo>
                    <a:pt x="5082590" y="1023340"/>
                  </a:lnTo>
                  <a:lnTo>
                    <a:pt x="5082590" y="73952"/>
                  </a:lnTo>
                  <a:lnTo>
                    <a:pt x="5076781" y="45166"/>
                  </a:lnTo>
                  <a:lnTo>
                    <a:pt x="5060937" y="21659"/>
                  </a:lnTo>
                  <a:lnTo>
                    <a:pt x="5037435" y="5811"/>
                  </a:lnTo>
                  <a:lnTo>
                    <a:pt x="5008651" y="0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3253054" y="2425814"/>
              <a:ext cx="5083175" cy="1097279"/>
            </a:xfrm>
            <a:custGeom>
              <a:rect b="b" l="l" r="r" t="t"/>
              <a:pathLst>
                <a:path extrusionOk="0" h="1097279" w="5083175">
                  <a:moveTo>
                    <a:pt x="0" y="73943"/>
                  </a:moveTo>
                  <a:lnTo>
                    <a:pt x="5810" y="45161"/>
                  </a:lnTo>
                  <a:lnTo>
                    <a:pt x="21657" y="21657"/>
                  </a:lnTo>
                  <a:lnTo>
                    <a:pt x="45161" y="5810"/>
                  </a:lnTo>
                  <a:lnTo>
                    <a:pt x="73943" y="0"/>
                  </a:lnTo>
                  <a:lnTo>
                    <a:pt x="5008642" y="0"/>
                  </a:lnTo>
                  <a:lnTo>
                    <a:pt x="5037426" y="5810"/>
                  </a:lnTo>
                  <a:lnTo>
                    <a:pt x="5060932" y="21657"/>
                  </a:lnTo>
                  <a:lnTo>
                    <a:pt x="5076781" y="45161"/>
                  </a:lnTo>
                  <a:lnTo>
                    <a:pt x="5082592" y="73943"/>
                  </a:lnTo>
                  <a:lnTo>
                    <a:pt x="5082592" y="1023340"/>
                  </a:lnTo>
                  <a:lnTo>
                    <a:pt x="5076781" y="1052118"/>
                  </a:lnTo>
                  <a:lnTo>
                    <a:pt x="5060932" y="1075621"/>
                  </a:lnTo>
                  <a:lnTo>
                    <a:pt x="5037426" y="1091469"/>
                  </a:lnTo>
                  <a:lnTo>
                    <a:pt x="5008642" y="1097280"/>
                  </a:lnTo>
                  <a:lnTo>
                    <a:pt x="73943" y="1097280"/>
                  </a:lnTo>
                  <a:lnTo>
                    <a:pt x="45161" y="1091469"/>
                  </a:lnTo>
                  <a:lnTo>
                    <a:pt x="21657" y="1075621"/>
                  </a:lnTo>
                  <a:lnTo>
                    <a:pt x="5810" y="1052118"/>
                  </a:lnTo>
                  <a:lnTo>
                    <a:pt x="0" y="1023340"/>
                  </a:lnTo>
                  <a:lnTo>
                    <a:pt x="0" y="73943"/>
                  </a:lnTo>
                  <a:close/>
                </a:path>
              </a:pathLst>
            </a:custGeom>
            <a:noFill/>
            <a:ln cap="flat" cmpd="sng" w="12700">
              <a:solidFill>
                <a:srgbClr val="CF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13"/>
          <p:cNvSpPr txBox="1"/>
          <p:nvPr/>
        </p:nvSpPr>
        <p:spPr>
          <a:xfrm>
            <a:off x="3420097" y="2487675"/>
            <a:ext cx="27909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F8015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0" i="0" lang="en-US" sz="28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condition:</a:t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2835363" y="3912108"/>
            <a:ext cx="9219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5080" rtl="0" algn="l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Indicates an  if statement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3304565" y="3013278"/>
            <a:ext cx="2102485" cy="823595"/>
          </a:xfrm>
          <a:custGeom>
            <a:rect b="b" l="l" r="r" t="t"/>
            <a:pathLst>
              <a:path extrusionOk="0" h="823595" w="2102485">
                <a:moveTo>
                  <a:pt x="354291" y="230276"/>
                </a:moveTo>
                <a:lnTo>
                  <a:pt x="353301" y="155435"/>
                </a:lnTo>
                <a:lnTo>
                  <a:pt x="351116" y="78282"/>
                </a:lnTo>
                <a:lnTo>
                  <a:pt x="348335" y="0"/>
                </a:lnTo>
                <a:lnTo>
                  <a:pt x="329298" y="685"/>
                </a:lnTo>
                <a:lnTo>
                  <a:pt x="332079" y="78955"/>
                </a:lnTo>
                <a:lnTo>
                  <a:pt x="334264" y="155981"/>
                </a:lnTo>
                <a:lnTo>
                  <a:pt x="335241" y="230530"/>
                </a:lnTo>
                <a:lnTo>
                  <a:pt x="335089" y="266522"/>
                </a:lnTo>
                <a:lnTo>
                  <a:pt x="334403" y="301713"/>
                </a:lnTo>
                <a:lnTo>
                  <a:pt x="331241" y="367309"/>
                </a:lnTo>
                <a:lnTo>
                  <a:pt x="325081" y="427126"/>
                </a:lnTo>
                <a:lnTo>
                  <a:pt x="315417" y="479526"/>
                </a:lnTo>
                <a:lnTo>
                  <a:pt x="301777" y="523176"/>
                </a:lnTo>
                <a:lnTo>
                  <a:pt x="270954" y="565632"/>
                </a:lnTo>
                <a:lnTo>
                  <a:pt x="226568" y="589254"/>
                </a:lnTo>
                <a:lnTo>
                  <a:pt x="158496" y="604786"/>
                </a:lnTo>
                <a:lnTo>
                  <a:pt x="125666" y="611479"/>
                </a:lnTo>
                <a:lnTo>
                  <a:pt x="82550" y="628853"/>
                </a:lnTo>
                <a:lnTo>
                  <a:pt x="55435" y="658952"/>
                </a:lnTo>
                <a:lnTo>
                  <a:pt x="35826" y="703135"/>
                </a:lnTo>
                <a:lnTo>
                  <a:pt x="29349" y="747102"/>
                </a:lnTo>
                <a:lnTo>
                  <a:pt x="0" y="747090"/>
                </a:lnTo>
                <a:lnTo>
                  <a:pt x="38074" y="823302"/>
                </a:lnTo>
                <a:lnTo>
                  <a:pt x="69545" y="760412"/>
                </a:lnTo>
                <a:lnTo>
                  <a:pt x="76200" y="747115"/>
                </a:lnTo>
                <a:lnTo>
                  <a:pt x="48437" y="747115"/>
                </a:lnTo>
                <a:lnTo>
                  <a:pt x="49491" y="730618"/>
                </a:lnTo>
                <a:lnTo>
                  <a:pt x="49530" y="729907"/>
                </a:lnTo>
                <a:lnTo>
                  <a:pt x="49669" y="729259"/>
                </a:lnTo>
                <a:lnTo>
                  <a:pt x="53797" y="709447"/>
                </a:lnTo>
                <a:lnTo>
                  <a:pt x="60871" y="689292"/>
                </a:lnTo>
                <a:lnTo>
                  <a:pt x="61087" y="688670"/>
                </a:lnTo>
                <a:lnTo>
                  <a:pt x="61468" y="687959"/>
                </a:lnTo>
                <a:lnTo>
                  <a:pt x="70967" y="670191"/>
                </a:lnTo>
                <a:lnTo>
                  <a:pt x="103085" y="639102"/>
                </a:lnTo>
                <a:lnTo>
                  <a:pt x="162064" y="623493"/>
                </a:lnTo>
                <a:lnTo>
                  <a:pt x="197408" y="616750"/>
                </a:lnTo>
                <a:lnTo>
                  <a:pt x="215531" y="612432"/>
                </a:lnTo>
                <a:lnTo>
                  <a:pt x="267970" y="591083"/>
                </a:lnTo>
                <a:lnTo>
                  <a:pt x="297510" y="566356"/>
                </a:lnTo>
                <a:lnTo>
                  <a:pt x="297662" y="566140"/>
                </a:lnTo>
                <a:lnTo>
                  <a:pt x="298348" y="565200"/>
                </a:lnTo>
                <a:lnTo>
                  <a:pt x="306095" y="554659"/>
                </a:lnTo>
                <a:lnTo>
                  <a:pt x="306984" y="553440"/>
                </a:lnTo>
                <a:lnTo>
                  <a:pt x="309473" y="550062"/>
                </a:lnTo>
                <a:lnTo>
                  <a:pt x="309753" y="549605"/>
                </a:lnTo>
                <a:lnTo>
                  <a:pt x="314236" y="540588"/>
                </a:lnTo>
                <a:lnTo>
                  <a:pt x="314909" y="539216"/>
                </a:lnTo>
                <a:lnTo>
                  <a:pt x="319735" y="529539"/>
                </a:lnTo>
                <a:lnTo>
                  <a:pt x="334060" y="483438"/>
                </a:lnTo>
                <a:lnTo>
                  <a:pt x="344004" y="429387"/>
                </a:lnTo>
                <a:lnTo>
                  <a:pt x="350253" y="368439"/>
                </a:lnTo>
                <a:lnTo>
                  <a:pt x="353479" y="301345"/>
                </a:lnTo>
                <a:lnTo>
                  <a:pt x="354152" y="266446"/>
                </a:lnTo>
                <a:lnTo>
                  <a:pt x="354291" y="230276"/>
                </a:lnTo>
                <a:close/>
              </a:path>
              <a:path extrusionOk="0" h="823595" w="2102485">
                <a:moveTo>
                  <a:pt x="2102142" y="747090"/>
                </a:moveTo>
                <a:lnTo>
                  <a:pt x="2072779" y="747102"/>
                </a:lnTo>
                <a:lnTo>
                  <a:pt x="2071636" y="729259"/>
                </a:lnTo>
                <a:lnTo>
                  <a:pt x="2071535" y="727583"/>
                </a:lnTo>
                <a:lnTo>
                  <a:pt x="2071471" y="727125"/>
                </a:lnTo>
                <a:lnTo>
                  <a:pt x="2066315" y="703135"/>
                </a:lnTo>
                <a:lnTo>
                  <a:pt x="2061451" y="689292"/>
                </a:lnTo>
                <a:lnTo>
                  <a:pt x="2060981" y="687959"/>
                </a:lnTo>
                <a:lnTo>
                  <a:pt x="2058606" y="681189"/>
                </a:lnTo>
                <a:lnTo>
                  <a:pt x="2058416" y="680745"/>
                </a:lnTo>
                <a:lnTo>
                  <a:pt x="2052764" y="670191"/>
                </a:lnTo>
                <a:lnTo>
                  <a:pt x="2052053" y="668858"/>
                </a:lnTo>
                <a:lnTo>
                  <a:pt x="2046998" y="659396"/>
                </a:lnTo>
                <a:lnTo>
                  <a:pt x="2046706" y="658952"/>
                </a:lnTo>
                <a:lnTo>
                  <a:pt x="2041588" y="652348"/>
                </a:lnTo>
                <a:lnTo>
                  <a:pt x="2040521" y="650963"/>
                </a:lnTo>
                <a:lnTo>
                  <a:pt x="2035987" y="645109"/>
                </a:lnTo>
                <a:lnTo>
                  <a:pt x="2035149" y="644029"/>
                </a:lnTo>
                <a:lnTo>
                  <a:pt x="2031339" y="639102"/>
                </a:lnTo>
                <a:lnTo>
                  <a:pt x="2031111" y="638797"/>
                </a:lnTo>
                <a:lnTo>
                  <a:pt x="2030831" y="638517"/>
                </a:lnTo>
                <a:lnTo>
                  <a:pt x="2030666" y="638340"/>
                </a:lnTo>
                <a:lnTo>
                  <a:pt x="1991956" y="615835"/>
                </a:lnTo>
                <a:lnTo>
                  <a:pt x="1943646" y="604786"/>
                </a:lnTo>
                <a:lnTo>
                  <a:pt x="1909127" y="598220"/>
                </a:lnTo>
                <a:lnTo>
                  <a:pt x="1892096" y="594194"/>
                </a:lnTo>
                <a:lnTo>
                  <a:pt x="1875574" y="589254"/>
                </a:lnTo>
                <a:lnTo>
                  <a:pt x="1859851" y="583120"/>
                </a:lnTo>
                <a:lnTo>
                  <a:pt x="1845170" y="575513"/>
                </a:lnTo>
                <a:lnTo>
                  <a:pt x="1831911" y="566140"/>
                </a:lnTo>
                <a:lnTo>
                  <a:pt x="1831174" y="565632"/>
                </a:lnTo>
                <a:lnTo>
                  <a:pt x="1830743" y="565200"/>
                </a:lnTo>
                <a:lnTo>
                  <a:pt x="1819859" y="554659"/>
                </a:lnTo>
                <a:lnTo>
                  <a:pt x="1819186" y="554012"/>
                </a:lnTo>
                <a:lnTo>
                  <a:pt x="1818779" y="553440"/>
                </a:lnTo>
                <a:lnTo>
                  <a:pt x="1809343" y="540588"/>
                </a:lnTo>
                <a:lnTo>
                  <a:pt x="1808797" y="539851"/>
                </a:lnTo>
                <a:lnTo>
                  <a:pt x="1808480" y="539216"/>
                </a:lnTo>
                <a:lnTo>
                  <a:pt x="1793011" y="502526"/>
                </a:lnTo>
                <a:lnTo>
                  <a:pt x="1781416" y="454342"/>
                </a:lnTo>
                <a:lnTo>
                  <a:pt x="1773567" y="398068"/>
                </a:lnTo>
                <a:lnTo>
                  <a:pt x="1768970" y="335013"/>
                </a:lnTo>
                <a:lnTo>
                  <a:pt x="1767039" y="266446"/>
                </a:lnTo>
                <a:lnTo>
                  <a:pt x="1766887" y="230276"/>
                </a:lnTo>
                <a:lnTo>
                  <a:pt x="1767890" y="155435"/>
                </a:lnTo>
                <a:lnTo>
                  <a:pt x="1770062" y="78282"/>
                </a:lnTo>
                <a:lnTo>
                  <a:pt x="1772831" y="685"/>
                </a:lnTo>
                <a:lnTo>
                  <a:pt x="1753793" y="0"/>
                </a:lnTo>
                <a:lnTo>
                  <a:pt x="1750987" y="78955"/>
                </a:lnTo>
                <a:lnTo>
                  <a:pt x="1748815" y="155981"/>
                </a:lnTo>
                <a:lnTo>
                  <a:pt x="1747837" y="230530"/>
                </a:lnTo>
                <a:lnTo>
                  <a:pt x="1747989" y="266522"/>
                </a:lnTo>
                <a:lnTo>
                  <a:pt x="1749933" y="335724"/>
                </a:lnTo>
                <a:lnTo>
                  <a:pt x="1754593" y="399707"/>
                </a:lnTo>
                <a:lnTo>
                  <a:pt x="1762607" y="457352"/>
                </a:lnTo>
                <a:lnTo>
                  <a:pt x="1774634" y="507555"/>
                </a:lnTo>
                <a:lnTo>
                  <a:pt x="1792389" y="549605"/>
                </a:lnTo>
                <a:lnTo>
                  <a:pt x="1818805" y="580161"/>
                </a:lnTo>
                <a:lnTo>
                  <a:pt x="1868589" y="606983"/>
                </a:lnTo>
                <a:lnTo>
                  <a:pt x="1940077" y="623493"/>
                </a:lnTo>
                <a:lnTo>
                  <a:pt x="1972652" y="630135"/>
                </a:lnTo>
                <a:lnTo>
                  <a:pt x="2008835" y="644664"/>
                </a:lnTo>
                <a:lnTo>
                  <a:pt x="2041004" y="688606"/>
                </a:lnTo>
                <a:lnTo>
                  <a:pt x="2052599" y="729996"/>
                </a:lnTo>
                <a:lnTo>
                  <a:pt x="2052637" y="730618"/>
                </a:lnTo>
                <a:lnTo>
                  <a:pt x="2053691" y="747115"/>
                </a:lnTo>
                <a:lnTo>
                  <a:pt x="2025942" y="747115"/>
                </a:lnTo>
                <a:lnTo>
                  <a:pt x="2064067" y="823302"/>
                </a:lnTo>
                <a:lnTo>
                  <a:pt x="2095474" y="760412"/>
                </a:lnTo>
                <a:lnTo>
                  <a:pt x="2102142" y="747090"/>
                </a:lnTo>
                <a:close/>
              </a:path>
            </a:pathLst>
          </a:custGeom>
          <a:solidFill>
            <a:srgbClr val="20E2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4837379" y="3909060"/>
            <a:ext cx="31458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25">
            <a:spAutoFit/>
          </a:bodyPr>
          <a:lstStyle/>
          <a:p>
            <a:pPr indent="0" lvl="0" marL="12700" marR="1227455" rtl="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logical expression that  evaluates to True or False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1" i="1" lang="en-US" sz="14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Examples:</a:t>
            </a:r>
            <a:endParaRPr b="0" i="0" sz="14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57023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1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price </a:t>
            </a:r>
            <a:r>
              <a:rPr b="0" i="1" lang="en-US" sz="1400" u="none" cap="none" strike="noStrike">
                <a:solidFill>
                  <a:srgbClr val="A91FFF"/>
                </a:solidFill>
                <a:latin typeface="Trebuchet MS"/>
                <a:ea typeface="Trebuchet MS"/>
                <a:cs typeface="Trebuchet MS"/>
                <a:sym typeface="Trebuchet MS"/>
              </a:rPr>
              <a:t>&gt; </a:t>
            </a:r>
            <a:r>
              <a:rPr b="0" i="1" lang="en-US" sz="1400" u="none" cap="none" strike="noStrike">
                <a:solidFill>
                  <a:srgbClr val="279026"/>
                </a:solidFill>
                <a:latin typeface="Trebuchet MS"/>
                <a:ea typeface="Trebuchet MS"/>
                <a:cs typeface="Trebuchet MS"/>
                <a:sym typeface="Trebuchet MS"/>
              </a:rPr>
              <a:t>100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570230" marR="0" rtl="0" algn="l">
              <a:lnSpc>
                <a:spcPct val="118857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1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product </a:t>
            </a:r>
            <a:r>
              <a:rPr b="0" i="1" lang="en-US" sz="1400" u="none" cap="none" strike="noStrike">
                <a:solidFill>
                  <a:srgbClr val="A91FFF"/>
                </a:solidFill>
                <a:latin typeface="Trebuchet MS"/>
                <a:ea typeface="Trebuchet MS"/>
                <a:cs typeface="Trebuchet MS"/>
                <a:sym typeface="Trebuchet MS"/>
              </a:rPr>
              <a:t>== </a:t>
            </a:r>
            <a:r>
              <a:rPr b="0" i="1" lang="en-US" sz="1400" u="none" cap="none" strike="noStrike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‘skis’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570230" marR="0" rtl="0" algn="l">
              <a:lnSpc>
                <a:spcPct val="11896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1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inventory </a:t>
            </a:r>
            <a:r>
              <a:rPr b="0" i="1" lang="en-US" sz="1400" u="none" cap="none" strike="noStrike">
                <a:solidFill>
                  <a:srgbClr val="A91FFF"/>
                </a:solidFill>
                <a:latin typeface="Trebuchet MS"/>
                <a:ea typeface="Trebuchet MS"/>
                <a:cs typeface="Trebuchet MS"/>
                <a:sym typeface="Trebuchet MS"/>
              </a:rPr>
              <a:t>&gt; </a:t>
            </a:r>
            <a:r>
              <a:rPr b="0" i="1" lang="en-US" sz="1400" u="none" cap="none" strike="noStrike">
                <a:solidFill>
                  <a:srgbClr val="279026"/>
                </a:solidFill>
                <a:latin typeface="Trebuchet MS"/>
                <a:ea typeface="Trebuchet MS"/>
                <a:cs typeface="Trebuchet MS"/>
                <a:sym typeface="Trebuchet MS"/>
              </a:rPr>
              <a:t>0 </a:t>
            </a:r>
            <a:r>
              <a:rPr b="1" i="1" lang="en-US" sz="1450" u="none" cap="none" strike="noStrike">
                <a:solidFill>
                  <a:srgbClr val="279026"/>
                </a:solidFill>
                <a:latin typeface="Trebuchet MS"/>
                <a:ea typeface="Trebuchet MS"/>
                <a:cs typeface="Trebuchet MS"/>
                <a:sym typeface="Trebuchet MS"/>
              </a:rPr>
              <a:t>and </a:t>
            </a:r>
            <a:r>
              <a:rPr b="0" i="1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inventory </a:t>
            </a:r>
            <a:r>
              <a:rPr b="0" i="1" lang="en-US" sz="1400" u="none" cap="none" strike="noStrike">
                <a:solidFill>
                  <a:srgbClr val="A91FFF"/>
                </a:solidFill>
                <a:latin typeface="Trebuchet MS"/>
                <a:ea typeface="Trebuchet MS"/>
                <a:cs typeface="Trebuchet MS"/>
                <a:sym typeface="Trebuchet MS"/>
              </a:rPr>
              <a:t>&lt;= </a:t>
            </a:r>
            <a:r>
              <a:rPr b="0" i="1" lang="en-US" sz="1400" u="none" cap="none" strike="noStrike">
                <a:solidFill>
                  <a:srgbClr val="279026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Google Shape;103;p13"/>
          <p:cNvSpPr txBox="1"/>
          <p:nvPr>
            <p:ph idx="11" type="ftr"/>
          </p:nvPr>
        </p:nvSpPr>
        <p:spPr>
          <a:xfrm>
            <a:off x="11081054" y="6708738"/>
            <a:ext cx="1032600" cy="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4228300" y="254509"/>
            <a:ext cx="37356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IF STATEMENT</a:t>
            </a:r>
            <a:endParaRPr/>
          </a:p>
        </p:txBody>
      </p:sp>
      <p:grpSp>
        <p:nvGrpSpPr>
          <p:cNvPr id="109" name="Google Shape;109;p14"/>
          <p:cNvGrpSpPr/>
          <p:nvPr/>
        </p:nvGrpSpPr>
        <p:grpSpPr>
          <a:xfrm>
            <a:off x="215737" y="324764"/>
            <a:ext cx="11760602" cy="1054100"/>
            <a:chOff x="215737" y="324764"/>
            <a:chExt cx="11760602" cy="1054100"/>
          </a:xfrm>
        </p:grpSpPr>
        <p:pic>
          <p:nvPicPr>
            <p:cNvPr id="110" name="Google Shape;110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5737" y="830834"/>
              <a:ext cx="11760602" cy="45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4"/>
            <p:cNvSpPr/>
            <p:nvPr/>
          </p:nvSpPr>
          <p:spPr>
            <a:xfrm>
              <a:off x="546906" y="324764"/>
              <a:ext cx="1054100" cy="1054100"/>
            </a:xfrm>
            <a:custGeom>
              <a:rect b="b" l="l" r="r" t="t"/>
              <a:pathLst>
                <a:path extrusionOk="0" h="1054100" w="1054100">
                  <a:moveTo>
                    <a:pt x="526950" y="0"/>
                  </a:moveTo>
                  <a:lnTo>
                    <a:pt x="478987" y="2153"/>
                  </a:lnTo>
                  <a:lnTo>
                    <a:pt x="432230" y="8490"/>
                  </a:lnTo>
                  <a:lnTo>
                    <a:pt x="386866" y="18823"/>
                  </a:lnTo>
                  <a:lnTo>
                    <a:pt x="343080" y="32967"/>
                  </a:lnTo>
                  <a:lnTo>
                    <a:pt x="301059" y="50737"/>
                  </a:lnTo>
                  <a:lnTo>
                    <a:pt x="260988" y="71945"/>
                  </a:lnTo>
                  <a:lnTo>
                    <a:pt x="223054" y="96405"/>
                  </a:lnTo>
                  <a:lnTo>
                    <a:pt x="187443" y="123933"/>
                  </a:lnTo>
                  <a:lnTo>
                    <a:pt x="154340" y="154341"/>
                  </a:lnTo>
                  <a:lnTo>
                    <a:pt x="123932" y="187444"/>
                  </a:lnTo>
                  <a:lnTo>
                    <a:pt x="96404" y="223055"/>
                  </a:lnTo>
                  <a:lnTo>
                    <a:pt x="71944" y="260989"/>
                  </a:lnTo>
                  <a:lnTo>
                    <a:pt x="50736" y="301060"/>
                  </a:lnTo>
                  <a:lnTo>
                    <a:pt x="32967" y="343081"/>
                  </a:lnTo>
                  <a:lnTo>
                    <a:pt x="18823" y="386866"/>
                  </a:lnTo>
                  <a:lnTo>
                    <a:pt x="8489" y="432230"/>
                  </a:lnTo>
                  <a:lnTo>
                    <a:pt x="2153" y="478986"/>
                  </a:lnTo>
                  <a:lnTo>
                    <a:pt x="0" y="526948"/>
                  </a:lnTo>
                  <a:lnTo>
                    <a:pt x="2153" y="574912"/>
                  </a:lnTo>
                  <a:lnTo>
                    <a:pt x="8489" y="621670"/>
                  </a:lnTo>
                  <a:lnTo>
                    <a:pt x="18823" y="667035"/>
                  </a:lnTo>
                  <a:lnTo>
                    <a:pt x="32967" y="710822"/>
                  </a:lnTo>
                  <a:lnTo>
                    <a:pt x="50736" y="752844"/>
                  </a:lnTo>
                  <a:lnTo>
                    <a:pt x="71944" y="792916"/>
                  </a:lnTo>
                  <a:lnTo>
                    <a:pt x="96404" y="830850"/>
                  </a:lnTo>
                  <a:lnTo>
                    <a:pt x="123932" y="866462"/>
                  </a:lnTo>
                  <a:lnTo>
                    <a:pt x="154340" y="899566"/>
                  </a:lnTo>
                  <a:lnTo>
                    <a:pt x="187443" y="929975"/>
                  </a:lnTo>
                  <a:lnTo>
                    <a:pt x="223054" y="957502"/>
                  </a:lnTo>
                  <a:lnTo>
                    <a:pt x="260988" y="981963"/>
                  </a:lnTo>
                  <a:lnTo>
                    <a:pt x="301059" y="1003172"/>
                  </a:lnTo>
                  <a:lnTo>
                    <a:pt x="343080" y="1020941"/>
                  </a:lnTo>
                  <a:lnTo>
                    <a:pt x="386866" y="1035085"/>
                  </a:lnTo>
                  <a:lnTo>
                    <a:pt x="432230" y="1045419"/>
                  </a:lnTo>
                  <a:lnTo>
                    <a:pt x="478987" y="1051755"/>
                  </a:lnTo>
                  <a:lnTo>
                    <a:pt x="526950" y="1053909"/>
                  </a:lnTo>
                  <a:lnTo>
                    <a:pt x="574913" y="1051755"/>
                  </a:lnTo>
                  <a:lnTo>
                    <a:pt x="621670" y="1045419"/>
                  </a:lnTo>
                  <a:lnTo>
                    <a:pt x="667034" y="1035085"/>
                  </a:lnTo>
                  <a:lnTo>
                    <a:pt x="710820" y="1020941"/>
                  </a:lnTo>
                  <a:lnTo>
                    <a:pt x="752841" y="1003172"/>
                  </a:lnTo>
                  <a:lnTo>
                    <a:pt x="792912" y="981964"/>
                  </a:lnTo>
                  <a:lnTo>
                    <a:pt x="830846" y="957502"/>
                  </a:lnTo>
                  <a:lnTo>
                    <a:pt x="866458" y="929975"/>
                  </a:lnTo>
                  <a:lnTo>
                    <a:pt x="899561" y="899566"/>
                  </a:lnTo>
                  <a:lnTo>
                    <a:pt x="929969" y="866462"/>
                  </a:lnTo>
                  <a:lnTo>
                    <a:pt x="957497" y="830850"/>
                  </a:lnTo>
                  <a:lnTo>
                    <a:pt x="981957" y="792916"/>
                  </a:lnTo>
                  <a:lnTo>
                    <a:pt x="1003166" y="752844"/>
                  </a:lnTo>
                  <a:lnTo>
                    <a:pt x="1020935" y="710822"/>
                  </a:lnTo>
                  <a:lnTo>
                    <a:pt x="1035079" y="667035"/>
                  </a:lnTo>
                  <a:lnTo>
                    <a:pt x="1045413" y="621670"/>
                  </a:lnTo>
                  <a:lnTo>
                    <a:pt x="1051749" y="574912"/>
                  </a:lnTo>
                  <a:lnTo>
                    <a:pt x="1053903" y="526948"/>
                  </a:lnTo>
                  <a:lnTo>
                    <a:pt x="1051749" y="478986"/>
                  </a:lnTo>
                  <a:lnTo>
                    <a:pt x="1045413" y="432230"/>
                  </a:lnTo>
                  <a:lnTo>
                    <a:pt x="1035079" y="386866"/>
                  </a:lnTo>
                  <a:lnTo>
                    <a:pt x="1020935" y="343081"/>
                  </a:lnTo>
                  <a:lnTo>
                    <a:pt x="1003166" y="301060"/>
                  </a:lnTo>
                  <a:lnTo>
                    <a:pt x="981957" y="260989"/>
                  </a:lnTo>
                  <a:lnTo>
                    <a:pt x="957497" y="223055"/>
                  </a:lnTo>
                  <a:lnTo>
                    <a:pt x="929969" y="187444"/>
                  </a:lnTo>
                  <a:lnTo>
                    <a:pt x="899561" y="154341"/>
                  </a:lnTo>
                  <a:lnTo>
                    <a:pt x="866458" y="123933"/>
                  </a:lnTo>
                  <a:lnTo>
                    <a:pt x="830846" y="96405"/>
                  </a:lnTo>
                  <a:lnTo>
                    <a:pt x="792912" y="71945"/>
                  </a:lnTo>
                  <a:lnTo>
                    <a:pt x="752841" y="50737"/>
                  </a:lnTo>
                  <a:lnTo>
                    <a:pt x="710820" y="32967"/>
                  </a:lnTo>
                  <a:lnTo>
                    <a:pt x="667034" y="18823"/>
                  </a:lnTo>
                  <a:lnTo>
                    <a:pt x="621670" y="8490"/>
                  </a:lnTo>
                  <a:lnTo>
                    <a:pt x="574913" y="2153"/>
                  </a:lnTo>
                  <a:lnTo>
                    <a:pt x="526950" y="0"/>
                  </a:lnTo>
                  <a:close/>
                </a:path>
              </a:pathLst>
            </a:custGeom>
            <a:solidFill>
              <a:srgbClr val="403F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2" name="Google Shape;112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75243" y="496151"/>
              <a:ext cx="597226" cy="6443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14"/>
          <p:cNvSpPr/>
          <p:nvPr/>
        </p:nvSpPr>
        <p:spPr>
          <a:xfrm>
            <a:off x="242679" y="2096960"/>
            <a:ext cx="1642110" cy="1427479"/>
          </a:xfrm>
          <a:custGeom>
            <a:rect b="b" l="l" r="r" t="t"/>
            <a:pathLst>
              <a:path extrusionOk="0" h="1427479" w="1642110">
                <a:moveTo>
                  <a:pt x="1642013" y="0"/>
                </a:moveTo>
                <a:lnTo>
                  <a:pt x="0" y="0"/>
                </a:lnTo>
                <a:lnTo>
                  <a:pt x="0" y="1426857"/>
                </a:lnTo>
                <a:lnTo>
                  <a:pt x="1642013" y="1426857"/>
                </a:lnTo>
                <a:lnTo>
                  <a:pt x="1642013" y="0"/>
                </a:lnTo>
                <a:close/>
              </a:path>
            </a:pathLst>
          </a:custGeom>
          <a:solidFill>
            <a:srgbClr val="FFFFFF">
              <a:alpha val="4863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2691498" y="1549908"/>
            <a:ext cx="8496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1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if statement </a:t>
            </a: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runs lines of indented code when a given logical condition is  met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15" name="Google Shape;115;p14"/>
          <p:cNvGrpSpPr/>
          <p:nvPr/>
        </p:nvGrpSpPr>
        <p:grpSpPr>
          <a:xfrm>
            <a:off x="3253054" y="2425814"/>
            <a:ext cx="5083175" cy="1097279"/>
            <a:chOff x="3253054" y="2425814"/>
            <a:chExt cx="5083175" cy="1097279"/>
          </a:xfrm>
        </p:grpSpPr>
        <p:sp>
          <p:nvSpPr>
            <p:cNvPr id="116" name="Google Shape;116;p14"/>
            <p:cNvSpPr/>
            <p:nvPr/>
          </p:nvSpPr>
          <p:spPr>
            <a:xfrm>
              <a:off x="3253054" y="2425814"/>
              <a:ext cx="5083175" cy="1097279"/>
            </a:xfrm>
            <a:custGeom>
              <a:rect b="b" l="l" r="r" t="t"/>
              <a:pathLst>
                <a:path extrusionOk="0" h="1097279" w="5083175">
                  <a:moveTo>
                    <a:pt x="5008651" y="0"/>
                  </a:moveTo>
                  <a:lnTo>
                    <a:pt x="73952" y="0"/>
                  </a:lnTo>
                  <a:lnTo>
                    <a:pt x="45166" y="5811"/>
                  </a:lnTo>
                  <a:lnTo>
                    <a:pt x="21659" y="21659"/>
                  </a:lnTo>
                  <a:lnTo>
                    <a:pt x="5811" y="45166"/>
                  </a:lnTo>
                  <a:lnTo>
                    <a:pt x="0" y="73952"/>
                  </a:lnTo>
                  <a:lnTo>
                    <a:pt x="0" y="1023340"/>
                  </a:lnTo>
                  <a:lnTo>
                    <a:pt x="5811" y="1052124"/>
                  </a:lnTo>
                  <a:lnTo>
                    <a:pt x="21659" y="1075626"/>
                  </a:lnTo>
                  <a:lnTo>
                    <a:pt x="45166" y="1091470"/>
                  </a:lnTo>
                  <a:lnTo>
                    <a:pt x="73952" y="1097279"/>
                  </a:lnTo>
                  <a:lnTo>
                    <a:pt x="5008651" y="1097279"/>
                  </a:lnTo>
                  <a:lnTo>
                    <a:pt x="5037435" y="1091470"/>
                  </a:lnTo>
                  <a:lnTo>
                    <a:pt x="5060937" y="1075626"/>
                  </a:lnTo>
                  <a:lnTo>
                    <a:pt x="5076781" y="1052124"/>
                  </a:lnTo>
                  <a:lnTo>
                    <a:pt x="5082590" y="1023340"/>
                  </a:lnTo>
                  <a:lnTo>
                    <a:pt x="5082590" y="73952"/>
                  </a:lnTo>
                  <a:lnTo>
                    <a:pt x="5076781" y="45166"/>
                  </a:lnTo>
                  <a:lnTo>
                    <a:pt x="5060937" y="21659"/>
                  </a:lnTo>
                  <a:lnTo>
                    <a:pt x="5037435" y="5811"/>
                  </a:lnTo>
                  <a:lnTo>
                    <a:pt x="5008651" y="0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3253054" y="2425814"/>
              <a:ext cx="5083175" cy="1097279"/>
            </a:xfrm>
            <a:custGeom>
              <a:rect b="b" l="l" r="r" t="t"/>
              <a:pathLst>
                <a:path extrusionOk="0" h="1097279" w="5083175">
                  <a:moveTo>
                    <a:pt x="0" y="73943"/>
                  </a:moveTo>
                  <a:lnTo>
                    <a:pt x="5810" y="45161"/>
                  </a:lnTo>
                  <a:lnTo>
                    <a:pt x="21657" y="21657"/>
                  </a:lnTo>
                  <a:lnTo>
                    <a:pt x="45161" y="5810"/>
                  </a:lnTo>
                  <a:lnTo>
                    <a:pt x="73943" y="0"/>
                  </a:lnTo>
                  <a:lnTo>
                    <a:pt x="5008642" y="0"/>
                  </a:lnTo>
                  <a:lnTo>
                    <a:pt x="5037426" y="5810"/>
                  </a:lnTo>
                  <a:lnTo>
                    <a:pt x="5060932" y="21657"/>
                  </a:lnTo>
                  <a:lnTo>
                    <a:pt x="5076781" y="45161"/>
                  </a:lnTo>
                  <a:lnTo>
                    <a:pt x="5082592" y="73943"/>
                  </a:lnTo>
                  <a:lnTo>
                    <a:pt x="5082592" y="1023340"/>
                  </a:lnTo>
                  <a:lnTo>
                    <a:pt x="5076781" y="1052118"/>
                  </a:lnTo>
                  <a:lnTo>
                    <a:pt x="5060932" y="1075621"/>
                  </a:lnTo>
                  <a:lnTo>
                    <a:pt x="5037426" y="1091469"/>
                  </a:lnTo>
                  <a:lnTo>
                    <a:pt x="5008642" y="1097280"/>
                  </a:lnTo>
                  <a:lnTo>
                    <a:pt x="73943" y="1097280"/>
                  </a:lnTo>
                  <a:lnTo>
                    <a:pt x="45161" y="1091469"/>
                  </a:lnTo>
                  <a:lnTo>
                    <a:pt x="21657" y="1075621"/>
                  </a:lnTo>
                  <a:lnTo>
                    <a:pt x="5810" y="1052118"/>
                  </a:lnTo>
                  <a:lnTo>
                    <a:pt x="0" y="1023340"/>
                  </a:lnTo>
                  <a:lnTo>
                    <a:pt x="0" y="73943"/>
                  </a:lnTo>
                  <a:close/>
                </a:path>
              </a:pathLst>
            </a:custGeom>
            <a:noFill/>
            <a:ln cap="flat" cmpd="sng" w="12700">
              <a:solidFill>
                <a:srgbClr val="CF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14"/>
          <p:cNvSpPr txBox="1"/>
          <p:nvPr/>
        </p:nvSpPr>
        <p:spPr>
          <a:xfrm>
            <a:off x="3420097" y="2487675"/>
            <a:ext cx="27909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F8015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0" i="0" lang="en-US" sz="28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condition:</a:t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do this</a:t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6266129" y="3909060"/>
            <a:ext cx="18294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5080" rtl="0" algn="l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Code to run if the logical  expression returns True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(must be indented!)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5995593" y="3205683"/>
            <a:ext cx="1103629" cy="625475"/>
          </a:xfrm>
          <a:custGeom>
            <a:rect b="b" l="l" r="r" t="t"/>
            <a:pathLst>
              <a:path extrusionOk="0" h="625475" w="1103629">
                <a:moveTo>
                  <a:pt x="1055847" y="550004"/>
                </a:moveTo>
                <a:lnTo>
                  <a:pt x="1027607" y="551891"/>
                </a:lnTo>
                <a:lnTo>
                  <a:pt x="1070686" y="625386"/>
                </a:lnTo>
                <a:lnTo>
                  <a:pt x="1096904" y="562851"/>
                </a:lnTo>
                <a:lnTo>
                  <a:pt x="1056970" y="562851"/>
                </a:lnTo>
                <a:lnTo>
                  <a:pt x="1055847" y="550004"/>
                </a:lnTo>
                <a:close/>
              </a:path>
              <a:path extrusionOk="0" h="625475" w="1103629">
                <a:moveTo>
                  <a:pt x="1074859" y="548733"/>
                </a:moveTo>
                <a:lnTo>
                  <a:pt x="1055847" y="550004"/>
                </a:lnTo>
                <a:lnTo>
                  <a:pt x="1056970" y="562851"/>
                </a:lnTo>
                <a:lnTo>
                  <a:pt x="1075956" y="561187"/>
                </a:lnTo>
                <a:lnTo>
                  <a:pt x="1074859" y="548733"/>
                </a:lnTo>
                <a:close/>
              </a:path>
              <a:path extrusionOk="0" h="625475" w="1103629">
                <a:moveTo>
                  <a:pt x="1103630" y="546811"/>
                </a:moveTo>
                <a:lnTo>
                  <a:pt x="1074859" y="548733"/>
                </a:lnTo>
                <a:lnTo>
                  <a:pt x="1075956" y="561187"/>
                </a:lnTo>
                <a:lnTo>
                  <a:pt x="1056970" y="562851"/>
                </a:lnTo>
                <a:lnTo>
                  <a:pt x="1096904" y="562851"/>
                </a:lnTo>
                <a:lnTo>
                  <a:pt x="1103630" y="546811"/>
                </a:lnTo>
                <a:close/>
              </a:path>
              <a:path extrusionOk="0" h="625475" w="1103629">
                <a:moveTo>
                  <a:pt x="2349" y="0"/>
                </a:moveTo>
                <a:lnTo>
                  <a:pt x="0" y="18897"/>
                </a:lnTo>
                <a:lnTo>
                  <a:pt x="258025" y="51904"/>
                </a:lnTo>
                <a:lnTo>
                  <a:pt x="381927" y="70142"/>
                </a:lnTo>
                <a:lnTo>
                  <a:pt x="441744" y="80010"/>
                </a:lnTo>
                <a:lnTo>
                  <a:pt x="499795" y="90474"/>
                </a:lnTo>
                <a:lnTo>
                  <a:pt x="555840" y="101625"/>
                </a:lnTo>
                <a:lnTo>
                  <a:pt x="609612" y="113563"/>
                </a:lnTo>
                <a:lnTo>
                  <a:pt x="660869" y="126364"/>
                </a:lnTo>
                <a:lnTo>
                  <a:pt x="709345" y="140119"/>
                </a:lnTo>
                <a:lnTo>
                  <a:pt x="754786" y="154889"/>
                </a:lnTo>
                <a:lnTo>
                  <a:pt x="796937" y="170764"/>
                </a:lnTo>
                <a:lnTo>
                  <a:pt x="835533" y="187807"/>
                </a:lnTo>
                <a:lnTo>
                  <a:pt x="870318" y="206082"/>
                </a:lnTo>
                <a:lnTo>
                  <a:pt x="928192" y="246405"/>
                </a:lnTo>
                <a:lnTo>
                  <a:pt x="972210" y="291274"/>
                </a:lnTo>
                <a:lnTo>
                  <a:pt x="1004569" y="340131"/>
                </a:lnTo>
                <a:lnTo>
                  <a:pt x="1027366" y="392518"/>
                </a:lnTo>
                <a:lnTo>
                  <a:pt x="1042542" y="447916"/>
                </a:lnTo>
                <a:lnTo>
                  <a:pt x="1051979" y="505752"/>
                </a:lnTo>
                <a:lnTo>
                  <a:pt x="1055847" y="550004"/>
                </a:lnTo>
                <a:lnTo>
                  <a:pt x="1074859" y="548733"/>
                </a:lnTo>
                <a:lnTo>
                  <a:pt x="1070838" y="503085"/>
                </a:lnTo>
                <a:lnTo>
                  <a:pt x="1061059" y="443445"/>
                </a:lnTo>
                <a:lnTo>
                  <a:pt x="1045121" y="385610"/>
                </a:lnTo>
                <a:lnTo>
                  <a:pt x="1020914" y="330352"/>
                </a:lnTo>
                <a:lnTo>
                  <a:pt x="986434" y="278599"/>
                </a:lnTo>
                <a:lnTo>
                  <a:pt x="939774" y="231279"/>
                </a:lnTo>
                <a:lnTo>
                  <a:pt x="879170" y="189217"/>
                </a:lnTo>
                <a:lnTo>
                  <a:pt x="843229" y="170383"/>
                </a:lnTo>
                <a:lnTo>
                  <a:pt x="803643" y="152933"/>
                </a:lnTo>
                <a:lnTo>
                  <a:pt x="760666" y="136766"/>
                </a:lnTo>
                <a:lnTo>
                  <a:pt x="714540" y="121792"/>
                </a:lnTo>
                <a:lnTo>
                  <a:pt x="665480" y="107886"/>
                </a:lnTo>
                <a:lnTo>
                  <a:pt x="613740" y="94970"/>
                </a:lnTo>
                <a:lnTo>
                  <a:pt x="559562" y="82943"/>
                </a:lnTo>
                <a:lnTo>
                  <a:pt x="503174" y="71716"/>
                </a:lnTo>
                <a:lnTo>
                  <a:pt x="444842" y="61201"/>
                </a:lnTo>
                <a:lnTo>
                  <a:pt x="384784" y="51308"/>
                </a:lnTo>
                <a:lnTo>
                  <a:pt x="260515" y="33020"/>
                </a:lnTo>
                <a:lnTo>
                  <a:pt x="2349" y="0"/>
                </a:lnTo>
                <a:close/>
              </a:path>
            </a:pathLst>
          </a:custGeom>
          <a:solidFill>
            <a:srgbClr val="20E2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4"/>
          <p:cNvSpPr txBox="1"/>
          <p:nvPr>
            <p:ph idx="11" type="ftr"/>
          </p:nvPr>
        </p:nvSpPr>
        <p:spPr>
          <a:xfrm>
            <a:off x="11081054" y="6708738"/>
            <a:ext cx="1032600" cy="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type="title"/>
          </p:nvPr>
        </p:nvSpPr>
        <p:spPr>
          <a:xfrm>
            <a:off x="4228300" y="254509"/>
            <a:ext cx="37356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IF STATEMENT</a:t>
            </a:r>
            <a:endParaRPr/>
          </a:p>
        </p:txBody>
      </p:sp>
      <p:grpSp>
        <p:nvGrpSpPr>
          <p:cNvPr id="127" name="Google Shape;127;p15"/>
          <p:cNvGrpSpPr/>
          <p:nvPr/>
        </p:nvGrpSpPr>
        <p:grpSpPr>
          <a:xfrm>
            <a:off x="215737" y="324764"/>
            <a:ext cx="11760602" cy="1054100"/>
            <a:chOff x="215737" y="324764"/>
            <a:chExt cx="11760602" cy="1054100"/>
          </a:xfrm>
        </p:grpSpPr>
        <p:pic>
          <p:nvPicPr>
            <p:cNvPr id="128" name="Google Shape;128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5737" y="830834"/>
              <a:ext cx="11760602" cy="45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15"/>
            <p:cNvSpPr/>
            <p:nvPr/>
          </p:nvSpPr>
          <p:spPr>
            <a:xfrm>
              <a:off x="546906" y="324764"/>
              <a:ext cx="1054100" cy="1054100"/>
            </a:xfrm>
            <a:custGeom>
              <a:rect b="b" l="l" r="r" t="t"/>
              <a:pathLst>
                <a:path extrusionOk="0" h="1054100" w="1054100">
                  <a:moveTo>
                    <a:pt x="526950" y="0"/>
                  </a:moveTo>
                  <a:lnTo>
                    <a:pt x="478987" y="2153"/>
                  </a:lnTo>
                  <a:lnTo>
                    <a:pt x="432230" y="8490"/>
                  </a:lnTo>
                  <a:lnTo>
                    <a:pt x="386866" y="18823"/>
                  </a:lnTo>
                  <a:lnTo>
                    <a:pt x="343080" y="32967"/>
                  </a:lnTo>
                  <a:lnTo>
                    <a:pt x="301059" y="50737"/>
                  </a:lnTo>
                  <a:lnTo>
                    <a:pt x="260988" y="71945"/>
                  </a:lnTo>
                  <a:lnTo>
                    <a:pt x="223054" y="96405"/>
                  </a:lnTo>
                  <a:lnTo>
                    <a:pt x="187443" y="123933"/>
                  </a:lnTo>
                  <a:lnTo>
                    <a:pt x="154340" y="154341"/>
                  </a:lnTo>
                  <a:lnTo>
                    <a:pt x="123932" y="187444"/>
                  </a:lnTo>
                  <a:lnTo>
                    <a:pt x="96404" y="223055"/>
                  </a:lnTo>
                  <a:lnTo>
                    <a:pt x="71944" y="260989"/>
                  </a:lnTo>
                  <a:lnTo>
                    <a:pt x="50736" y="301060"/>
                  </a:lnTo>
                  <a:lnTo>
                    <a:pt x="32967" y="343081"/>
                  </a:lnTo>
                  <a:lnTo>
                    <a:pt x="18823" y="386866"/>
                  </a:lnTo>
                  <a:lnTo>
                    <a:pt x="8489" y="432230"/>
                  </a:lnTo>
                  <a:lnTo>
                    <a:pt x="2153" y="478986"/>
                  </a:lnTo>
                  <a:lnTo>
                    <a:pt x="0" y="526948"/>
                  </a:lnTo>
                  <a:lnTo>
                    <a:pt x="2153" y="574912"/>
                  </a:lnTo>
                  <a:lnTo>
                    <a:pt x="8489" y="621670"/>
                  </a:lnTo>
                  <a:lnTo>
                    <a:pt x="18823" y="667035"/>
                  </a:lnTo>
                  <a:lnTo>
                    <a:pt x="32967" y="710822"/>
                  </a:lnTo>
                  <a:lnTo>
                    <a:pt x="50736" y="752844"/>
                  </a:lnTo>
                  <a:lnTo>
                    <a:pt x="71944" y="792916"/>
                  </a:lnTo>
                  <a:lnTo>
                    <a:pt x="96404" y="830850"/>
                  </a:lnTo>
                  <a:lnTo>
                    <a:pt x="123932" y="866462"/>
                  </a:lnTo>
                  <a:lnTo>
                    <a:pt x="154340" y="899566"/>
                  </a:lnTo>
                  <a:lnTo>
                    <a:pt x="187443" y="929975"/>
                  </a:lnTo>
                  <a:lnTo>
                    <a:pt x="223054" y="957502"/>
                  </a:lnTo>
                  <a:lnTo>
                    <a:pt x="260988" y="981963"/>
                  </a:lnTo>
                  <a:lnTo>
                    <a:pt x="301059" y="1003172"/>
                  </a:lnTo>
                  <a:lnTo>
                    <a:pt x="343080" y="1020941"/>
                  </a:lnTo>
                  <a:lnTo>
                    <a:pt x="386866" y="1035085"/>
                  </a:lnTo>
                  <a:lnTo>
                    <a:pt x="432230" y="1045419"/>
                  </a:lnTo>
                  <a:lnTo>
                    <a:pt x="478987" y="1051755"/>
                  </a:lnTo>
                  <a:lnTo>
                    <a:pt x="526950" y="1053909"/>
                  </a:lnTo>
                  <a:lnTo>
                    <a:pt x="574913" y="1051755"/>
                  </a:lnTo>
                  <a:lnTo>
                    <a:pt x="621670" y="1045419"/>
                  </a:lnTo>
                  <a:lnTo>
                    <a:pt x="667034" y="1035085"/>
                  </a:lnTo>
                  <a:lnTo>
                    <a:pt x="710820" y="1020941"/>
                  </a:lnTo>
                  <a:lnTo>
                    <a:pt x="752841" y="1003172"/>
                  </a:lnTo>
                  <a:lnTo>
                    <a:pt x="792912" y="981964"/>
                  </a:lnTo>
                  <a:lnTo>
                    <a:pt x="830846" y="957502"/>
                  </a:lnTo>
                  <a:lnTo>
                    <a:pt x="866458" y="929975"/>
                  </a:lnTo>
                  <a:lnTo>
                    <a:pt x="899561" y="899566"/>
                  </a:lnTo>
                  <a:lnTo>
                    <a:pt x="929969" y="866462"/>
                  </a:lnTo>
                  <a:lnTo>
                    <a:pt x="957497" y="830850"/>
                  </a:lnTo>
                  <a:lnTo>
                    <a:pt x="981957" y="792916"/>
                  </a:lnTo>
                  <a:lnTo>
                    <a:pt x="1003166" y="752844"/>
                  </a:lnTo>
                  <a:lnTo>
                    <a:pt x="1020935" y="710822"/>
                  </a:lnTo>
                  <a:lnTo>
                    <a:pt x="1035079" y="667035"/>
                  </a:lnTo>
                  <a:lnTo>
                    <a:pt x="1045413" y="621670"/>
                  </a:lnTo>
                  <a:lnTo>
                    <a:pt x="1051749" y="574912"/>
                  </a:lnTo>
                  <a:lnTo>
                    <a:pt x="1053903" y="526948"/>
                  </a:lnTo>
                  <a:lnTo>
                    <a:pt x="1051749" y="478986"/>
                  </a:lnTo>
                  <a:lnTo>
                    <a:pt x="1045413" y="432230"/>
                  </a:lnTo>
                  <a:lnTo>
                    <a:pt x="1035079" y="386866"/>
                  </a:lnTo>
                  <a:lnTo>
                    <a:pt x="1020935" y="343081"/>
                  </a:lnTo>
                  <a:lnTo>
                    <a:pt x="1003166" y="301060"/>
                  </a:lnTo>
                  <a:lnTo>
                    <a:pt x="981957" y="260989"/>
                  </a:lnTo>
                  <a:lnTo>
                    <a:pt x="957497" y="223055"/>
                  </a:lnTo>
                  <a:lnTo>
                    <a:pt x="929969" y="187444"/>
                  </a:lnTo>
                  <a:lnTo>
                    <a:pt x="899561" y="154341"/>
                  </a:lnTo>
                  <a:lnTo>
                    <a:pt x="866458" y="123933"/>
                  </a:lnTo>
                  <a:lnTo>
                    <a:pt x="830846" y="96405"/>
                  </a:lnTo>
                  <a:lnTo>
                    <a:pt x="792912" y="71945"/>
                  </a:lnTo>
                  <a:lnTo>
                    <a:pt x="752841" y="50737"/>
                  </a:lnTo>
                  <a:lnTo>
                    <a:pt x="710820" y="32967"/>
                  </a:lnTo>
                  <a:lnTo>
                    <a:pt x="667034" y="18823"/>
                  </a:lnTo>
                  <a:lnTo>
                    <a:pt x="621670" y="8490"/>
                  </a:lnTo>
                  <a:lnTo>
                    <a:pt x="574913" y="2153"/>
                  </a:lnTo>
                  <a:lnTo>
                    <a:pt x="526950" y="0"/>
                  </a:lnTo>
                  <a:close/>
                </a:path>
              </a:pathLst>
            </a:custGeom>
            <a:solidFill>
              <a:srgbClr val="403F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0" name="Google Shape;130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75243" y="496151"/>
              <a:ext cx="597226" cy="6443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15"/>
          <p:cNvSpPr txBox="1"/>
          <p:nvPr/>
        </p:nvSpPr>
        <p:spPr>
          <a:xfrm>
            <a:off x="2691498" y="1549908"/>
            <a:ext cx="89883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1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if statement </a:t>
            </a: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runs lines of indented code when a given logical condition is met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2691498" y="2493771"/>
            <a:ext cx="960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3782745" y="2418803"/>
            <a:ext cx="0" cy="422910"/>
          </a:xfrm>
          <a:custGeom>
            <a:rect b="b" l="l" r="r" t="t"/>
            <a:pathLst>
              <a:path extrusionOk="0" h="422910" w="120000">
                <a:moveTo>
                  <a:pt x="0" y="0"/>
                </a:moveTo>
                <a:lnTo>
                  <a:pt x="0" y="422798"/>
                </a:lnTo>
              </a:path>
            </a:pathLst>
          </a:custGeom>
          <a:noFill/>
          <a:ln cap="flat" cmpd="sng" w="9525">
            <a:solidFill>
              <a:srgbClr val="E7E7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3924109" y="2510028"/>
            <a:ext cx="3322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Determining experience level for a snowboard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5" name="Google Shape;13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12770" y="3015424"/>
            <a:ext cx="5039715" cy="1404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97952" y="2438400"/>
            <a:ext cx="542544" cy="53949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5"/>
          <p:cNvSpPr txBox="1"/>
          <p:nvPr/>
        </p:nvSpPr>
        <p:spPr>
          <a:xfrm>
            <a:off x="8617063" y="2540508"/>
            <a:ext cx="29262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How does this code work?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9593580" y="4837239"/>
            <a:ext cx="76200" cy="365760"/>
          </a:xfrm>
          <a:custGeom>
            <a:rect b="b" l="l" r="r" t="t"/>
            <a:pathLst>
              <a:path extrusionOk="0" h="365760" w="76200">
                <a:moveTo>
                  <a:pt x="28575" y="289560"/>
                </a:moveTo>
                <a:lnTo>
                  <a:pt x="0" y="289560"/>
                </a:lnTo>
                <a:lnTo>
                  <a:pt x="38100" y="365760"/>
                </a:lnTo>
                <a:lnTo>
                  <a:pt x="69850" y="302260"/>
                </a:lnTo>
                <a:lnTo>
                  <a:pt x="28575" y="302260"/>
                </a:lnTo>
                <a:lnTo>
                  <a:pt x="28575" y="289560"/>
                </a:lnTo>
                <a:close/>
              </a:path>
              <a:path extrusionOk="0" h="365760" w="76200">
                <a:moveTo>
                  <a:pt x="47625" y="0"/>
                </a:moveTo>
                <a:lnTo>
                  <a:pt x="28575" y="0"/>
                </a:lnTo>
                <a:lnTo>
                  <a:pt x="28575" y="302260"/>
                </a:lnTo>
                <a:lnTo>
                  <a:pt x="47625" y="302260"/>
                </a:lnTo>
                <a:lnTo>
                  <a:pt x="47625" y="0"/>
                </a:lnTo>
                <a:close/>
              </a:path>
              <a:path extrusionOk="0" h="365760" w="76200">
                <a:moveTo>
                  <a:pt x="76200" y="289560"/>
                </a:moveTo>
                <a:lnTo>
                  <a:pt x="47625" y="289560"/>
                </a:lnTo>
                <a:lnTo>
                  <a:pt x="47625" y="302260"/>
                </a:lnTo>
                <a:lnTo>
                  <a:pt x="69850" y="302260"/>
                </a:lnTo>
                <a:lnTo>
                  <a:pt x="76200" y="289560"/>
                </a:lnTo>
                <a:close/>
              </a:path>
            </a:pathLst>
          </a:custGeom>
          <a:solidFill>
            <a:srgbClr val="20E2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15"/>
          <p:cNvGrpSpPr/>
          <p:nvPr/>
        </p:nvGrpSpPr>
        <p:grpSpPr>
          <a:xfrm>
            <a:off x="9031401" y="3131553"/>
            <a:ext cx="1198245" cy="1275829"/>
            <a:chOff x="9031401" y="3131553"/>
            <a:chExt cx="1198245" cy="1275829"/>
          </a:xfrm>
        </p:grpSpPr>
        <p:pic>
          <p:nvPicPr>
            <p:cNvPr id="140" name="Google Shape;140;p1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593579" y="3131553"/>
              <a:ext cx="76200" cy="2025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15"/>
            <p:cNvSpPr/>
            <p:nvPr/>
          </p:nvSpPr>
          <p:spPr>
            <a:xfrm>
              <a:off x="9031401" y="3347123"/>
              <a:ext cx="1198245" cy="703579"/>
            </a:xfrm>
            <a:custGeom>
              <a:rect b="b" l="l" r="r" t="t"/>
              <a:pathLst>
                <a:path extrusionOk="0" h="703579" w="1198245">
                  <a:moveTo>
                    <a:pt x="598931" y="0"/>
                  </a:moveTo>
                  <a:lnTo>
                    <a:pt x="0" y="351599"/>
                  </a:lnTo>
                  <a:lnTo>
                    <a:pt x="598931" y="703199"/>
                  </a:lnTo>
                  <a:lnTo>
                    <a:pt x="1197863" y="351599"/>
                  </a:lnTo>
                  <a:lnTo>
                    <a:pt x="598931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9031401" y="3347123"/>
              <a:ext cx="1198245" cy="703579"/>
            </a:xfrm>
            <a:custGeom>
              <a:rect b="b" l="l" r="r" t="t"/>
              <a:pathLst>
                <a:path extrusionOk="0" h="703579" w="1198245">
                  <a:moveTo>
                    <a:pt x="0" y="351602"/>
                  </a:moveTo>
                  <a:lnTo>
                    <a:pt x="598932" y="0"/>
                  </a:lnTo>
                  <a:lnTo>
                    <a:pt x="1197860" y="351602"/>
                  </a:lnTo>
                  <a:lnTo>
                    <a:pt x="598932" y="703205"/>
                  </a:lnTo>
                  <a:lnTo>
                    <a:pt x="0" y="351602"/>
                  </a:lnTo>
                  <a:close/>
                </a:path>
              </a:pathLst>
            </a:custGeom>
            <a:noFill/>
            <a:ln cap="flat" cmpd="sng" w="19050">
              <a:solidFill>
                <a:srgbClr val="20E2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9593579" y="4041622"/>
              <a:ext cx="76200" cy="365760"/>
            </a:xfrm>
            <a:custGeom>
              <a:rect b="b" l="l" r="r" t="t"/>
              <a:pathLst>
                <a:path extrusionOk="0" h="365760" w="76200">
                  <a:moveTo>
                    <a:pt x="28575" y="289560"/>
                  </a:moveTo>
                  <a:lnTo>
                    <a:pt x="0" y="289560"/>
                  </a:lnTo>
                  <a:lnTo>
                    <a:pt x="38100" y="365760"/>
                  </a:lnTo>
                  <a:lnTo>
                    <a:pt x="69850" y="302260"/>
                  </a:lnTo>
                  <a:lnTo>
                    <a:pt x="28575" y="302260"/>
                  </a:lnTo>
                  <a:lnTo>
                    <a:pt x="28575" y="289560"/>
                  </a:lnTo>
                  <a:close/>
                </a:path>
                <a:path extrusionOk="0" h="365760" w="76200">
                  <a:moveTo>
                    <a:pt x="47625" y="0"/>
                  </a:moveTo>
                  <a:lnTo>
                    <a:pt x="28575" y="0"/>
                  </a:lnTo>
                  <a:lnTo>
                    <a:pt x="28575" y="302260"/>
                  </a:lnTo>
                  <a:lnTo>
                    <a:pt x="47625" y="302260"/>
                  </a:lnTo>
                  <a:lnTo>
                    <a:pt x="47625" y="0"/>
                  </a:lnTo>
                  <a:close/>
                </a:path>
                <a:path extrusionOk="0" h="365760" w="76200">
                  <a:moveTo>
                    <a:pt x="76200" y="289560"/>
                  </a:moveTo>
                  <a:lnTo>
                    <a:pt x="47625" y="289560"/>
                  </a:lnTo>
                  <a:lnTo>
                    <a:pt x="47625" y="302260"/>
                  </a:lnTo>
                  <a:lnTo>
                    <a:pt x="69850" y="302260"/>
                  </a:lnTo>
                  <a:lnTo>
                    <a:pt x="76200" y="289560"/>
                  </a:lnTo>
                  <a:close/>
                </a:path>
              </a:pathLst>
            </a:custGeom>
            <a:solidFill>
              <a:srgbClr val="20E2D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15"/>
          <p:cNvSpPr txBox="1"/>
          <p:nvPr/>
        </p:nvSpPr>
        <p:spPr>
          <a:xfrm>
            <a:off x="8996489" y="4419485"/>
            <a:ext cx="1198200" cy="426600"/>
          </a:xfrm>
          <a:prstGeom prst="rect">
            <a:avLst/>
          </a:prstGeom>
          <a:solidFill>
            <a:srgbClr val="404040"/>
          </a:solidFill>
          <a:ln cap="flat" cmpd="sng" w="19050">
            <a:solidFill>
              <a:srgbClr val="20E2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8250">
            <a:spAutoFit/>
          </a:bodyPr>
          <a:lstStyle/>
          <a:p>
            <a:pPr indent="0" lvl="0" marL="3892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if </a:t>
            </a:r>
            <a:r>
              <a:rPr b="0" i="0" lang="en-US" sz="11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code</a:t>
            </a:r>
            <a:endParaRPr b="0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9227337" y="4087367"/>
            <a:ext cx="316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True</a:t>
            </a:r>
            <a:endParaRPr b="0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10290556" y="3468623"/>
            <a:ext cx="3480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False</a:t>
            </a:r>
            <a:endParaRPr b="0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10194353" y="3689197"/>
            <a:ext cx="583565" cy="1777364"/>
          </a:xfrm>
          <a:custGeom>
            <a:rect b="b" l="l" r="r" t="t"/>
            <a:pathLst>
              <a:path extrusionOk="0" h="1777364" w="583565">
                <a:moveTo>
                  <a:pt x="76200" y="1701126"/>
                </a:moveTo>
                <a:lnTo>
                  <a:pt x="0" y="1739226"/>
                </a:lnTo>
                <a:lnTo>
                  <a:pt x="76200" y="1777326"/>
                </a:lnTo>
                <a:lnTo>
                  <a:pt x="76200" y="1748751"/>
                </a:lnTo>
                <a:lnTo>
                  <a:pt x="63500" y="1748751"/>
                </a:lnTo>
                <a:lnTo>
                  <a:pt x="63500" y="1729701"/>
                </a:lnTo>
                <a:lnTo>
                  <a:pt x="76200" y="1729701"/>
                </a:lnTo>
                <a:lnTo>
                  <a:pt x="76200" y="1701126"/>
                </a:lnTo>
                <a:close/>
              </a:path>
              <a:path extrusionOk="0" h="1777364" w="583565">
                <a:moveTo>
                  <a:pt x="76200" y="1729701"/>
                </a:moveTo>
                <a:lnTo>
                  <a:pt x="63500" y="1729701"/>
                </a:lnTo>
                <a:lnTo>
                  <a:pt x="63500" y="1748751"/>
                </a:lnTo>
                <a:lnTo>
                  <a:pt x="76200" y="1748751"/>
                </a:lnTo>
                <a:lnTo>
                  <a:pt x="76200" y="1729701"/>
                </a:lnTo>
                <a:close/>
              </a:path>
              <a:path extrusionOk="0" h="1777364" w="583565">
                <a:moveTo>
                  <a:pt x="564235" y="1729701"/>
                </a:moveTo>
                <a:lnTo>
                  <a:pt x="76200" y="1729701"/>
                </a:lnTo>
                <a:lnTo>
                  <a:pt x="76200" y="1748751"/>
                </a:lnTo>
                <a:lnTo>
                  <a:pt x="579018" y="1748751"/>
                </a:lnTo>
                <a:lnTo>
                  <a:pt x="583285" y="1744497"/>
                </a:lnTo>
                <a:lnTo>
                  <a:pt x="583285" y="1739226"/>
                </a:lnTo>
                <a:lnTo>
                  <a:pt x="564235" y="1739226"/>
                </a:lnTo>
                <a:lnTo>
                  <a:pt x="564235" y="1729701"/>
                </a:lnTo>
                <a:close/>
              </a:path>
              <a:path extrusionOk="0" h="1777364" w="583565">
                <a:moveTo>
                  <a:pt x="564235" y="9525"/>
                </a:moveTo>
                <a:lnTo>
                  <a:pt x="564235" y="1739226"/>
                </a:lnTo>
                <a:lnTo>
                  <a:pt x="573760" y="1729701"/>
                </a:lnTo>
                <a:lnTo>
                  <a:pt x="583285" y="1729701"/>
                </a:lnTo>
                <a:lnTo>
                  <a:pt x="583285" y="19050"/>
                </a:lnTo>
                <a:lnTo>
                  <a:pt x="573760" y="19050"/>
                </a:lnTo>
                <a:lnTo>
                  <a:pt x="564235" y="9525"/>
                </a:lnTo>
                <a:close/>
              </a:path>
              <a:path extrusionOk="0" h="1777364" w="583565">
                <a:moveTo>
                  <a:pt x="583285" y="1729701"/>
                </a:moveTo>
                <a:lnTo>
                  <a:pt x="573760" y="1729701"/>
                </a:lnTo>
                <a:lnTo>
                  <a:pt x="564235" y="1739226"/>
                </a:lnTo>
                <a:lnTo>
                  <a:pt x="583285" y="1739226"/>
                </a:lnTo>
                <a:lnTo>
                  <a:pt x="583285" y="1729701"/>
                </a:lnTo>
                <a:close/>
              </a:path>
              <a:path extrusionOk="0" h="1777364" w="583565">
                <a:moveTo>
                  <a:pt x="579018" y="0"/>
                </a:moveTo>
                <a:lnTo>
                  <a:pt x="34912" y="0"/>
                </a:lnTo>
                <a:lnTo>
                  <a:pt x="34912" y="19050"/>
                </a:lnTo>
                <a:lnTo>
                  <a:pt x="564235" y="19050"/>
                </a:lnTo>
                <a:lnTo>
                  <a:pt x="564235" y="9525"/>
                </a:lnTo>
                <a:lnTo>
                  <a:pt x="583285" y="9525"/>
                </a:lnTo>
                <a:lnTo>
                  <a:pt x="583285" y="4267"/>
                </a:lnTo>
                <a:lnTo>
                  <a:pt x="579018" y="0"/>
                </a:lnTo>
                <a:close/>
              </a:path>
              <a:path extrusionOk="0" h="1777364" w="583565">
                <a:moveTo>
                  <a:pt x="583285" y="9525"/>
                </a:moveTo>
                <a:lnTo>
                  <a:pt x="564235" y="9525"/>
                </a:lnTo>
                <a:lnTo>
                  <a:pt x="573760" y="19050"/>
                </a:lnTo>
                <a:lnTo>
                  <a:pt x="583285" y="19050"/>
                </a:lnTo>
                <a:lnTo>
                  <a:pt x="583285" y="9525"/>
                </a:lnTo>
                <a:close/>
              </a:path>
            </a:pathLst>
          </a:custGeom>
          <a:solidFill>
            <a:srgbClr val="20E2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8996489" y="5215204"/>
            <a:ext cx="1198200" cy="426600"/>
          </a:xfrm>
          <a:prstGeom prst="rect">
            <a:avLst/>
          </a:prstGeom>
          <a:solidFill>
            <a:srgbClr val="404040"/>
          </a:solidFill>
          <a:ln cap="flat" cmpd="sng" w="19050">
            <a:solidFill>
              <a:srgbClr val="20E2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8250">
            <a:spAutoFit/>
          </a:bodyPr>
          <a:lstStyle/>
          <a:p>
            <a:pPr indent="0" lvl="0" marL="21335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Rest of code</a:t>
            </a:r>
            <a:endParaRPr b="0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" name="Google Shape;149;p15"/>
          <p:cNvSpPr txBox="1"/>
          <p:nvPr>
            <p:ph idx="11" type="ftr"/>
          </p:nvPr>
        </p:nvSpPr>
        <p:spPr>
          <a:xfrm>
            <a:off x="11081054" y="6708738"/>
            <a:ext cx="1032600" cy="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9329508" y="3468623"/>
            <a:ext cx="6021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if</a:t>
            </a:r>
            <a:endParaRPr b="0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condition</a:t>
            </a:r>
            <a:endParaRPr b="0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4471987" y="254509"/>
            <a:ext cx="32481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CONTROL FLOW</a:t>
            </a:r>
            <a:endParaRPr/>
          </a:p>
        </p:txBody>
      </p:sp>
      <p:grpSp>
        <p:nvGrpSpPr>
          <p:cNvPr id="156" name="Google Shape;156;p16"/>
          <p:cNvGrpSpPr/>
          <p:nvPr/>
        </p:nvGrpSpPr>
        <p:grpSpPr>
          <a:xfrm>
            <a:off x="215737" y="324764"/>
            <a:ext cx="11760602" cy="1054100"/>
            <a:chOff x="215737" y="324764"/>
            <a:chExt cx="11760602" cy="1054100"/>
          </a:xfrm>
        </p:grpSpPr>
        <p:pic>
          <p:nvPicPr>
            <p:cNvPr id="157" name="Google Shape;157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5737" y="830834"/>
              <a:ext cx="11760602" cy="45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16"/>
            <p:cNvSpPr/>
            <p:nvPr/>
          </p:nvSpPr>
          <p:spPr>
            <a:xfrm>
              <a:off x="546906" y="324764"/>
              <a:ext cx="1054100" cy="1054100"/>
            </a:xfrm>
            <a:custGeom>
              <a:rect b="b" l="l" r="r" t="t"/>
              <a:pathLst>
                <a:path extrusionOk="0" h="1054100" w="1054100">
                  <a:moveTo>
                    <a:pt x="526950" y="0"/>
                  </a:moveTo>
                  <a:lnTo>
                    <a:pt x="478987" y="2153"/>
                  </a:lnTo>
                  <a:lnTo>
                    <a:pt x="432230" y="8490"/>
                  </a:lnTo>
                  <a:lnTo>
                    <a:pt x="386866" y="18823"/>
                  </a:lnTo>
                  <a:lnTo>
                    <a:pt x="343080" y="32967"/>
                  </a:lnTo>
                  <a:lnTo>
                    <a:pt x="301059" y="50737"/>
                  </a:lnTo>
                  <a:lnTo>
                    <a:pt x="260988" y="71945"/>
                  </a:lnTo>
                  <a:lnTo>
                    <a:pt x="223054" y="96405"/>
                  </a:lnTo>
                  <a:lnTo>
                    <a:pt x="187443" y="123933"/>
                  </a:lnTo>
                  <a:lnTo>
                    <a:pt x="154340" y="154341"/>
                  </a:lnTo>
                  <a:lnTo>
                    <a:pt x="123932" y="187444"/>
                  </a:lnTo>
                  <a:lnTo>
                    <a:pt x="96404" y="223055"/>
                  </a:lnTo>
                  <a:lnTo>
                    <a:pt x="71944" y="260989"/>
                  </a:lnTo>
                  <a:lnTo>
                    <a:pt x="50736" y="301060"/>
                  </a:lnTo>
                  <a:lnTo>
                    <a:pt x="32967" y="343081"/>
                  </a:lnTo>
                  <a:lnTo>
                    <a:pt x="18823" y="386866"/>
                  </a:lnTo>
                  <a:lnTo>
                    <a:pt x="8489" y="432230"/>
                  </a:lnTo>
                  <a:lnTo>
                    <a:pt x="2153" y="478986"/>
                  </a:lnTo>
                  <a:lnTo>
                    <a:pt x="0" y="526948"/>
                  </a:lnTo>
                  <a:lnTo>
                    <a:pt x="2153" y="574912"/>
                  </a:lnTo>
                  <a:lnTo>
                    <a:pt x="8489" y="621670"/>
                  </a:lnTo>
                  <a:lnTo>
                    <a:pt x="18823" y="667035"/>
                  </a:lnTo>
                  <a:lnTo>
                    <a:pt x="32967" y="710822"/>
                  </a:lnTo>
                  <a:lnTo>
                    <a:pt x="50736" y="752844"/>
                  </a:lnTo>
                  <a:lnTo>
                    <a:pt x="71944" y="792916"/>
                  </a:lnTo>
                  <a:lnTo>
                    <a:pt x="96404" y="830850"/>
                  </a:lnTo>
                  <a:lnTo>
                    <a:pt x="123932" y="866462"/>
                  </a:lnTo>
                  <a:lnTo>
                    <a:pt x="154340" y="899566"/>
                  </a:lnTo>
                  <a:lnTo>
                    <a:pt x="187443" y="929975"/>
                  </a:lnTo>
                  <a:lnTo>
                    <a:pt x="223054" y="957502"/>
                  </a:lnTo>
                  <a:lnTo>
                    <a:pt x="260988" y="981963"/>
                  </a:lnTo>
                  <a:lnTo>
                    <a:pt x="301059" y="1003172"/>
                  </a:lnTo>
                  <a:lnTo>
                    <a:pt x="343080" y="1020941"/>
                  </a:lnTo>
                  <a:lnTo>
                    <a:pt x="386866" y="1035085"/>
                  </a:lnTo>
                  <a:lnTo>
                    <a:pt x="432230" y="1045419"/>
                  </a:lnTo>
                  <a:lnTo>
                    <a:pt x="478987" y="1051755"/>
                  </a:lnTo>
                  <a:lnTo>
                    <a:pt x="526950" y="1053909"/>
                  </a:lnTo>
                  <a:lnTo>
                    <a:pt x="574913" y="1051755"/>
                  </a:lnTo>
                  <a:lnTo>
                    <a:pt x="621670" y="1045419"/>
                  </a:lnTo>
                  <a:lnTo>
                    <a:pt x="667034" y="1035085"/>
                  </a:lnTo>
                  <a:lnTo>
                    <a:pt x="710820" y="1020941"/>
                  </a:lnTo>
                  <a:lnTo>
                    <a:pt x="752841" y="1003172"/>
                  </a:lnTo>
                  <a:lnTo>
                    <a:pt x="792912" y="981964"/>
                  </a:lnTo>
                  <a:lnTo>
                    <a:pt x="830846" y="957502"/>
                  </a:lnTo>
                  <a:lnTo>
                    <a:pt x="866458" y="929975"/>
                  </a:lnTo>
                  <a:lnTo>
                    <a:pt x="899561" y="899566"/>
                  </a:lnTo>
                  <a:lnTo>
                    <a:pt x="929969" y="866462"/>
                  </a:lnTo>
                  <a:lnTo>
                    <a:pt x="957497" y="830850"/>
                  </a:lnTo>
                  <a:lnTo>
                    <a:pt x="981957" y="792916"/>
                  </a:lnTo>
                  <a:lnTo>
                    <a:pt x="1003166" y="752844"/>
                  </a:lnTo>
                  <a:lnTo>
                    <a:pt x="1020935" y="710822"/>
                  </a:lnTo>
                  <a:lnTo>
                    <a:pt x="1035079" y="667035"/>
                  </a:lnTo>
                  <a:lnTo>
                    <a:pt x="1045413" y="621670"/>
                  </a:lnTo>
                  <a:lnTo>
                    <a:pt x="1051749" y="574912"/>
                  </a:lnTo>
                  <a:lnTo>
                    <a:pt x="1053903" y="526948"/>
                  </a:lnTo>
                  <a:lnTo>
                    <a:pt x="1051749" y="478986"/>
                  </a:lnTo>
                  <a:lnTo>
                    <a:pt x="1045413" y="432230"/>
                  </a:lnTo>
                  <a:lnTo>
                    <a:pt x="1035079" y="386866"/>
                  </a:lnTo>
                  <a:lnTo>
                    <a:pt x="1020935" y="343081"/>
                  </a:lnTo>
                  <a:lnTo>
                    <a:pt x="1003166" y="301060"/>
                  </a:lnTo>
                  <a:lnTo>
                    <a:pt x="981957" y="260989"/>
                  </a:lnTo>
                  <a:lnTo>
                    <a:pt x="957497" y="223055"/>
                  </a:lnTo>
                  <a:lnTo>
                    <a:pt x="929969" y="187444"/>
                  </a:lnTo>
                  <a:lnTo>
                    <a:pt x="899561" y="154341"/>
                  </a:lnTo>
                  <a:lnTo>
                    <a:pt x="866458" y="123933"/>
                  </a:lnTo>
                  <a:lnTo>
                    <a:pt x="830846" y="96405"/>
                  </a:lnTo>
                  <a:lnTo>
                    <a:pt x="792912" y="71945"/>
                  </a:lnTo>
                  <a:lnTo>
                    <a:pt x="752841" y="50737"/>
                  </a:lnTo>
                  <a:lnTo>
                    <a:pt x="710820" y="32967"/>
                  </a:lnTo>
                  <a:lnTo>
                    <a:pt x="667034" y="18823"/>
                  </a:lnTo>
                  <a:lnTo>
                    <a:pt x="621670" y="8490"/>
                  </a:lnTo>
                  <a:lnTo>
                    <a:pt x="574913" y="2153"/>
                  </a:lnTo>
                  <a:lnTo>
                    <a:pt x="526950" y="0"/>
                  </a:lnTo>
                  <a:close/>
                </a:path>
              </a:pathLst>
            </a:custGeom>
            <a:solidFill>
              <a:srgbClr val="403F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9" name="Google Shape;159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75243" y="496151"/>
              <a:ext cx="597226" cy="6443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16"/>
          <p:cNvSpPr txBox="1"/>
          <p:nvPr/>
        </p:nvSpPr>
        <p:spPr>
          <a:xfrm>
            <a:off x="2691500" y="1549900"/>
            <a:ext cx="9084900" cy="10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Control flow </a:t>
            </a: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is a programming concept that allows you to choose which lines  to execute, rather than simply running all the lines from top to bottom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There are three conditional statements that help achieve this: </a:t>
            </a:r>
            <a:r>
              <a:rPr b="1" i="0" lang="en-US" sz="2000" u="none" cap="none" strike="noStrike">
                <a:solidFill>
                  <a:srgbClr val="279026"/>
                </a:solidFill>
                <a:latin typeface="Tahoma"/>
                <a:ea typeface="Tahoma"/>
                <a:cs typeface="Tahoma"/>
                <a:sym typeface="Tahoma"/>
              </a:rPr>
              <a:t>if</a:t>
            </a: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1" i="0" lang="en-US" sz="2000" u="none" cap="none" strike="noStrike">
                <a:solidFill>
                  <a:srgbClr val="279026"/>
                </a:solidFill>
                <a:latin typeface="Tahoma"/>
                <a:ea typeface="Tahoma"/>
                <a:cs typeface="Tahoma"/>
                <a:sym typeface="Tahoma"/>
              </a:rPr>
              <a:t>else</a:t>
            </a: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, and </a:t>
            </a:r>
            <a:r>
              <a:rPr b="1" i="0" lang="en-US" sz="2000" u="none" cap="none" strike="noStrike">
                <a:solidFill>
                  <a:srgbClr val="279026"/>
                </a:solidFill>
                <a:latin typeface="Tahoma"/>
                <a:ea typeface="Tahoma"/>
                <a:cs typeface="Tahoma"/>
                <a:sym typeface="Tahoma"/>
              </a:rPr>
              <a:t>elif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61" name="Google Shape;161;p16"/>
          <p:cNvGrpSpPr/>
          <p:nvPr/>
        </p:nvGrpSpPr>
        <p:grpSpPr>
          <a:xfrm>
            <a:off x="2683357" y="3684866"/>
            <a:ext cx="6618986" cy="1656271"/>
            <a:chOff x="2683357" y="3684866"/>
            <a:chExt cx="6618986" cy="1656271"/>
          </a:xfrm>
        </p:grpSpPr>
        <p:pic>
          <p:nvPicPr>
            <p:cNvPr id="162" name="Google Shape;162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83357" y="3701186"/>
              <a:ext cx="6516662" cy="16399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16"/>
            <p:cNvSpPr/>
            <p:nvPr/>
          </p:nvSpPr>
          <p:spPr>
            <a:xfrm>
              <a:off x="9191853" y="3684866"/>
              <a:ext cx="110490" cy="1645920"/>
            </a:xfrm>
            <a:custGeom>
              <a:rect b="b" l="l" r="r" t="t"/>
              <a:pathLst>
                <a:path extrusionOk="0" h="1645920" w="110490">
                  <a:moveTo>
                    <a:pt x="0" y="0"/>
                  </a:moveTo>
                  <a:lnTo>
                    <a:pt x="21453" y="3603"/>
                  </a:lnTo>
                  <a:lnTo>
                    <a:pt x="38971" y="13430"/>
                  </a:lnTo>
                  <a:lnTo>
                    <a:pt x="50783" y="28005"/>
                  </a:lnTo>
                  <a:lnTo>
                    <a:pt x="55114" y="45853"/>
                  </a:lnTo>
                  <a:lnTo>
                    <a:pt x="55114" y="375370"/>
                  </a:lnTo>
                  <a:lnTo>
                    <a:pt x="59445" y="393218"/>
                  </a:lnTo>
                  <a:lnTo>
                    <a:pt x="71257" y="407793"/>
                  </a:lnTo>
                  <a:lnTo>
                    <a:pt x="88775" y="417619"/>
                  </a:lnTo>
                  <a:lnTo>
                    <a:pt x="110229" y="421223"/>
                  </a:lnTo>
                  <a:lnTo>
                    <a:pt x="88775" y="424826"/>
                  </a:lnTo>
                  <a:lnTo>
                    <a:pt x="71257" y="434653"/>
                  </a:lnTo>
                  <a:lnTo>
                    <a:pt x="59445" y="449229"/>
                  </a:lnTo>
                  <a:lnTo>
                    <a:pt x="55114" y="467077"/>
                  </a:lnTo>
                  <a:lnTo>
                    <a:pt x="55114" y="1600070"/>
                  </a:lnTo>
                  <a:lnTo>
                    <a:pt x="50783" y="1617916"/>
                  </a:lnTo>
                  <a:lnTo>
                    <a:pt x="38971" y="1632490"/>
                  </a:lnTo>
                  <a:lnTo>
                    <a:pt x="21453" y="1642317"/>
                  </a:lnTo>
                  <a:lnTo>
                    <a:pt x="0" y="1645920"/>
                  </a:lnTo>
                </a:path>
              </a:pathLst>
            </a:cu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" name="Google Shape;164;p16"/>
          <p:cNvSpPr txBox="1"/>
          <p:nvPr/>
        </p:nvSpPr>
        <p:spPr>
          <a:xfrm>
            <a:off x="2691500" y="3170425"/>
            <a:ext cx="11763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3782745" y="3096412"/>
            <a:ext cx="0" cy="422910"/>
          </a:xfrm>
          <a:custGeom>
            <a:rect b="b" l="l" r="r" t="t"/>
            <a:pathLst>
              <a:path extrusionOk="0" h="422910" w="120000">
                <a:moveTo>
                  <a:pt x="0" y="0"/>
                </a:moveTo>
                <a:lnTo>
                  <a:pt x="0" y="422798"/>
                </a:lnTo>
              </a:path>
            </a:pathLst>
          </a:custGeom>
          <a:noFill/>
          <a:ln cap="flat" cmpd="sng" w="9525">
            <a:solidFill>
              <a:srgbClr val="E7E7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3924109" y="3186684"/>
            <a:ext cx="3322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Determining experience level for a snowboard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9446120" y="3895419"/>
            <a:ext cx="18549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375">
            <a:spAutoFit/>
          </a:bodyPr>
          <a:lstStyle/>
          <a:p>
            <a:pPr indent="0" lvl="0" marL="12700" marR="96520" rtl="0" algn="l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Python uses </a:t>
            </a:r>
            <a:r>
              <a:rPr b="1" i="1" lang="en-US" sz="125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indentation </a:t>
            </a:r>
            <a:r>
              <a:rPr b="0" i="1" lang="en-US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  depart from a linear flow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5833"/>
              </a:lnSpc>
              <a:spcBef>
                <a:spcPts val="7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 this case, the first print  statement only runs if price is  greater than 500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2800540" y="5811272"/>
            <a:ext cx="8590280" cy="548639"/>
          </a:xfrm>
          <a:custGeom>
            <a:rect b="b" l="l" r="r" t="t"/>
            <a:pathLst>
              <a:path extrusionOk="0" h="548639" w="8590280">
                <a:moveTo>
                  <a:pt x="8589772" y="0"/>
                </a:moveTo>
                <a:lnTo>
                  <a:pt x="202882" y="0"/>
                </a:lnTo>
                <a:lnTo>
                  <a:pt x="156362" y="5358"/>
                </a:lnTo>
                <a:lnTo>
                  <a:pt x="113658" y="20621"/>
                </a:lnTo>
                <a:lnTo>
                  <a:pt x="75988" y="44570"/>
                </a:lnTo>
                <a:lnTo>
                  <a:pt x="44570" y="75989"/>
                </a:lnTo>
                <a:lnTo>
                  <a:pt x="20620" y="113659"/>
                </a:lnTo>
                <a:lnTo>
                  <a:pt x="5358" y="156363"/>
                </a:lnTo>
                <a:lnTo>
                  <a:pt x="0" y="202882"/>
                </a:lnTo>
                <a:lnTo>
                  <a:pt x="0" y="548639"/>
                </a:lnTo>
                <a:lnTo>
                  <a:pt x="8386889" y="548639"/>
                </a:lnTo>
                <a:lnTo>
                  <a:pt x="8433409" y="543281"/>
                </a:lnTo>
                <a:lnTo>
                  <a:pt x="8476113" y="528018"/>
                </a:lnTo>
                <a:lnTo>
                  <a:pt x="8513783" y="504068"/>
                </a:lnTo>
                <a:lnTo>
                  <a:pt x="8545201" y="472649"/>
                </a:lnTo>
                <a:lnTo>
                  <a:pt x="8569151" y="434979"/>
                </a:lnTo>
                <a:lnTo>
                  <a:pt x="8584413" y="392275"/>
                </a:lnTo>
                <a:lnTo>
                  <a:pt x="8589772" y="345756"/>
                </a:lnTo>
                <a:lnTo>
                  <a:pt x="8589772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3373005" y="5973571"/>
            <a:ext cx="78042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Press tab, or use four spaces, to indent your code when writing if statements or you will receive an </a:t>
            </a:r>
            <a:r>
              <a:rPr b="1" i="0" lang="en-US" sz="1200" u="none" cap="none" strike="noStrike">
                <a:solidFill>
                  <a:srgbClr val="F9FEA5"/>
                </a:solidFill>
                <a:latin typeface="Tahoma"/>
                <a:ea typeface="Tahoma"/>
                <a:cs typeface="Tahoma"/>
                <a:sym typeface="Tahoma"/>
              </a:rPr>
              <a:t>IndentationError</a:t>
            </a:r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2907792" y="5897879"/>
            <a:ext cx="3720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 txBox="1"/>
          <p:nvPr>
            <p:ph idx="11" type="ftr"/>
          </p:nvPr>
        </p:nvSpPr>
        <p:spPr>
          <a:xfrm>
            <a:off x="11081054" y="6708738"/>
            <a:ext cx="1032600" cy="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type="title"/>
          </p:nvPr>
        </p:nvSpPr>
        <p:spPr>
          <a:xfrm>
            <a:off x="3951287" y="254509"/>
            <a:ext cx="4290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ELSE STATEMENT</a:t>
            </a:r>
            <a:endParaRPr/>
          </a:p>
        </p:txBody>
      </p:sp>
      <p:grpSp>
        <p:nvGrpSpPr>
          <p:cNvPr id="177" name="Google Shape;177;p17"/>
          <p:cNvGrpSpPr/>
          <p:nvPr/>
        </p:nvGrpSpPr>
        <p:grpSpPr>
          <a:xfrm>
            <a:off x="215737" y="324764"/>
            <a:ext cx="11760602" cy="1054100"/>
            <a:chOff x="215737" y="324764"/>
            <a:chExt cx="11760602" cy="1054100"/>
          </a:xfrm>
        </p:grpSpPr>
        <p:pic>
          <p:nvPicPr>
            <p:cNvPr id="178" name="Google Shape;178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5737" y="830834"/>
              <a:ext cx="11760602" cy="45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17"/>
            <p:cNvSpPr/>
            <p:nvPr/>
          </p:nvSpPr>
          <p:spPr>
            <a:xfrm>
              <a:off x="546906" y="324764"/>
              <a:ext cx="1054100" cy="1054100"/>
            </a:xfrm>
            <a:custGeom>
              <a:rect b="b" l="l" r="r" t="t"/>
              <a:pathLst>
                <a:path extrusionOk="0" h="1054100" w="1054100">
                  <a:moveTo>
                    <a:pt x="526950" y="0"/>
                  </a:moveTo>
                  <a:lnTo>
                    <a:pt x="478987" y="2153"/>
                  </a:lnTo>
                  <a:lnTo>
                    <a:pt x="432230" y="8490"/>
                  </a:lnTo>
                  <a:lnTo>
                    <a:pt x="386866" y="18823"/>
                  </a:lnTo>
                  <a:lnTo>
                    <a:pt x="343080" y="32967"/>
                  </a:lnTo>
                  <a:lnTo>
                    <a:pt x="301059" y="50737"/>
                  </a:lnTo>
                  <a:lnTo>
                    <a:pt x="260988" y="71945"/>
                  </a:lnTo>
                  <a:lnTo>
                    <a:pt x="223054" y="96405"/>
                  </a:lnTo>
                  <a:lnTo>
                    <a:pt x="187443" y="123933"/>
                  </a:lnTo>
                  <a:lnTo>
                    <a:pt x="154340" y="154341"/>
                  </a:lnTo>
                  <a:lnTo>
                    <a:pt x="123932" y="187444"/>
                  </a:lnTo>
                  <a:lnTo>
                    <a:pt x="96404" y="223055"/>
                  </a:lnTo>
                  <a:lnTo>
                    <a:pt x="71944" y="260989"/>
                  </a:lnTo>
                  <a:lnTo>
                    <a:pt x="50736" y="301060"/>
                  </a:lnTo>
                  <a:lnTo>
                    <a:pt x="32967" y="343081"/>
                  </a:lnTo>
                  <a:lnTo>
                    <a:pt x="18823" y="386866"/>
                  </a:lnTo>
                  <a:lnTo>
                    <a:pt x="8489" y="432230"/>
                  </a:lnTo>
                  <a:lnTo>
                    <a:pt x="2153" y="478986"/>
                  </a:lnTo>
                  <a:lnTo>
                    <a:pt x="0" y="526948"/>
                  </a:lnTo>
                  <a:lnTo>
                    <a:pt x="2153" y="574912"/>
                  </a:lnTo>
                  <a:lnTo>
                    <a:pt x="8489" y="621670"/>
                  </a:lnTo>
                  <a:lnTo>
                    <a:pt x="18823" y="667035"/>
                  </a:lnTo>
                  <a:lnTo>
                    <a:pt x="32967" y="710822"/>
                  </a:lnTo>
                  <a:lnTo>
                    <a:pt x="50736" y="752844"/>
                  </a:lnTo>
                  <a:lnTo>
                    <a:pt x="71944" y="792916"/>
                  </a:lnTo>
                  <a:lnTo>
                    <a:pt x="96404" y="830850"/>
                  </a:lnTo>
                  <a:lnTo>
                    <a:pt x="123932" y="866462"/>
                  </a:lnTo>
                  <a:lnTo>
                    <a:pt x="154340" y="899566"/>
                  </a:lnTo>
                  <a:lnTo>
                    <a:pt x="187443" y="929975"/>
                  </a:lnTo>
                  <a:lnTo>
                    <a:pt x="223054" y="957502"/>
                  </a:lnTo>
                  <a:lnTo>
                    <a:pt x="260988" y="981963"/>
                  </a:lnTo>
                  <a:lnTo>
                    <a:pt x="301059" y="1003172"/>
                  </a:lnTo>
                  <a:lnTo>
                    <a:pt x="343080" y="1020941"/>
                  </a:lnTo>
                  <a:lnTo>
                    <a:pt x="386866" y="1035085"/>
                  </a:lnTo>
                  <a:lnTo>
                    <a:pt x="432230" y="1045419"/>
                  </a:lnTo>
                  <a:lnTo>
                    <a:pt x="478987" y="1051755"/>
                  </a:lnTo>
                  <a:lnTo>
                    <a:pt x="526950" y="1053909"/>
                  </a:lnTo>
                  <a:lnTo>
                    <a:pt x="574913" y="1051755"/>
                  </a:lnTo>
                  <a:lnTo>
                    <a:pt x="621670" y="1045419"/>
                  </a:lnTo>
                  <a:lnTo>
                    <a:pt x="667034" y="1035085"/>
                  </a:lnTo>
                  <a:lnTo>
                    <a:pt x="710820" y="1020941"/>
                  </a:lnTo>
                  <a:lnTo>
                    <a:pt x="752841" y="1003172"/>
                  </a:lnTo>
                  <a:lnTo>
                    <a:pt x="792912" y="981964"/>
                  </a:lnTo>
                  <a:lnTo>
                    <a:pt x="830846" y="957502"/>
                  </a:lnTo>
                  <a:lnTo>
                    <a:pt x="866458" y="929975"/>
                  </a:lnTo>
                  <a:lnTo>
                    <a:pt x="899561" y="899566"/>
                  </a:lnTo>
                  <a:lnTo>
                    <a:pt x="929969" y="866462"/>
                  </a:lnTo>
                  <a:lnTo>
                    <a:pt x="957497" y="830850"/>
                  </a:lnTo>
                  <a:lnTo>
                    <a:pt x="981957" y="792916"/>
                  </a:lnTo>
                  <a:lnTo>
                    <a:pt x="1003166" y="752844"/>
                  </a:lnTo>
                  <a:lnTo>
                    <a:pt x="1020935" y="710822"/>
                  </a:lnTo>
                  <a:lnTo>
                    <a:pt x="1035079" y="667035"/>
                  </a:lnTo>
                  <a:lnTo>
                    <a:pt x="1045413" y="621670"/>
                  </a:lnTo>
                  <a:lnTo>
                    <a:pt x="1051749" y="574912"/>
                  </a:lnTo>
                  <a:lnTo>
                    <a:pt x="1053903" y="526948"/>
                  </a:lnTo>
                  <a:lnTo>
                    <a:pt x="1051749" y="478986"/>
                  </a:lnTo>
                  <a:lnTo>
                    <a:pt x="1045413" y="432230"/>
                  </a:lnTo>
                  <a:lnTo>
                    <a:pt x="1035079" y="386866"/>
                  </a:lnTo>
                  <a:lnTo>
                    <a:pt x="1020935" y="343081"/>
                  </a:lnTo>
                  <a:lnTo>
                    <a:pt x="1003166" y="301060"/>
                  </a:lnTo>
                  <a:lnTo>
                    <a:pt x="981957" y="260989"/>
                  </a:lnTo>
                  <a:lnTo>
                    <a:pt x="957497" y="223055"/>
                  </a:lnTo>
                  <a:lnTo>
                    <a:pt x="929969" y="187444"/>
                  </a:lnTo>
                  <a:lnTo>
                    <a:pt x="899561" y="154341"/>
                  </a:lnTo>
                  <a:lnTo>
                    <a:pt x="866458" y="123933"/>
                  </a:lnTo>
                  <a:lnTo>
                    <a:pt x="830846" y="96405"/>
                  </a:lnTo>
                  <a:lnTo>
                    <a:pt x="792912" y="71945"/>
                  </a:lnTo>
                  <a:lnTo>
                    <a:pt x="752841" y="50737"/>
                  </a:lnTo>
                  <a:lnTo>
                    <a:pt x="710820" y="32967"/>
                  </a:lnTo>
                  <a:lnTo>
                    <a:pt x="667034" y="18823"/>
                  </a:lnTo>
                  <a:lnTo>
                    <a:pt x="621670" y="8490"/>
                  </a:lnTo>
                  <a:lnTo>
                    <a:pt x="574913" y="2153"/>
                  </a:lnTo>
                  <a:lnTo>
                    <a:pt x="526950" y="0"/>
                  </a:lnTo>
                  <a:close/>
                </a:path>
              </a:pathLst>
            </a:custGeom>
            <a:solidFill>
              <a:srgbClr val="403F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0" name="Google Shape;180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75243" y="496151"/>
              <a:ext cx="597226" cy="6443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1" name="Google Shape;181;p17"/>
          <p:cNvSpPr txBox="1"/>
          <p:nvPr/>
        </p:nvSpPr>
        <p:spPr>
          <a:xfrm>
            <a:off x="2691498" y="1549908"/>
            <a:ext cx="83877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1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else statement </a:t>
            </a: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runs lines of indented code when the none of the logical  conditions in an if or elif statements are met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2" name="Google Shape;182;p17"/>
          <p:cNvSpPr txBox="1"/>
          <p:nvPr/>
        </p:nvSpPr>
        <p:spPr>
          <a:xfrm>
            <a:off x="2691500" y="2758950"/>
            <a:ext cx="10914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3782745" y="2683560"/>
            <a:ext cx="0" cy="422910"/>
          </a:xfrm>
          <a:custGeom>
            <a:rect b="b" l="l" r="r" t="t"/>
            <a:pathLst>
              <a:path extrusionOk="0" h="422910" w="120000">
                <a:moveTo>
                  <a:pt x="0" y="0"/>
                </a:moveTo>
                <a:lnTo>
                  <a:pt x="0" y="422798"/>
                </a:lnTo>
              </a:path>
            </a:pathLst>
          </a:custGeom>
          <a:noFill/>
          <a:ln cap="flat" cmpd="sng" w="9525">
            <a:solidFill>
              <a:srgbClr val="E7E7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3924096" y="2775204"/>
            <a:ext cx="3322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Determining experience level for a snowboard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5" name="Google Shape;18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14488" y="2737104"/>
            <a:ext cx="539496" cy="54254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7"/>
          <p:cNvSpPr txBox="1"/>
          <p:nvPr/>
        </p:nvSpPr>
        <p:spPr>
          <a:xfrm>
            <a:off x="8332228" y="2842260"/>
            <a:ext cx="29262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How does this code work?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" name="Google Shape;187;p17"/>
          <p:cNvSpPr/>
          <p:nvPr/>
        </p:nvSpPr>
        <p:spPr>
          <a:xfrm>
            <a:off x="9055239" y="5216804"/>
            <a:ext cx="76200" cy="365760"/>
          </a:xfrm>
          <a:custGeom>
            <a:rect b="b" l="l" r="r" t="t"/>
            <a:pathLst>
              <a:path extrusionOk="0" h="365760" w="76200">
                <a:moveTo>
                  <a:pt x="28575" y="289560"/>
                </a:moveTo>
                <a:lnTo>
                  <a:pt x="0" y="289560"/>
                </a:lnTo>
                <a:lnTo>
                  <a:pt x="38100" y="365747"/>
                </a:lnTo>
                <a:lnTo>
                  <a:pt x="69848" y="302260"/>
                </a:lnTo>
                <a:lnTo>
                  <a:pt x="28575" y="302260"/>
                </a:lnTo>
                <a:lnTo>
                  <a:pt x="28575" y="289560"/>
                </a:lnTo>
                <a:close/>
              </a:path>
              <a:path extrusionOk="0" h="365760" w="76200">
                <a:moveTo>
                  <a:pt x="47637" y="0"/>
                </a:moveTo>
                <a:lnTo>
                  <a:pt x="28587" y="0"/>
                </a:lnTo>
                <a:lnTo>
                  <a:pt x="28575" y="302260"/>
                </a:lnTo>
                <a:lnTo>
                  <a:pt x="47625" y="302260"/>
                </a:lnTo>
                <a:lnTo>
                  <a:pt x="47637" y="0"/>
                </a:lnTo>
                <a:close/>
              </a:path>
              <a:path extrusionOk="0" h="365760" w="76200">
                <a:moveTo>
                  <a:pt x="76200" y="289560"/>
                </a:moveTo>
                <a:lnTo>
                  <a:pt x="47625" y="289560"/>
                </a:lnTo>
                <a:lnTo>
                  <a:pt x="47625" y="302260"/>
                </a:lnTo>
                <a:lnTo>
                  <a:pt x="69848" y="302260"/>
                </a:lnTo>
                <a:lnTo>
                  <a:pt x="76200" y="289560"/>
                </a:lnTo>
                <a:close/>
              </a:path>
            </a:pathLst>
          </a:custGeom>
          <a:solidFill>
            <a:srgbClr val="20E2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8" name="Google Shape;188;p17"/>
          <p:cNvGrpSpPr/>
          <p:nvPr/>
        </p:nvGrpSpPr>
        <p:grpSpPr>
          <a:xfrm>
            <a:off x="8494801" y="3510699"/>
            <a:ext cx="1197609" cy="1276236"/>
            <a:chOff x="8494801" y="3510699"/>
            <a:chExt cx="1197609" cy="1276236"/>
          </a:xfrm>
        </p:grpSpPr>
        <p:pic>
          <p:nvPicPr>
            <p:cNvPr id="189" name="Google Shape;189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055252" y="3510699"/>
              <a:ext cx="76200" cy="2025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17"/>
            <p:cNvSpPr/>
            <p:nvPr/>
          </p:nvSpPr>
          <p:spPr>
            <a:xfrm>
              <a:off x="8494801" y="3722725"/>
              <a:ext cx="1197609" cy="703579"/>
            </a:xfrm>
            <a:custGeom>
              <a:rect b="b" l="l" r="r" t="t"/>
              <a:pathLst>
                <a:path extrusionOk="0" h="703579" w="1197609">
                  <a:moveTo>
                    <a:pt x="598551" y="0"/>
                  </a:moveTo>
                  <a:lnTo>
                    <a:pt x="0" y="351599"/>
                  </a:lnTo>
                  <a:lnTo>
                    <a:pt x="598551" y="703211"/>
                  </a:lnTo>
                  <a:lnTo>
                    <a:pt x="1197089" y="351599"/>
                  </a:lnTo>
                  <a:lnTo>
                    <a:pt x="598551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8494801" y="3722725"/>
              <a:ext cx="1197609" cy="703579"/>
            </a:xfrm>
            <a:custGeom>
              <a:rect b="b" l="l" r="r" t="t"/>
              <a:pathLst>
                <a:path extrusionOk="0" h="703579" w="1197609">
                  <a:moveTo>
                    <a:pt x="0" y="351602"/>
                  </a:moveTo>
                  <a:lnTo>
                    <a:pt x="598539" y="0"/>
                  </a:lnTo>
                  <a:lnTo>
                    <a:pt x="1197080" y="351602"/>
                  </a:lnTo>
                  <a:lnTo>
                    <a:pt x="598539" y="703205"/>
                  </a:lnTo>
                  <a:lnTo>
                    <a:pt x="0" y="351602"/>
                  </a:lnTo>
                  <a:close/>
                </a:path>
              </a:pathLst>
            </a:custGeom>
            <a:noFill/>
            <a:ln cap="flat" cmpd="sng" w="19050">
              <a:solidFill>
                <a:srgbClr val="20E2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9055239" y="4421175"/>
              <a:ext cx="76200" cy="365760"/>
            </a:xfrm>
            <a:custGeom>
              <a:rect b="b" l="l" r="r" t="t"/>
              <a:pathLst>
                <a:path extrusionOk="0" h="365760" w="76200">
                  <a:moveTo>
                    <a:pt x="28575" y="289559"/>
                  </a:moveTo>
                  <a:lnTo>
                    <a:pt x="0" y="289559"/>
                  </a:lnTo>
                  <a:lnTo>
                    <a:pt x="38100" y="365759"/>
                  </a:lnTo>
                  <a:lnTo>
                    <a:pt x="69850" y="302259"/>
                  </a:lnTo>
                  <a:lnTo>
                    <a:pt x="28575" y="302259"/>
                  </a:lnTo>
                  <a:lnTo>
                    <a:pt x="28575" y="289559"/>
                  </a:lnTo>
                  <a:close/>
                </a:path>
                <a:path extrusionOk="0" h="365760" w="76200">
                  <a:moveTo>
                    <a:pt x="47637" y="0"/>
                  </a:moveTo>
                  <a:lnTo>
                    <a:pt x="28587" y="0"/>
                  </a:lnTo>
                  <a:lnTo>
                    <a:pt x="28575" y="302259"/>
                  </a:lnTo>
                  <a:lnTo>
                    <a:pt x="47625" y="302259"/>
                  </a:lnTo>
                  <a:lnTo>
                    <a:pt x="47637" y="0"/>
                  </a:lnTo>
                  <a:close/>
                </a:path>
                <a:path extrusionOk="0" h="365760" w="76200">
                  <a:moveTo>
                    <a:pt x="76200" y="289559"/>
                  </a:moveTo>
                  <a:lnTo>
                    <a:pt x="47625" y="289559"/>
                  </a:lnTo>
                  <a:lnTo>
                    <a:pt x="47625" y="302259"/>
                  </a:lnTo>
                  <a:lnTo>
                    <a:pt x="69850" y="302259"/>
                  </a:lnTo>
                  <a:lnTo>
                    <a:pt x="76200" y="289559"/>
                  </a:lnTo>
                  <a:close/>
                </a:path>
              </a:pathLst>
            </a:custGeom>
            <a:solidFill>
              <a:srgbClr val="20E2D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" name="Google Shape;193;p17"/>
          <p:cNvSpPr txBox="1"/>
          <p:nvPr/>
        </p:nvSpPr>
        <p:spPr>
          <a:xfrm>
            <a:off x="8494801" y="4795088"/>
            <a:ext cx="1197600" cy="426600"/>
          </a:xfrm>
          <a:prstGeom prst="rect">
            <a:avLst/>
          </a:prstGeom>
          <a:solidFill>
            <a:srgbClr val="404040"/>
          </a:solidFill>
          <a:ln cap="flat" cmpd="sng" w="19050">
            <a:solidFill>
              <a:srgbClr val="20E2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7625">
            <a:spAutoFit/>
          </a:bodyPr>
          <a:lstStyle/>
          <a:p>
            <a:pPr indent="0" lvl="0" marL="3886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if </a:t>
            </a:r>
            <a:r>
              <a:rPr b="0" i="0" lang="en-US" sz="11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code</a:t>
            </a:r>
            <a:endParaRPr b="0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8688996" y="4471416"/>
            <a:ext cx="316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True</a:t>
            </a:r>
            <a:endParaRPr b="0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9750742" y="3846576"/>
            <a:ext cx="3480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False</a:t>
            </a:r>
            <a:endParaRPr b="0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8407374" y="5590816"/>
            <a:ext cx="1372200" cy="426600"/>
          </a:xfrm>
          <a:prstGeom prst="rect">
            <a:avLst/>
          </a:prstGeom>
          <a:solidFill>
            <a:srgbClr val="404040"/>
          </a:solidFill>
          <a:ln cap="flat" cmpd="sng" w="19050">
            <a:solidFill>
              <a:srgbClr val="20E2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30800">
            <a:spAutoFit/>
          </a:bodyPr>
          <a:lstStyle/>
          <a:p>
            <a:pPr indent="0" lvl="0" marL="3009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Rest of code</a:t>
            </a:r>
            <a:endParaRPr b="0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8792514" y="3846576"/>
            <a:ext cx="602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ctr">
              <a:lnSpc>
                <a:spcPct val="11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if</a:t>
            </a:r>
            <a:endParaRPr b="0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1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condition</a:t>
            </a:r>
            <a:endParaRPr b="0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98" name="Google Shape;198;p17"/>
          <p:cNvGrpSpPr/>
          <p:nvPr/>
        </p:nvGrpSpPr>
        <p:grpSpPr>
          <a:xfrm>
            <a:off x="2636100" y="3318141"/>
            <a:ext cx="4778901" cy="1652879"/>
            <a:chOff x="2636100" y="3318141"/>
            <a:chExt cx="4778901" cy="1652879"/>
          </a:xfrm>
        </p:grpSpPr>
        <p:pic>
          <p:nvPicPr>
            <p:cNvPr id="199" name="Google Shape;199;p1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636100" y="3318141"/>
              <a:ext cx="4644440" cy="1652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1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568827" y="4129163"/>
              <a:ext cx="3543097" cy="2240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1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568827" y="4425937"/>
              <a:ext cx="3529252" cy="2240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p1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080592" y="4093514"/>
              <a:ext cx="199948" cy="2240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1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280541" y="3318141"/>
              <a:ext cx="134460" cy="14150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Google Shape;204;p17"/>
            <p:cNvSpPr/>
            <p:nvPr/>
          </p:nvSpPr>
          <p:spPr>
            <a:xfrm>
              <a:off x="7069035" y="4497565"/>
              <a:ext cx="299720" cy="147320"/>
            </a:xfrm>
            <a:custGeom>
              <a:rect b="b" l="l" r="r" t="t"/>
              <a:pathLst>
                <a:path extrusionOk="0" h="147320" w="299720">
                  <a:moveTo>
                    <a:pt x="299212" y="0"/>
                  </a:moveTo>
                  <a:lnTo>
                    <a:pt x="0" y="0"/>
                  </a:lnTo>
                  <a:lnTo>
                    <a:pt x="0" y="146748"/>
                  </a:lnTo>
                  <a:lnTo>
                    <a:pt x="299212" y="146748"/>
                  </a:lnTo>
                  <a:lnTo>
                    <a:pt x="299212" y="0"/>
                  </a:lnTo>
                  <a:close/>
                </a:path>
              </a:pathLst>
            </a:custGeom>
            <a:solidFill>
              <a:srgbClr val="F7F8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6009627" y="4766017"/>
              <a:ext cx="1358900" cy="199389"/>
            </a:xfrm>
            <a:custGeom>
              <a:rect b="b" l="l" r="r" t="t"/>
              <a:pathLst>
                <a:path extrusionOk="0" h="199389" w="1358900">
                  <a:moveTo>
                    <a:pt x="1358620" y="0"/>
                  </a:moveTo>
                  <a:lnTo>
                    <a:pt x="0" y="0"/>
                  </a:lnTo>
                  <a:lnTo>
                    <a:pt x="0" y="199301"/>
                  </a:lnTo>
                  <a:lnTo>
                    <a:pt x="1358620" y="199301"/>
                  </a:lnTo>
                  <a:lnTo>
                    <a:pt x="1358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6" name="Google Shape;206;p17"/>
          <p:cNvSpPr txBox="1"/>
          <p:nvPr/>
        </p:nvSpPr>
        <p:spPr>
          <a:xfrm>
            <a:off x="9924160" y="4795088"/>
            <a:ext cx="1198200" cy="426600"/>
          </a:xfrm>
          <a:prstGeom prst="rect">
            <a:avLst/>
          </a:prstGeom>
          <a:solidFill>
            <a:srgbClr val="404040"/>
          </a:solidFill>
          <a:ln cap="flat" cmpd="sng" w="19050">
            <a:solidFill>
              <a:srgbClr val="20E2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7625">
            <a:spAutoFit/>
          </a:bodyPr>
          <a:lstStyle/>
          <a:p>
            <a:pPr indent="0" lvl="0" marL="3086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else </a:t>
            </a:r>
            <a:r>
              <a:rPr b="0" i="0" lang="en-US" sz="11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code</a:t>
            </a:r>
            <a:endParaRPr b="0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9668840" y="4064799"/>
            <a:ext cx="873759" cy="722629"/>
          </a:xfrm>
          <a:custGeom>
            <a:rect b="b" l="l" r="r" t="t"/>
            <a:pathLst>
              <a:path extrusionOk="0" h="722629" w="873759">
                <a:moveTo>
                  <a:pt x="825614" y="645934"/>
                </a:moveTo>
                <a:lnTo>
                  <a:pt x="797039" y="645934"/>
                </a:lnTo>
                <a:lnTo>
                  <a:pt x="835139" y="722134"/>
                </a:lnTo>
                <a:lnTo>
                  <a:pt x="866889" y="658634"/>
                </a:lnTo>
                <a:lnTo>
                  <a:pt x="825614" y="658634"/>
                </a:lnTo>
                <a:lnTo>
                  <a:pt x="825614" y="645934"/>
                </a:lnTo>
                <a:close/>
              </a:path>
              <a:path extrusionOk="0" h="722629" w="873759">
                <a:moveTo>
                  <a:pt x="825614" y="9525"/>
                </a:moveTo>
                <a:lnTo>
                  <a:pt x="825614" y="658634"/>
                </a:lnTo>
                <a:lnTo>
                  <a:pt x="844664" y="658634"/>
                </a:lnTo>
                <a:lnTo>
                  <a:pt x="844664" y="19050"/>
                </a:lnTo>
                <a:lnTo>
                  <a:pt x="835139" y="19050"/>
                </a:lnTo>
                <a:lnTo>
                  <a:pt x="825614" y="9525"/>
                </a:lnTo>
                <a:close/>
              </a:path>
              <a:path extrusionOk="0" h="722629" w="873759">
                <a:moveTo>
                  <a:pt x="873239" y="645934"/>
                </a:moveTo>
                <a:lnTo>
                  <a:pt x="844664" y="645934"/>
                </a:lnTo>
                <a:lnTo>
                  <a:pt x="844664" y="658634"/>
                </a:lnTo>
                <a:lnTo>
                  <a:pt x="866889" y="658634"/>
                </a:lnTo>
                <a:lnTo>
                  <a:pt x="873239" y="645934"/>
                </a:lnTo>
                <a:close/>
              </a:path>
              <a:path extrusionOk="0" h="722629" w="873759">
                <a:moveTo>
                  <a:pt x="840397" y="0"/>
                </a:moveTo>
                <a:lnTo>
                  <a:pt x="0" y="0"/>
                </a:lnTo>
                <a:lnTo>
                  <a:pt x="0" y="19050"/>
                </a:lnTo>
                <a:lnTo>
                  <a:pt x="825614" y="19050"/>
                </a:lnTo>
                <a:lnTo>
                  <a:pt x="825614" y="9525"/>
                </a:lnTo>
                <a:lnTo>
                  <a:pt x="844664" y="9525"/>
                </a:lnTo>
                <a:lnTo>
                  <a:pt x="844664" y="4267"/>
                </a:lnTo>
                <a:lnTo>
                  <a:pt x="840397" y="0"/>
                </a:lnTo>
                <a:close/>
              </a:path>
              <a:path extrusionOk="0" h="722629" w="873759">
                <a:moveTo>
                  <a:pt x="844664" y="9525"/>
                </a:moveTo>
                <a:lnTo>
                  <a:pt x="825614" y="9525"/>
                </a:lnTo>
                <a:lnTo>
                  <a:pt x="835139" y="19050"/>
                </a:lnTo>
                <a:lnTo>
                  <a:pt x="844664" y="19050"/>
                </a:lnTo>
                <a:lnTo>
                  <a:pt x="844664" y="9525"/>
                </a:lnTo>
                <a:close/>
              </a:path>
            </a:pathLst>
          </a:custGeom>
          <a:solidFill>
            <a:srgbClr val="20E2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9779317" y="5229694"/>
            <a:ext cx="734695" cy="617220"/>
          </a:xfrm>
          <a:custGeom>
            <a:rect b="b" l="l" r="r" t="t"/>
            <a:pathLst>
              <a:path extrusionOk="0" h="617220" w="734695">
                <a:moveTo>
                  <a:pt x="76200" y="540882"/>
                </a:moveTo>
                <a:lnTo>
                  <a:pt x="0" y="578982"/>
                </a:lnTo>
                <a:lnTo>
                  <a:pt x="76200" y="617082"/>
                </a:lnTo>
                <a:lnTo>
                  <a:pt x="76200" y="588507"/>
                </a:lnTo>
                <a:lnTo>
                  <a:pt x="63500" y="588507"/>
                </a:lnTo>
                <a:lnTo>
                  <a:pt x="63500" y="569457"/>
                </a:lnTo>
                <a:lnTo>
                  <a:pt x="76200" y="569457"/>
                </a:lnTo>
                <a:lnTo>
                  <a:pt x="76200" y="540882"/>
                </a:lnTo>
                <a:close/>
              </a:path>
              <a:path extrusionOk="0" h="617220" w="734695">
                <a:moveTo>
                  <a:pt x="76200" y="569457"/>
                </a:moveTo>
                <a:lnTo>
                  <a:pt x="63500" y="569457"/>
                </a:lnTo>
                <a:lnTo>
                  <a:pt x="63500" y="588507"/>
                </a:lnTo>
                <a:lnTo>
                  <a:pt x="76200" y="588507"/>
                </a:lnTo>
                <a:lnTo>
                  <a:pt x="76200" y="569457"/>
                </a:lnTo>
                <a:close/>
              </a:path>
              <a:path extrusionOk="0" h="617220" w="734695">
                <a:moveTo>
                  <a:pt x="715137" y="569457"/>
                </a:moveTo>
                <a:lnTo>
                  <a:pt x="76200" y="569457"/>
                </a:lnTo>
                <a:lnTo>
                  <a:pt x="76200" y="588507"/>
                </a:lnTo>
                <a:lnTo>
                  <a:pt x="729919" y="588507"/>
                </a:lnTo>
                <a:lnTo>
                  <a:pt x="734187" y="584243"/>
                </a:lnTo>
                <a:lnTo>
                  <a:pt x="734187" y="578982"/>
                </a:lnTo>
                <a:lnTo>
                  <a:pt x="715137" y="578982"/>
                </a:lnTo>
                <a:lnTo>
                  <a:pt x="715137" y="569457"/>
                </a:lnTo>
                <a:close/>
              </a:path>
              <a:path extrusionOk="0" h="617220" w="734695">
                <a:moveTo>
                  <a:pt x="734187" y="0"/>
                </a:moveTo>
                <a:lnTo>
                  <a:pt x="715137" y="0"/>
                </a:lnTo>
                <a:lnTo>
                  <a:pt x="715137" y="578982"/>
                </a:lnTo>
                <a:lnTo>
                  <a:pt x="724662" y="569457"/>
                </a:lnTo>
                <a:lnTo>
                  <a:pt x="734187" y="569457"/>
                </a:lnTo>
                <a:lnTo>
                  <a:pt x="734187" y="0"/>
                </a:lnTo>
                <a:close/>
              </a:path>
              <a:path extrusionOk="0" h="617220" w="734695">
                <a:moveTo>
                  <a:pt x="734187" y="569457"/>
                </a:moveTo>
                <a:lnTo>
                  <a:pt x="724662" y="569457"/>
                </a:lnTo>
                <a:lnTo>
                  <a:pt x="715137" y="578982"/>
                </a:lnTo>
                <a:lnTo>
                  <a:pt x="734187" y="578982"/>
                </a:lnTo>
                <a:lnTo>
                  <a:pt x="734187" y="569457"/>
                </a:lnTo>
                <a:close/>
              </a:path>
            </a:pathLst>
          </a:custGeom>
          <a:solidFill>
            <a:srgbClr val="20E2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7"/>
          <p:cNvSpPr txBox="1"/>
          <p:nvPr>
            <p:ph idx="11" type="ftr"/>
          </p:nvPr>
        </p:nvSpPr>
        <p:spPr>
          <a:xfrm>
            <a:off x="11081054" y="6708738"/>
            <a:ext cx="1032600" cy="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>
            <p:ph type="title"/>
          </p:nvPr>
        </p:nvSpPr>
        <p:spPr>
          <a:xfrm>
            <a:off x="4006850" y="254509"/>
            <a:ext cx="4179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ELIF STATEMENT</a:t>
            </a:r>
            <a:endParaRPr/>
          </a:p>
        </p:txBody>
      </p:sp>
      <p:grpSp>
        <p:nvGrpSpPr>
          <p:cNvPr id="215" name="Google Shape;215;p18"/>
          <p:cNvGrpSpPr/>
          <p:nvPr/>
        </p:nvGrpSpPr>
        <p:grpSpPr>
          <a:xfrm>
            <a:off x="215737" y="324764"/>
            <a:ext cx="11760602" cy="1054100"/>
            <a:chOff x="215737" y="324764"/>
            <a:chExt cx="11760602" cy="1054100"/>
          </a:xfrm>
        </p:grpSpPr>
        <p:pic>
          <p:nvPicPr>
            <p:cNvPr id="216" name="Google Shape;216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5737" y="830834"/>
              <a:ext cx="11760602" cy="45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18"/>
            <p:cNvSpPr/>
            <p:nvPr/>
          </p:nvSpPr>
          <p:spPr>
            <a:xfrm>
              <a:off x="546906" y="324764"/>
              <a:ext cx="1054100" cy="1054100"/>
            </a:xfrm>
            <a:custGeom>
              <a:rect b="b" l="l" r="r" t="t"/>
              <a:pathLst>
                <a:path extrusionOk="0" h="1054100" w="1054100">
                  <a:moveTo>
                    <a:pt x="526950" y="0"/>
                  </a:moveTo>
                  <a:lnTo>
                    <a:pt x="478987" y="2153"/>
                  </a:lnTo>
                  <a:lnTo>
                    <a:pt x="432230" y="8490"/>
                  </a:lnTo>
                  <a:lnTo>
                    <a:pt x="386866" y="18823"/>
                  </a:lnTo>
                  <a:lnTo>
                    <a:pt x="343080" y="32967"/>
                  </a:lnTo>
                  <a:lnTo>
                    <a:pt x="301059" y="50737"/>
                  </a:lnTo>
                  <a:lnTo>
                    <a:pt x="260988" y="71945"/>
                  </a:lnTo>
                  <a:lnTo>
                    <a:pt x="223054" y="96405"/>
                  </a:lnTo>
                  <a:lnTo>
                    <a:pt x="187443" y="123933"/>
                  </a:lnTo>
                  <a:lnTo>
                    <a:pt x="154340" y="154341"/>
                  </a:lnTo>
                  <a:lnTo>
                    <a:pt x="123932" y="187444"/>
                  </a:lnTo>
                  <a:lnTo>
                    <a:pt x="96404" y="223055"/>
                  </a:lnTo>
                  <a:lnTo>
                    <a:pt x="71944" y="260989"/>
                  </a:lnTo>
                  <a:lnTo>
                    <a:pt x="50736" y="301060"/>
                  </a:lnTo>
                  <a:lnTo>
                    <a:pt x="32967" y="343081"/>
                  </a:lnTo>
                  <a:lnTo>
                    <a:pt x="18823" y="386866"/>
                  </a:lnTo>
                  <a:lnTo>
                    <a:pt x="8489" y="432230"/>
                  </a:lnTo>
                  <a:lnTo>
                    <a:pt x="2153" y="478986"/>
                  </a:lnTo>
                  <a:lnTo>
                    <a:pt x="0" y="526948"/>
                  </a:lnTo>
                  <a:lnTo>
                    <a:pt x="2153" y="574912"/>
                  </a:lnTo>
                  <a:lnTo>
                    <a:pt x="8489" y="621670"/>
                  </a:lnTo>
                  <a:lnTo>
                    <a:pt x="18823" y="667035"/>
                  </a:lnTo>
                  <a:lnTo>
                    <a:pt x="32967" y="710822"/>
                  </a:lnTo>
                  <a:lnTo>
                    <a:pt x="50736" y="752844"/>
                  </a:lnTo>
                  <a:lnTo>
                    <a:pt x="71944" y="792916"/>
                  </a:lnTo>
                  <a:lnTo>
                    <a:pt x="96404" y="830850"/>
                  </a:lnTo>
                  <a:lnTo>
                    <a:pt x="123932" y="866462"/>
                  </a:lnTo>
                  <a:lnTo>
                    <a:pt x="154340" y="899566"/>
                  </a:lnTo>
                  <a:lnTo>
                    <a:pt x="187443" y="929975"/>
                  </a:lnTo>
                  <a:lnTo>
                    <a:pt x="223054" y="957502"/>
                  </a:lnTo>
                  <a:lnTo>
                    <a:pt x="260988" y="981963"/>
                  </a:lnTo>
                  <a:lnTo>
                    <a:pt x="301059" y="1003172"/>
                  </a:lnTo>
                  <a:lnTo>
                    <a:pt x="343080" y="1020941"/>
                  </a:lnTo>
                  <a:lnTo>
                    <a:pt x="386866" y="1035085"/>
                  </a:lnTo>
                  <a:lnTo>
                    <a:pt x="432230" y="1045419"/>
                  </a:lnTo>
                  <a:lnTo>
                    <a:pt x="478987" y="1051755"/>
                  </a:lnTo>
                  <a:lnTo>
                    <a:pt x="526950" y="1053909"/>
                  </a:lnTo>
                  <a:lnTo>
                    <a:pt x="574913" y="1051755"/>
                  </a:lnTo>
                  <a:lnTo>
                    <a:pt x="621670" y="1045419"/>
                  </a:lnTo>
                  <a:lnTo>
                    <a:pt x="667034" y="1035085"/>
                  </a:lnTo>
                  <a:lnTo>
                    <a:pt x="710820" y="1020941"/>
                  </a:lnTo>
                  <a:lnTo>
                    <a:pt x="752841" y="1003172"/>
                  </a:lnTo>
                  <a:lnTo>
                    <a:pt x="792912" y="981964"/>
                  </a:lnTo>
                  <a:lnTo>
                    <a:pt x="830846" y="957502"/>
                  </a:lnTo>
                  <a:lnTo>
                    <a:pt x="866458" y="929975"/>
                  </a:lnTo>
                  <a:lnTo>
                    <a:pt x="899561" y="899566"/>
                  </a:lnTo>
                  <a:lnTo>
                    <a:pt x="929969" y="866462"/>
                  </a:lnTo>
                  <a:lnTo>
                    <a:pt x="957497" y="830850"/>
                  </a:lnTo>
                  <a:lnTo>
                    <a:pt x="981957" y="792916"/>
                  </a:lnTo>
                  <a:lnTo>
                    <a:pt x="1003166" y="752844"/>
                  </a:lnTo>
                  <a:lnTo>
                    <a:pt x="1020935" y="710822"/>
                  </a:lnTo>
                  <a:lnTo>
                    <a:pt x="1035079" y="667035"/>
                  </a:lnTo>
                  <a:lnTo>
                    <a:pt x="1045413" y="621670"/>
                  </a:lnTo>
                  <a:lnTo>
                    <a:pt x="1051749" y="574912"/>
                  </a:lnTo>
                  <a:lnTo>
                    <a:pt x="1053903" y="526948"/>
                  </a:lnTo>
                  <a:lnTo>
                    <a:pt x="1051749" y="478986"/>
                  </a:lnTo>
                  <a:lnTo>
                    <a:pt x="1045413" y="432230"/>
                  </a:lnTo>
                  <a:lnTo>
                    <a:pt x="1035079" y="386866"/>
                  </a:lnTo>
                  <a:lnTo>
                    <a:pt x="1020935" y="343081"/>
                  </a:lnTo>
                  <a:lnTo>
                    <a:pt x="1003166" y="301060"/>
                  </a:lnTo>
                  <a:lnTo>
                    <a:pt x="981957" y="260989"/>
                  </a:lnTo>
                  <a:lnTo>
                    <a:pt x="957497" y="223055"/>
                  </a:lnTo>
                  <a:lnTo>
                    <a:pt x="929969" y="187444"/>
                  </a:lnTo>
                  <a:lnTo>
                    <a:pt x="899561" y="154341"/>
                  </a:lnTo>
                  <a:lnTo>
                    <a:pt x="866458" y="123933"/>
                  </a:lnTo>
                  <a:lnTo>
                    <a:pt x="830846" y="96405"/>
                  </a:lnTo>
                  <a:lnTo>
                    <a:pt x="792912" y="71945"/>
                  </a:lnTo>
                  <a:lnTo>
                    <a:pt x="752841" y="50737"/>
                  </a:lnTo>
                  <a:lnTo>
                    <a:pt x="710820" y="32967"/>
                  </a:lnTo>
                  <a:lnTo>
                    <a:pt x="667034" y="18823"/>
                  </a:lnTo>
                  <a:lnTo>
                    <a:pt x="621670" y="8490"/>
                  </a:lnTo>
                  <a:lnTo>
                    <a:pt x="574913" y="2153"/>
                  </a:lnTo>
                  <a:lnTo>
                    <a:pt x="526950" y="0"/>
                  </a:lnTo>
                  <a:close/>
                </a:path>
              </a:pathLst>
            </a:custGeom>
            <a:solidFill>
              <a:srgbClr val="403F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8" name="Google Shape;218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75243" y="496151"/>
              <a:ext cx="597226" cy="6443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9" name="Google Shape;219;p18"/>
          <p:cNvSpPr txBox="1"/>
          <p:nvPr/>
        </p:nvSpPr>
        <p:spPr>
          <a:xfrm>
            <a:off x="2691498" y="1549908"/>
            <a:ext cx="81687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1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elif statement </a:t>
            </a: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lets you specify additional criteria to evaluate when the  logical condition in an if statement is not met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0" name="Google Shape;220;p18"/>
          <p:cNvSpPr txBox="1"/>
          <p:nvPr/>
        </p:nvSpPr>
        <p:spPr>
          <a:xfrm>
            <a:off x="2691500" y="2746750"/>
            <a:ext cx="11982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" name="Google Shape;221;p18"/>
          <p:cNvSpPr/>
          <p:nvPr/>
        </p:nvSpPr>
        <p:spPr>
          <a:xfrm>
            <a:off x="3782745" y="2670492"/>
            <a:ext cx="0" cy="422910"/>
          </a:xfrm>
          <a:custGeom>
            <a:rect b="b" l="l" r="r" t="t"/>
            <a:pathLst>
              <a:path extrusionOk="0" h="422910" w="120000">
                <a:moveTo>
                  <a:pt x="0" y="0"/>
                </a:moveTo>
                <a:lnTo>
                  <a:pt x="0" y="422798"/>
                </a:lnTo>
              </a:path>
            </a:pathLst>
          </a:custGeom>
          <a:noFill/>
          <a:ln cap="flat" cmpd="sng" w="9525">
            <a:solidFill>
              <a:srgbClr val="E7E7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8"/>
          <p:cNvSpPr txBox="1"/>
          <p:nvPr/>
        </p:nvSpPr>
        <p:spPr>
          <a:xfrm>
            <a:off x="3924096" y="2759964"/>
            <a:ext cx="3322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Determining experience level for a snowboard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3" name="Google Shape;22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10856" y="2721864"/>
            <a:ext cx="539496" cy="53949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8"/>
          <p:cNvSpPr txBox="1"/>
          <p:nvPr/>
        </p:nvSpPr>
        <p:spPr>
          <a:xfrm>
            <a:off x="8227021" y="2823972"/>
            <a:ext cx="29262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How does this code work?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5" name="Google Shape;225;p18"/>
          <p:cNvSpPr/>
          <p:nvPr/>
        </p:nvSpPr>
        <p:spPr>
          <a:xfrm>
            <a:off x="8177618" y="5662634"/>
            <a:ext cx="76200" cy="255270"/>
          </a:xfrm>
          <a:custGeom>
            <a:rect b="b" l="l" r="r" t="t"/>
            <a:pathLst>
              <a:path extrusionOk="0" h="255270" w="76200">
                <a:moveTo>
                  <a:pt x="28575" y="178559"/>
                </a:moveTo>
                <a:lnTo>
                  <a:pt x="0" y="178559"/>
                </a:lnTo>
                <a:lnTo>
                  <a:pt x="38100" y="254759"/>
                </a:lnTo>
                <a:lnTo>
                  <a:pt x="69850" y="191259"/>
                </a:lnTo>
                <a:lnTo>
                  <a:pt x="28575" y="191259"/>
                </a:lnTo>
                <a:lnTo>
                  <a:pt x="28575" y="178559"/>
                </a:lnTo>
                <a:close/>
              </a:path>
              <a:path extrusionOk="0" h="255270" w="76200">
                <a:moveTo>
                  <a:pt x="47625" y="0"/>
                </a:moveTo>
                <a:lnTo>
                  <a:pt x="28575" y="0"/>
                </a:lnTo>
                <a:lnTo>
                  <a:pt x="28575" y="191259"/>
                </a:lnTo>
                <a:lnTo>
                  <a:pt x="47625" y="191259"/>
                </a:lnTo>
                <a:lnTo>
                  <a:pt x="47625" y="0"/>
                </a:lnTo>
                <a:close/>
              </a:path>
              <a:path extrusionOk="0" h="255270" w="76200">
                <a:moveTo>
                  <a:pt x="76200" y="178559"/>
                </a:moveTo>
                <a:lnTo>
                  <a:pt x="47625" y="178559"/>
                </a:lnTo>
                <a:lnTo>
                  <a:pt x="47625" y="191259"/>
                </a:lnTo>
                <a:lnTo>
                  <a:pt x="69850" y="191259"/>
                </a:lnTo>
                <a:lnTo>
                  <a:pt x="76200" y="178559"/>
                </a:lnTo>
                <a:close/>
              </a:path>
            </a:pathLst>
          </a:custGeom>
          <a:solidFill>
            <a:srgbClr val="20E2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6" name="Google Shape;226;p18"/>
          <p:cNvGrpSpPr/>
          <p:nvPr/>
        </p:nvGrpSpPr>
        <p:grpSpPr>
          <a:xfrm>
            <a:off x="7618653" y="3507498"/>
            <a:ext cx="1198245" cy="1725815"/>
            <a:chOff x="7618653" y="3507498"/>
            <a:chExt cx="1198245" cy="1725815"/>
          </a:xfrm>
        </p:grpSpPr>
        <p:pic>
          <p:nvPicPr>
            <p:cNvPr id="227" name="Google Shape;227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77618" y="3507498"/>
              <a:ext cx="76200" cy="2025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Google Shape;228;p18"/>
            <p:cNvSpPr/>
            <p:nvPr/>
          </p:nvSpPr>
          <p:spPr>
            <a:xfrm>
              <a:off x="7618653" y="3719525"/>
              <a:ext cx="1198245" cy="703579"/>
            </a:xfrm>
            <a:custGeom>
              <a:rect b="b" l="l" r="r" t="t"/>
              <a:pathLst>
                <a:path extrusionOk="0" h="703579" w="1198245">
                  <a:moveTo>
                    <a:pt x="598931" y="0"/>
                  </a:moveTo>
                  <a:lnTo>
                    <a:pt x="0" y="351599"/>
                  </a:lnTo>
                  <a:lnTo>
                    <a:pt x="598931" y="703211"/>
                  </a:lnTo>
                  <a:lnTo>
                    <a:pt x="1197864" y="351599"/>
                  </a:lnTo>
                  <a:lnTo>
                    <a:pt x="598931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7618653" y="3719525"/>
              <a:ext cx="1198245" cy="703579"/>
            </a:xfrm>
            <a:custGeom>
              <a:rect b="b" l="l" r="r" t="t"/>
              <a:pathLst>
                <a:path extrusionOk="0" h="703579" w="1198245">
                  <a:moveTo>
                    <a:pt x="0" y="351602"/>
                  </a:moveTo>
                  <a:lnTo>
                    <a:pt x="598932" y="0"/>
                  </a:lnTo>
                  <a:lnTo>
                    <a:pt x="1197860" y="351602"/>
                  </a:lnTo>
                  <a:lnTo>
                    <a:pt x="598932" y="703205"/>
                  </a:lnTo>
                  <a:lnTo>
                    <a:pt x="0" y="351602"/>
                  </a:lnTo>
                  <a:close/>
                </a:path>
              </a:pathLst>
            </a:custGeom>
            <a:noFill/>
            <a:ln cap="flat" cmpd="sng" w="19050">
              <a:solidFill>
                <a:srgbClr val="20E2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8177618" y="4417974"/>
              <a:ext cx="76200" cy="815339"/>
            </a:xfrm>
            <a:custGeom>
              <a:rect b="b" l="l" r="r" t="t"/>
              <a:pathLst>
                <a:path extrusionOk="0" h="815339" w="76200">
                  <a:moveTo>
                    <a:pt x="28575" y="738593"/>
                  </a:moveTo>
                  <a:lnTo>
                    <a:pt x="0" y="738593"/>
                  </a:lnTo>
                  <a:lnTo>
                    <a:pt x="38100" y="814793"/>
                  </a:lnTo>
                  <a:lnTo>
                    <a:pt x="69850" y="751293"/>
                  </a:lnTo>
                  <a:lnTo>
                    <a:pt x="28575" y="751293"/>
                  </a:lnTo>
                  <a:lnTo>
                    <a:pt x="28575" y="738593"/>
                  </a:lnTo>
                  <a:close/>
                </a:path>
                <a:path extrusionOk="0" h="815339" w="76200">
                  <a:moveTo>
                    <a:pt x="47625" y="0"/>
                  </a:moveTo>
                  <a:lnTo>
                    <a:pt x="28575" y="0"/>
                  </a:lnTo>
                  <a:lnTo>
                    <a:pt x="28575" y="751293"/>
                  </a:lnTo>
                  <a:lnTo>
                    <a:pt x="47625" y="751293"/>
                  </a:lnTo>
                  <a:lnTo>
                    <a:pt x="47625" y="0"/>
                  </a:lnTo>
                  <a:close/>
                </a:path>
                <a:path extrusionOk="0" h="815339" w="76200">
                  <a:moveTo>
                    <a:pt x="76200" y="738593"/>
                  </a:moveTo>
                  <a:lnTo>
                    <a:pt x="47625" y="738593"/>
                  </a:lnTo>
                  <a:lnTo>
                    <a:pt x="47625" y="751293"/>
                  </a:lnTo>
                  <a:lnTo>
                    <a:pt x="69850" y="751293"/>
                  </a:lnTo>
                  <a:lnTo>
                    <a:pt x="76200" y="738593"/>
                  </a:lnTo>
                  <a:close/>
                </a:path>
              </a:pathLst>
            </a:custGeom>
            <a:solidFill>
              <a:srgbClr val="20E2D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1" name="Google Shape;231;p18"/>
          <p:cNvSpPr txBox="1"/>
          <p:nvPr/>
        </p:nvSpPr>
        <p:spPr>
          <a:xfrm>
            <a:off x="7618653" y="5240921"/>
            <a:ext cx="1198200" cy="426600"/>
          </a:xfrm>
          <a:prstGeom prst="rect">
            <a:avLst/>
          </a:prstGeom>
          <a:solidFill>
            <a:srgbClr val="404040"/>
          </a:solidFill>
          <a:ln cap="flat" cmpd="sng" w="19050">
            <a:solidFill>
              <a:srgbClr val="20E2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30175">
            <a:spAutoFit/>
          </a:bodyPr>
          <a:lstStyle/>
          <a:p>
            <a:pPr indent="0" lvl="0" marL="3892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if </a:t>
            </a:r>
            <a:r>
              <a:rPr b="0" i="0" lang="en-US" sz="11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code</a:t>
            </a:r>
            <a:endParaRPr b="0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2" name="Google Shape;232;p18"/>
          <p:cNvSpPr txBox="1"/>
          <p:nvPr/>
        </p:nvSpPr>
        <p:spPr>
          <a:xfrm>
            <a:off x="7811375" y="4483608"/>
            <a:ext cx="316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True</a:t>
            </a:r>
            <a:endParaRPr b="0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" name="Google Shape;233;p18"/>
          <p:cNvSpPr txBox="1"/>
          <p:nvPr/>
        </p:nvSpPr>
        <p:spPr>
          <a:xfrm>
            <a:off x="8891523" y="3843528"/>
            <a:ext cx="3480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False</a:t>
            </a:r>
            <a:endParaRPr b="0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4" name="Google Shape;234;p18"/>
          <p:cNvSpPr txBox="1"/>
          <p:nvPr/>
        </p:nvSpPr>
        <p:spPr>
          <a:xfrm>
            <a:off x="7618653" y="5928452"/>
            <a:ext cx="1198200" cy="426600"/>
          </a:xfrm>
          <a:prstGeom prst="rect">
            <a:avLst/>
          </a:prstGeom>
          <a:solidFill>
            <a:srgbClr val="404040"/>
          </a:solidFill>
          <a:ln cap="flat" cmpd="sng" w="19050">
            <a:solidFill>
              <a:srgbClr val="20E2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8250">
            <a:spAutoFit/>
          </a:bodyPr>
          <a:lstStyle/>
          <a:p>
            <a:pPr indent="0" lvl="0" marL="21335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Rest of code</a:t>
            </a:r>
            <a:endParaRPr b="0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5" name="Google Shape;235;p18"/>
          <p:cNvSpPr txBox="1"/>
          <p:nvPr/>
        </p:nvSpPr>
        <p:spPr>
          <a:xfrm>
            <a:off x="7914893" y="3843528"/>
            <a:ext cx="602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ctr">
              <a:lnSpc>
                <a:spcPct val="11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if</a:t>
            </a:r>
            <a:endParaRPr b="0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1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condition</a:t>
            </a:r>
            <a:endParaRPr b="0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6" name="Google Shape;236;p18"/>
          <p:cNvSpPr txBox="1"/>
          <p:nvPr/>
        </p:nvSpPr>
        <p:spPr>
          <a:xfrm>
            <a:off x="9071508" y="5240934"/>
            <a:ext cx="1198200" cy="426600"/>
          </a:xfrm>
          <a:prstGeom prst="rect">
            <a:avLst/>
          </a:prstGeom>
          <a:solidFill>
            <a:srgbClr val="404040"/>
          </a:solidFill>
          <a:ln cap="flat" cmpd="sng" w="19050">
            <a:solidFill>
              <a:srgbClr val="20E2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30175">
            <a:spAutoFit/>
          </a:bodyPr>
          <a:lstStyle/>
          <a:p>
            <a:pPr indent="0" lvl="0" marL="3340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elif </a:t>
            </a:r>
            <a:r>
              <a:rPr b="0" i="0" lang="en-US" sz="11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code</a:t>
            </a:r>
            <a:endParaRPr b="0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37" name="Google Shape;237;p18"/>
          <p:cNvGrpSpPr/>
          <p:nvPr/>
        </p:nvGrpSpPr>
        <p:grpSpPr>
          <a:xfrm>
            <a:off x="8816923" y="4061599"/>
            <a:ext cx="1457897" cy="882967"/>
            <a:chOff x="8816923" y="4061599"/>
            <a:chExt cx="1457897" cy="882967"/>
          </a:xfrm>
        </p:grpSpPr>
        <p:sp>
          <p:nvSpPr>
            <p:cNvPr id="238" name="Google Shape;238;p18"/>
            <p:cNvSpPr/>
            <p:nvPr/>
          </p:nvSpPr>
          <p:spPr>
            <a:xfrm>
              <a:off x="8816923" y="4061599"/>
              <a:ext cx="898525" cy="179070"/>
            </a:xfrm>
            <a:custGeom>
              <a:rect b="b" l="l" r="r" t="t"/>
              <a:pathLst>
                <a:path extrusionOk="0" h="179070" w="898525">
                  <a:moveTo>
                    <a:pt x="850595" y="102336"/>
                  </a:moveTo>
                  <a:lnTo>
                    <a:pt x="822020" y="102336"/>
                  </a:lnTo>
                  <a:lnTo>
                    <a:pt x="860120" y="178536"/>
                  </a:lnTo>
                  <a:lnTo>
                    <a:pt x="891870" y="115036"/>
                  </a:lnTo>
                  <a:lnTo>
                    <a:pt x="850595" y="115036"/>
                  </a:lnTo>
                  <a:lnTo>
                    <a:pt x="850595" y="102336"/>
                  </a:lnTo>
                  <a:close/>
                </a:path>
                <a:path extrusionOk="0" h="179070" w="898525">
                  <a:moveTo>
                    <a:pt x="850595" y="9524"/>
                  </a:moveTo>
                  <a:lnTo>
                    <a:pt x="850595" y="115036"/>
                  </a:lnTo>
                  <a:lnTo>
                    <a:pt x="869645" y="115036"/>
                  </a:lnTo>
                  <a:lnTo>
                    <a:pt x="869645" y="19049"/>
                  </a:lnTo>
                  <a:lnTo>
                    <a:pt x="860120" y="19049"/>
                  </a:lnTo>
                  <a:lnTo>
                    <a:pt x="850595" y="9524"/>
                  </a:lnTo>
                  <a:close/>
                </a:path>
                <a:path extrusionOk="0" h="179070" w="898525">
                  <a:moveTo>
                    <a:pt x="898220" y="102336"/>
                  </a:moveTo>
                  <a:lnTo>
                    <a:pt x="869645" y="102336"/>
                  </a:lnTo>
                  <a:lnTo>
                    <a:pt x="869645" y="115036"/>
                  </a:lnTo>
                  <a:lnTo>
                    <a:pt x="891870" y="115036"/>
                  </a:lnTo>
                  <a:lnTo>
                    <a:pt x="898220" y="102336"/>
                  </a:lnTo>
                  <a:close/>
                </a:path>
                <a:path extrusionOk="0" h="179070" w="898525">
                  <a:moveTo>
                    <a:pt x="865377" y="0"/>
                  </a:moveTo>
                  <a:lnTo>
                    <a:pt x="0" y="0"/>
                  </a:lnTo>
                  <a:lnTo>
                    <a:pt x="0" y="19049"/>
                  </a:lnTo>
                  <a:lnTo>
                    <a:pt x="850595" y="19049"/>
                  </a:lnTo>
                  <a:lnTo>
                    <a:pt x="850595" y="9524"/>
                  </a:lnTo>
                  <a:lnTo>
                    <a:pt x="869645" y="9524"/>
                  </a:lnTo>
                  <a:lnTo>
                    <a:pt x="869645" y="4267"/>
                  </a:lnTo>
                  <a:lnTo>
                    <a:pt x="865377" y="0"/>
                  </a:lnTo>
                  <a:close/>
                </a:path>
                <a:path extrusionOk="0" h="179070" w="898525">
                  <a:moveTo>
                    <a:pt x="869645" y="9524"/>
                  </a:moveTo>
                  <a:lnTo>
                    <a:pt x="850595" y="9524"/>
                  </a:lnTo>
                  <a:lnTo>
                    <a:pt x="860120" y="19049"/>
                  </a:lnTo>
                  <a:lnTo>
                    <a:pt x="869645" y="19049"/>
                  </a:lnTo>
                  <a:lnTo>
                    <a:pt x="869645" y="9524"/>
                  </a:lnTo>
                  <a:close/>
                </a:path>
              </a:pathLst>
            </a:custGeom>
            <a:solidFill>
              <a:srgbClr val="20E2D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9076575" y="4240987"/>
              <a:ext cx="1198245" cy="703579"/>
            </a:xfrm>
            <a:custGeom>
              <a:rect b="b" l="l" r="r" t="t"/>
              <a:pathLst>
                <a:path extrusionOk="0" h="703579" w="1198245">
                  <a:moveTo>
                    <a:pt x="598931" y="0"/>
                  </a:moveTo>
                  <a:lnTo>
                    <a:pt x="0" y="351612"/>
                  </a:lnTo>
                  <a:lnTo>
                    <a:pt x="598931" y="703211"/>
                  </a:lnTo>
                  <a:lnTo>
                    <a:pt x="1197863" y="351612"/>
                  </a:lnTo>
                  <a:lnTo>
                    <a:pt x="598931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9076575" y="4240987"/>
              <a:ext cx="1198245" cy="703579"/>
            </a:xfrm>
            <a:custGeom>
              <a:rect b="b" l="l" r="r" t="t"/>
              <a:pathLst>
                <a:path extrusionOk="0" h="703579" w="1198245">
                  <a:moveTo>
                    <a:pt x="0" y="351602"/>
                  </a:moveTo>
                  <a:lnTo>
                    <a:pt x="598932" y="0"/>
                  </a:lnTo>
                  <a:lnTo>
                    <a:pt x="1197860" y="351602"/>
                  </a:lnTo>
                  <a:lnTo>
                    <a:pt x="598932" y="703205"/>
                  </a:lnTo>
                  <a:lnTo>
                    <a:pt x="0" y="351602"/>
                  </a:lnTo>
                  <a:close/>
                </a:path>
              </a:pathLst>
            </a:custGeom>
            <a:noFill/>
            <a:ln cap="flat" cmpd="sng" w="19050">
              <a:solidFill>
                <a:srgbClr val="20E2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18"/>
          <p:cNvSpPr/>
          <p:nvPr/>
        </p:nvSpPr>
        <p:spPr>
          <a:xfrm>
            <a:off x="8826436" y="5675531"/>
            <a:ext cx="862329" cy="513079"/>
          </a:xfrm>
          <a:custGeom>
            <a:rect b="b" l="l" r="r" t="t"/>
            <a:pathLst>
              <a:path extrusionOk="0" h="513079" w="862329">
                <a:moveTo>
                  <a:pt x="76200" y="436521"/>
                </a:moveTo>
                <a:lnTo>
                  <a:pt x="0" y="474621"/>
                </a:lnTo>
                <a:lnTo>
                  <a:pt x="76200" y="512721"/>
                </a:lnTo>
                <a:lnTo>
                  <a:pt x="76200" y="484146"/>
                </a:lnTo>
                <a:lnTo>
                  <a:pt x="63500" y="484146"/>
                </a:lnTo>
                <a:lnTo>
                  <a:pt x="63500" y="465096"/>
                </a:lnTo>
                <a:lnTo>
                  <a:pt x="76200" y="465096"/>
                </a:lnTo>
                <a:lnTo>
                  <a:pt x="76200" y="436521"/>
                </a:lnTo>
                <a:close/>
              </a:path>
              <a:path extrusionOk="0" h="513079" w="862329">
                <a:moveTo>
                  <a:pt x="76200" y="465096"/>
                </a:moveTo>
                <a:lnTo>
                  <a:pt x="63500" y="465096"/>
                </a:lnTo>
                <a:lnTo>
                  <a:pt x="63500" y="484146"/>
                </a:lnTo>
                <a:lnTo>
                  <a:pt x="76200" y="484146"/>
                </a:lnTo>
                <a:lnTo>
                  <a:pt x="76200" y="465096"/>
                </a:lnTo>
                <a:close/>
              </a:path>
              <a:path extrusionOk="0" h="513079" w="862329">
                <a:moveTo>
                  <a:pt x="843038" y="465096"/>
                </a:moveTo>
                <a:lnTo>
                  <a:pt x="76200" y="465096"/>
                </a:lnTo>
                <a:lnTo>
                  <a:pt x="76200" y="484146"/>
                </a:lnTo>
                <a:lnTo>
                  <a:pt x="857821" y="484146"/>
                </a:lnTo>
                <a:lnTo>
                  <a:pt x="862088" y="479882"/>
                </a:lnTo>
                <a:lnTo>
                  <a:pt x="862088" y="474621"/>
                </a:lnTo>
                <a:lnTo>
                  <a:pt x="843038" y="474621"/>
                </a:lnTo>
                <a:lnTo>
                  <a:pt x="843038" y="465096"/>
                </a:lnTo>
                <a:close/>
              </a:path>
              <a:path extrusionOk="0" h="513079" w="862329">
                <a:moveTo>
                  <a:pt x="862088" y="0"/>
                </a:moveTo>
                <a:lnTo>
                  <a:pt x="843038" y="0"/>
                </a:lnTo>
                <a:lnTo>
                  <a:pt x="843038" y="474621"/>
                </a:lnTo>
                <a:lnTo>
                  <a:pt x="852563" y="465096"/>
                </a:lnTo>
                <a:lnTo>
                  <a:pt x="862088" y="465096"/>
                </a:lnTo>
                <a:lnTo>
                  <a:pt x="862088" y="0"/>
                </a:lnTo>
                <a:close/>
              </a:path>
              <a:path extrusionOk="0" h="513079" w="862329">
                <a:moveTo>
                  <a:pt x="862088" y="465096"/>
                </a:moveTo>
                <a:lnTo>
                  <a:pt x="852563" y="465096"/>
                </a:lnTo>
                <a:lnTo>
                  <a:pt x="843038" y="474621"/>
                </a:lnTo>
                <a:lnTo>
                  <a:pt x="862088" y="474621"/>
                </a:lnTo>
                <a:lnTo>
                  <a:pt x="862088" y="465096"/>
                </a:lnTo>
                <a:close/>
              </a:path>
            </a:pathLst>
          </a:custGeom>
          <a:solidFill>
            <a:srgbClr val="20E2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8"/>
          <p:cNvSpPr txBox="1"/>
          <p:nvPr/>
        </p:nvSpPr>
        <p:spPr>
          <a:xfrm>
            <a:off x="9374670" y="4364735"/>
            <a:ext cx="602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ctr">
              <a:lnSpc>
                <a:spcPct val="11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elif</a:t>
            </a:r>
            <a:endParaRPr b="0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1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condition</a:t>
            </a:r>
            <a:endParaRPr b="0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3" name="Google Shape;243;p18"/>
          <p:cNvSpPr txBox="1"/>
          <p:nvPr/>
        </p:nvSpPr>
        <p:spPr>
          <a:xfrm>
            <a:off x="10529938" y="5240934"/>
            <a:ext cx="1198200" cy="426600"/>
          </a:xfrm>
          <a:prstGeom prst="rect">
            <a:avLst/>
          </a:prstGeom>
          <a:solidFill>
            <a:srgbClr val="404040"/>
          </a:solidFill>
          <a:ln cap="flat" cmpd="sng" w="19050">
            <a:solidFill>
              <a:srgbClr val="20E2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30175">
            <a:spAutoFit/>
          </a:bodyPr>
          <a:lstStyle/>
          <a:p>
            <a:pPr indent="0" lvl="0" marL="3086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else </a:t>
            </a:r>
            <a:r>
              <a:rPr b="0" i="0" lang="en-US" sz="11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code</a:t>
            </a:r>
            <a:endParaRPr b="0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4" name="Google Shape;244;p18"/>
          <p:cNvSpPr/>
          <p:nvPr/>
        </p:nvSpPr>
        <p:spPr>
          <a:xfrm>
            <a:off x="8826436" y="5662636"/>
            <a:ext cx="2324734" cy="525779"/>
          </a:xfrm>
          <a:custGeom>
            <a:rect b="b" l="l" r="r" t="t"/>
            <a:pathLst>
              <a:path extrusionOk="0" h="525779" w="2324734">
                <a:moveTo>
                  <a:pt x="76200" y="449418"/>
                </a:moveTo>
                <a:lnTo>
                  <a:pt x="0" y="487518"/>
                </a:lnTo>
                <a:lnTo>
                  <a:pt x="76200" y="525618"/>
                </a:lnTo>
                <a:lnTo>
                  <a:pt x="76200" y="497043"/>
                </a:lnTo>
                <a:lnTo>
                  <a:pt x="63500" y="497043"/>
                </a:lnTo>
                <a:lnTo>
                  <a:pt x="63500" y="477993"/>
                </a:lnTo>
                <a:lnTo>
                  <a:pt x="76200" y="477993"/>
                </a:lnTo>
                <a:lnTo>
                  <a:pt x="76200" y="449418"/>
                </a:lnTo>
                <a:close/>
              </a:path>
              <a:path extrusionOk="0" h="525779" w="2324734">
                <a:moveTo>
                  <a:pt x="76200" y="477993"/>
                </a:moveTo>
                <a:lnTo>
                  <a:pt x="63500" y="477993"/>
                </a:lnTo>
                <a:lnTo>
                  <a:pt x="63500" y="497043"/>
                </a:lnTo>
                <a:lnTo>
                  <a:pt x="76200" y="497043"/>
                </a:lnTo>
                <a:lnTo>
                  <a:pt x="76200" y="477993"/>
                </a:lnTo>
                <a:close/>
              </a:path>
              <a:path extrusionOk="0" h="525779" w="2324734">
                <a:moveTo>
                  <a:pt x="2305469" y="477993"/>
                </a:moveTo>
                <a:lnTo>
                  <a:pt x="76200" y="477993"/>
                </a:lnTo>
                <a:lnTo>
                  <a:pt x="76200" y="497043"/>
                </a:lnTo>
                <a:lnTo>
                  <a:pt x="2320264" y="497043"/>
                </a:lnTo>
                <a:lnTo>
                  <a:pt x="2324519" y="492779"/>
                </a:lnTo>
                <a:lnTo>
                  <a:pt x="2324519" y="487518"/>
                </a:lnTo>
                <a:lnTo>
                  <a:pt x="2305469" y="487518"/>
                </a:lnTo>
                <a:lnTo>
                  <a:pt x="2305469" y="477993"/>
                </a:lnTo>
                <a:close/>
              </a:path>
              <a:path extrusionOk="0" h="525779" w="2324734">
                <a:moveTo>
                  <a:pt x="2324519" y="0"/>
                </a:moveTo>
                <a:lnTo>
                  <a:pt x="2305469" y="0"/>
                </a:lnTo>
                <a:lnTo>
                  <a:pt x="2305469" y="487518"/>
                </a:lnTo>
                <a:lnTo>
                  <a:pt x="2314994" y="477993"/>
                </a:lnTo>
                <a:lnTo>
                  <a:pt x="2324519" y="477993"/>
                </a:lnTo>
                <a:lnTo>
                  <a:pt x="2324519" y="0"/>
                </a:lnTo>
                <a:close/>
              </a:path>
              <a:path extrusionOk="0" h="525779" w="2324734">
                <a:moveTo>
                  <a:pt x="2324519" y="477993"/>
                </a:moveTo>
                <a:lnTo>
                  <a:pt x="2314994" y="477993"/>
                </a:lnTo>
                <a:lnTo>
                  <a:pt x="2305469" y="487518"/>
                </a:lnTo>
                <a:lnTo>
                  <a:pt x="2324519" y="487518"/>
                </a:lnTo>
                <a:lnTo>
                  <a:pt x="2324519" y="477993"/>
                </a:lnTo>
                <a:close/>
              </a:path>
            </a:pathLst>
          </a:custGeom>
          <a:solidFill>
            <a:srgbClr val="20E2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9638944" y="4583074"/>
            <a:ext cx="1541145" cy="650239"/>
          </a:xfrm>
          <a:custGeom>
            <a:rect b="b" l="l" r="r" t="t"/>
            <a:pathLst>
              <a:path extrusionOk="0" h="650239" w="1541145">
                <a:moveTo>
                  <a:pt x="76200" y="573493"/>
                </a:moveTo>
                <a:lnTo>
                  <a:pt x="47625" y="573493"/>
                </a:lnTo>
                <a:lnTo>
                  <a:pt x="47625" y="361124"/>
                </a:lnTo>
                <a:lnTo>
                  <a:pt x="28575" y="361124"/>
                </a:lnTo>
                <a:lnTo>
                  <a:pt x="28575" y="573493"/>
                </a:lnTo>
                <a:lnTo>
                  <a:pt x="0" y="573493"/>
                </a:lnTo>
                <a:lnTo>
                  <a:pt x="38100" y="649693"/>
                </a:lnTo>
                <a:lnTo>
                  <a:pt x="69850" y="586193"/>
                </a:lnTo>
                <a:lnTo>
                  <a:pt x="76200" y="573493"/>
                </a:lnTo>
                <a:close/>
              </a:path>
              <a:path extrusionOk="0" h="650239" w="1541145">
                <a:moveTo>
                  <a:pt x="1540586" y="573493"/>
                </a:moveTo>
                <a:lnTo>
                  <a:pt x="1512011" y="573493"/>
                </a:lnTo>
                <a:lnTo>
                  <a:pt x="1512011" y="19050"/>
                </a:lnTo>
                <a:lnTo>
                  <a:pt x="1512011" y="9525"/>
                </a:lnTo>
                <a:lnTo>
                  <a:pt x="1512011" y="4254"/>
                </a:lnTo>
                <a:lnTo>
                  <a:pt x="1507756" y="0"/>
                </a:lnTo>
                <a:lnTo>
                  <a:pt x="627494" y="0"/>
                </a:lnTo>
                <a:lnTo>
                  <a:pt x="627494" y="19050"/>
                </a:lnTo>
                <a:lnTo>
                  <a:pt x="1492961" y="19050"/>
                </a:lnTo>
                <a:lnTo>
                  <a:pt x="1492961" y="573493"/>
                </a:lnTo>
                <a:lnTo>
                  <a:pt x="1464386" y="573493"/>
                </a:lnTo>
                <a:lnTo>
                  <a:pt x="1502486" y="649693"/>
                </a:lnTo>
                <a:lnTo>
                  <a:pt x="1534236" y="586193"/>
                </a:lnTo>
                <a:lnTo>
                  <a:pt x="1540586" y="573493"/>
                </a:lnTo>
                <a:close/>
              </a:path>
            </a:pathLst>
          </a:custGeom>
          <a:solidFill>
            <a:srgbClr val="20E2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8"/>
          <p:cNvSpPr txBox="1"/>
          <p:nvPr/>
        </p:nvSpPr>
        <p:spPr>
          <a:xfrm>
            <a:off x="9276613" y="4949952"/>
            <a:ext cx="316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True</a:t>
            </a:r>
            <a:endParaRPr b="0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7" name="Google Shape;247;p18"/>
          <p:cNvSpPr txBox="1"/>
          <p:nvPr/>
        </p:nvSpPr>
        <p:spPr>
          <a:xfrm>
            <a:off x="10345178" y="4358640"/>
            <a:ext cx="3480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False</a:t>
            </a:r>
            <a:endParaRPr b="0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48" name="Google Shape;248;p18"/>
          <p:cNvGrpSpPr/>
          <p:nvPr/>
        </p:nvGrpSpPr>
        <p:grpSpPr>
          <a:xfrm>
            <a:off x="2581084" y="3304070"/>
            <a:ext cx="4581702" cy="2041867"/>
            <a:chOff x="2581084" y="3304070"/>
            <a:chExt cx="4581702" cy="2041867"/>
          </a:xfrm>
        </p:grpSpPr>
        <p:pic>
          <p:nvPicPr>
            <p:cNvPr id="249" name="Google Shape;249;p1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581084" y="3304070"/>
              <a:ext cx="4581702" cy="2041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1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455441" y="4854587"/>
              <a:ext cx="3281146" cy="181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1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455441" y="4527638"/>
              <a:ext cx="3525228" cy="166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1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455441" y="4200702"/>
              <a:ext cx="3057564" cy="1660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" name="Google Shape;253;p18"/>
            <p:cNvSpPr/>
            <p:nvPr/>
          </p:nvSpPr>
          <p:spPr>
            <a:xfrm>
              <a:off x="6513004" y="4198099"/>
              <a:ext cx="539115" cy="822325"/>
            </a:xfrm>
            <a:custGeom>
              <a:rect b="b" l="l" r="r" t="t"/>
              <a:pathLst>
                <a:path extrusionOk="0" h="822325" w="539115">
                  <a:moveTo>
                    <a:pt x="535038" y="655650"/>
                  </a:moveTo>
                  <a:lnTo>
                    <a:pt x="223583" y="655650"/>
                  </a:lnTo>
                  <a:lnTo>
                    <a:pt x="223583" y="821728"/>
                  </a:lnTo>
                  <a:lnTo>
                    <a:pt x="535038" y="821728"/>
                  </a:lnTo>
                  <a:lnTo>
                    <a:pt x="535038" y="655650"/>
                  </a:lnTo>
                  <a:close/>
                </a:path>
                <a:path extrusionOk="0" h="822325" w="539115">
                  <a:moveTo>
                    <a:pt x="538505" y="329539"/>
                  </a:moveTo>
                  <a:lnTo>
                    <a:pt x="467664" y="329539"/>
                  </a:lnTo>
                  <a:lnTo>
                    <a:pt x="467664" y="495617"/>
                  </a:lnTo>
                  <a:lnTo>
                    <a:pt x="538505" y="495617"/>
                  </a:lnTo>
                  <a:lnTo>
                    <a:pt x="538505" y="329539"/>
                  </a:lnTo>
                  <a:close/>
                </a:path>
                <a:path extrusionOk="0" h="822325" w="539115">
                  <a:moveTo>
                    <a:pt x="538518" y="0"/>
                  </a:moveTo>
                  <a:lnTo>
                    <a:pt x="0" y="0"/>
                  </a:lnTo>
                  <a:lnTo>
                    <a:pt x="0" y="166065"/>
                  </a:lnTo>
                  <a:lnTo>
                    <a:pt x="538518" y="166065"/>
                  </a:lnTo>
                  <a:lnTo>
                    <a:pt x="538518" y="0"/>
                  </a:lnTo>
                  <a:close/>
                </a:path>
              </a:pathLst>
            </a:custGeom>
            <a:solidFill>
              <a:srgbClr val="F7F8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6032398" y="5114302"/>
              <a:ext cx="948690" cy="166370"/>
            </a:xfrm>
            <a:custGeom>
              <a:rect b="b" l="l" r="r" t="t"/>
              <a:pathLst>
                <a:path extrusionOk="0" h="166370" w="948690">
                  <a:moveTo>
                    <a:pt x="948270" y="0"/>
                  </a:moveTo>
                  <a:lnTo>
                    <a:pt x="0" y="0"/>
                  </a:lnTo>
                  <a:lnTo>
                    <a:pt x="0" y="166077"/>
                  </a:lnTo>
                  <a:lnTo>
                    <a:pt x="948270" y="166077"/>
                  </a:lnTo>
                  <a:lnTo>
                    <a:pt x="948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18"/>
          <p:cNvSpPr txBox="1"/>
          <p:nvPr>
            <p:ph idx="11" type="ftr"/>
          </p:nvPr>
        </p:nvSpPr>
        <p:spPr>
          <a:xfrm>
            <a:off x="11081054" y="6708738"/>
            <a:ext cx="1032600" cy="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