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1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3"/>
    <p:restoredTop sz="93631"/>
  </p:normalViewPr>
  <p:slideViewPr>
    <p:cSldViewPr snapToGrid="0" snapToObjects="1">
      <p:cViewPr>
        <p:scale>
          <a:sx n="95" d="100"/>
          <a:sy n="95" d="100"/>
        </p:scale>
        <p:origin x="112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A649-9A94-F347-BBFA-31F55B508A50}" type="datetimeFigureOut">
              <a:rPr lang="ru-RU" smtClean="0"/>
              <a:t>24.11.16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33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A649-9A94-F347-BBFA-31F55B508A50}" type="datetimeFigureOut">
              <a:rPr lang="ru-RU" smtClean="0"/>
              <a:t>24.11.16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53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A649-9A94-F347-BBFA-31F55B508A50}" type="datetimeFigureOut">
              <a:rPr lang="ru-RU" smtClean="0"/>
              <a:t>24.11.16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502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A649-9A94-F347-BBFA-31F55B508A50}" type="datetimeFigureOut">
              <a:rPr lang="ru-RU" smtClean="0"/>
              <a:t>24.11.16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89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A649-9A94-F347-BBFA-31F55B508A50}" type="datetimeFigureOut">
              <a:rPr lang="ru-RU" smtClean="0"/>
              <a:t>24.11.16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A649-9A94-F347-BBFA-31F55B508A50}" type="datetimeFigureOut">
              <a:rPr lang="ru-RU" smtClean="0"/>
              <a:t>24.11.16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540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A649-9A94-F347-BBFA-31F55B508A50}" type="datetimeFigureOut">
              <a:rPr lang="ru-RU" smtClean="0"/>
              <a:t>24.11.16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761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A649-9A94-F347-BBFA-31F55B508A50}" type="datetimeFigureOut">
              <a:rPr lang="ru-RU" smtClean="0"/>
              <a:t>24.11.16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327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A649-9A94-F347-BBFA-31F55B508A50}" type="datetimeFigureOut">
              <a:rPr lang="ru-RU" smtClean="0"/>
              <a:t>24.11.16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77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A649-9A94-F347-BBFA-31F55B508A50}" type="datetimeFigureOut">
              <a:rPr lang="ru-RU" smtClean="0"/>
              <a:t>24.11.16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97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A649-9A94-F347-BBFA-31F55B508A50}" type="datetimeFigureOut">
              <a:rPr lang="ru-RU" smtClean="0"/>
              <a:t>24.11.16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130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7A649-9A94-F347-BBFA-31F55B508A50}" type="datetimeFigureOut">
              <a:rPr lang="ru-RU" smtClean="0"/>
              <a:t>24.11.16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01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4698652" y="2288503"/>
            <a:ext cx="191386" cy="1287938"/>
            <a:chOff x="4698652" y="2288503"/>
            <a:chExt cx="191386" cy="1287938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4698652" y="2288503"/>
              <a:ext cx="191386" cy="128793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Овал 4"/>
            <p:cNvSpPr/>
            <p:nvPr/>
          </p:nvSpPr>
          <p:spPr>
            <a:xfrm>
              <a:off x="4740238" y="2353633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4740237" y="2526977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Овал 6"/>
            <p:cNvSpPr/>
            <p:nvPr/>
          </p:nvSpPr>
          <p:spPr>
            <a:xfrm>
              <a:off x="4740237" y="2700321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4740237" y="2877206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Овал 8"/>
            <p:cNvSpPr/>
            <p:nvPr/>
          </p:nvSpPr>
          <p:spPr>
            <a:xfrm>
              <a:off x="4740237" y="3054091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4740237" y="3230976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740237" y="3407861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 rot="16200000">
            <a:off x="832338" y="3424061"/>
            <a:ext cx="1581157" cy="191386"/>
            <a:chOff x="832338" y="3424061"/>
            <a:chExt cx="1581157" cy="191386"/>
          </a:xfrm>
        </p:grpSpPr>
        <p:sp>
          <p:nvSpPr>
            <p:cNvPr id="14" name="Стрелка вправо 13"/>
            <p:cNvSpPr/>
            <p:nvPr/>
          </p:nvSpPr>
          <p:spPr>
            <a:xfrm>
              <a:off x="832338" y="3471907"/>
              <a:ext cx="214312" cy="9569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5" name="Группа 14"/>
            <p:cNvGrpSpPr/>
            <p:nvPr/>
          </p:nvGrpSpPr>
          <p:grpSpPr>
            <a:xfrm rot="5400000">
              <a:off x="1673833" y="2875785"/>
              <a:ext cx="191386" cy="1287938"/>
              <a:chOff x="4698652" y="2288503"/>
              <a:chExt cx="191386" cy="1287938"/>
            </a:xfrm>
          </p:grpSpPr>
          <p:sp>
            <p:nvSpPr>
              <p:cNvPr id="16" name="Скругленный прямоугольник 15"/>
              <p:cNvSpPr/>
              <p:nvPr/>
            </p:nvSpPr>
            <p:spPr>
              <a:xfrm>
                <a:off x="4698652" y="2288503"/>
                <a:ext cx="191386" cy="1287938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7" name="Овал 16"/>
              <p:cNvSpPr/>
              <p:nvPr/>
            </p:nvSpPr>
            <p:spPr>
              <a:xfrm>
                <a:off x="4740238" y="2353633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" name="Овал 17"/>
              <p:cNvSpPr/>
              <p:nvPr/>
            </p:nvSpPr>
            <p:spPr>
              <a:xfrm>
                <a:off x="4740237" y="2526977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" name="Овал 18"/>
              <p:cNvSpPr/>
              <p:nvPr/>
            </p:nvSpPr>
            <p:spPr>
              <a:xfrm>
                <a:off x="4740237" y="270032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" name="Овал 19"/>
              <p:cNvSpPr/>
              <p:nvPr/>
            </p:nvSpPr>
            <p:spPr>
              <a:xfrm>
                <a:off x="4740237" y="287720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4740237" y="305409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4740237" y="323097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4740237" y="340786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8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Box 489"/>
          <p:cNvSpPr txBox="1"/>
          <p:nvPr/>
        </p:nvSpPr>
        <p:spPr>
          <a:xfrm>
            <a:off x="1573306" y="1532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2303124" y="1987618"/>
            <a:ext cx="4150607" cy="4707304"/>
            <a:chOff x="2303124" y="1987618"/>
            <a:chExt cx="4150607" cy="4707304"/>
          </a:xfrm>
        </p:grpSpPr>
        <p:grpSp>
          <p:nvGrpSpPr>
            <p:cNvPr id="886" name="Группа 885"/>
            <p:cNvGrpSpPr/>
            <p:nvPr/>
          </p:nvGrpSpPr>
          <p:grpSpPr>
            <a:xfrm>
              <a:off x="5954193" y="2149847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887" name="Скругленный прямоугольник 886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88" name="Овал 887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89" name="Овал 888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90" name="Овал 889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91" name="Овал 890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1102" name="Крест 1101"/>
            <p:cNvSpPr/>
            <p:nvPr/>
          </p:nvSpPr>
          <p:spPr>
            <a:xfrm rot="3161305">
              <a:off x="5849076" y="2000650"/>
              <a:ext cx="418946" cy="392881"/>
            </a:xfrm>
            <a:prstGeom prst="plus">
              <a:avLst>
                <a:gd name="adj" fmla="val 3194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55" name="Группа 954"/>
            <p:cNvGrpSpPr/>
            <p:nvPr/>
          </p:nvGrpSpPr>
          <p:grpSpPr>
            <a:xfrm>
              <a:off x="5843442" y="2267627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956" name="Скругленный прямоугольник 955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57" name="Овал 956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58" name="Овал 957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59" name="Овал 958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60" name="Овал 959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1020" name="Группа 1019"/>
            <p:cNvGrpSpPr/>
            <p:nvPr/>
          </p:nvGrpSpPr>
          <p:grpSpPr>
            <a:xfrm>
              <a:off x="5746963" y="2432742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1021" name="Скругленный прямоугольник 1020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22" name="Овал 1021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23" name="Овал 1022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24" name="Овал 1023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25" name="Овал 1024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2465075" y="5038069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Embedding</a:t>
              </a:r>
            </a:p>
            <a:p>
              <a:pPr algn="ctr"/>
              <a:r>
                <a:rPr lang="en-US" dirty="0" smtClean="0"/>
                <a:t>Layer</a:t>
              </a:r>
              <a:endParaRPr lang="ru-RU" dirty="0"/>
            </a:p>
          </p:txBody>
        </p:sp>
        <p:sp>
          <p:nvSpPr>
            <p:cNvPr id="124" name="Прямоугольник 123"/>
            <p:cNvSpPr/>
            <p:nvPr/>
          </p:nvSpPr>
          <p:spPr>
            <a:xfrm>
              <a:off x="2406564" y="6325590"/>
              <a:ext cx="13043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mtClean="0"/>
                <a:t>words</a:t>
              </a:r>
              <a:endParaRPr lang="ru-RU" dirty="0"/>
            </a:p>
          </p:txBody>
        </p:sp>
        <p:sp>
          <p:nvSpPr>
            <p:cNvPr id="125" name="Прямоугольник 124"/>
            <p:cNvSpPr/>
            <p:nvPr/>
          </p:nvSpPr>
          <p:spPr>
            <a:xfrm>
              <a:off x="2478491" y="6031046"/>
              <a:ext cx="13043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mtClean="0"/>
                <a:t>word id’s</a:t>
              </a:r>
              <a:endParaRPr lang="ru-RU" dirty="0"/>
            </a:p>
          </p:txBody>
        </p:sp>
        <p:sp>
          <p:nvSpPr>
            <p:cNvPr id="164" name="Прямоугольник 163"/>
            <p:cNvSpPr/>
            <p:nvPr/>
          </p:nvSpPr>
          <p:spPr>
            <a:xfrm>
              <a:off x="2303124" y="3818564"/>
              <a:ext cx="14866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Hidden </a:t>
              </a:r>
            </a:p>
            <a:p>
              <a:pPr algn="ctr"/>
              <a:r>
                <a:rPr lang="en-US" dirty="0" smtClean="0"/>
                <a:t>States</a:t>
              </a:r>
              <a:endParaRPr lang="ru-RU" dirty="0"/>
            </a:p>
          </p:txBody>
        </p:sp>
        <p:sp>
          <p:nvSpPr>
            <p:cNvPr id="197" name="Прямоугольник 196"/>
            <p:cNvSpPr/>
            <p:nvPr/>
          </p:nvSpPr>
          <p:spPr>
            <a:xfrm>
              <a:off x="2303124" y="2491567"/>
              <a:ext cx="14866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Next word</a:t>
              </a:r>
            </a:p>
            <a:p>
              <a:pPr algn="ctr"/>
              <a:r>
                <a:rPr lang="en-US" dirty="0" smtClean="0"/>
                <a:t>probabilities</a:t>
              </a:r>
              <a:endParaRPr lang="ru-RU" dirty="0"/>
            </a:p>
          </p:txBody>
        </p:sp>
        <p:sp>
          <p:nvSpPr>
            <p:cNvPr id="859" name="Скругленный прямоугольник 858"/>
            <p:cNvSpPr/>
            <p:nvPr/>
          </p:nvSpPr>
          <p:spPr>
            <a:xfrm>
              <a:off x="4020671" y="4632395"/>
              <a:ext cx="232174" cy="76790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0" name="Овал 859"/>
            <p:cNvSpPr/>
            <p:nvPr/>
          </p:nvSpPr>
          <p:spPr>
            <a:xfrm>
              <a:off x="4062256" y="4701068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1" name="Овал 860"/>
            <p:cNvSpPr/>
            <p:nvPr/>
          </p:nvSpPr>
          <p:spPr>
            <a:xfrm>
              <a:off x="4062256" y="4877953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2" name="Овал 861"/>
            <p:cNvSpPr/>
            <p:nvPr/>
          </p:nvSpPr>
          <p:spPr>
            <a:xfrm>
              <a:off x="4062256" y="5054838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3" name="Овал 862"/>
            <p:cNvSpPr/>
            <p:nvPr/>
          </p:nvSpPr>
          <p:spPr>
            <a:xfrm>
              <a:off x="4062256" y="5231723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4" name="Скругленный прямоугольник 863"/>
            <p:cNvSpPr/>
            <p:nvPr/>
          </p:nvSpPr>
          <p:spPr>
            <a:xfrm>
              <a:off x="4657165" y="4633719"/>
              <a:ext cx="232174" cy="76790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5" name="Овал 864"/>
            <p:cNvSpPr/>
            <p:nvPr/>
          </p:nvSpPr>
          <p:spPr>
            <a:xfrm>
              <a:off x="4698750" y="4702392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6" name="Овал 865"/>
            <p:cNvSpPr/>
            <p:nvPr/>
          </p:nvSpPr>
          <p:spPr>
            <a:xfrm>
              <a:off x="4698750" y="4879277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7" name="Овал 866"/>
            <p:cNvSpPr/>
            <p:nvPr/>
          </p:nvSpPr>
          <p:spPr>
            <a:xfrm>
              <a:off x="4698750" y="5056162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8" name="Овал 867"/>
            <p:cNvSpPr/>
            <p:nvPr/>
          </p:nvSpPr>
          <p:spPr>
            <a:xfrm>
              <a:off x="4698750" y="5233047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9" name="Скругленный прямоугольник 868"/>
            <p:cNvSpPr/>
            <p:nvPr/>
          </p:nvSpPr>
          <p:spPr>
            <a:xfrm>
              <a:off x="5289560" y="4632487"/>
              <a:ext cx="232174" cy="76790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70" name="Овал 869"/>
            <p:cNvSpPr/>
            <p:nvPr/>
          </p:nvSpPr>
          <p:spPr>
            <a:xfrm>
              <a:off x="5331145" y="4701160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71" name="Овал 870"/>
            <p:cNvSpPr/>
            <p:nvPr/>
          </p:nvSpPr>
          <p:spPr>
            <a:xfrm>
              <a:off x="5331145" y="4878045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72" name="Овал 871"/>
            <p:cNvSpPr/>
            <p:nvPr/>
          </p:nvSpPr>
          <p:spPr>
            <a:xfrm>
              <a:off x="5331145" y="5054930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73" name="Овал 872"/>
            <p:cNvSpPr/>
            <p:nvPr/>
          </p:nvSpPr>
          <p:spPr>
            <a:xfrm>
              <a:off x="5331145" y="5231815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74" name="Скругленный прямоугольник 873"/>
            <p:cNvSpPr/>
            <p:nvPr/>
          </p:nvSpPr>
          <p:spPr>
            <a:xfrm>
              <a:off x="5921955" y="4632395"/>
              <a:ext cx="232174" cy="76790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75" name="Овал 874"/>
            <p:cNvSpPr/>
            <p:nvPr/>
          </p:nvSpPr>
          <p:spPr>
            <a:xfrm>
              <a:off x="5963540" y="4701068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76" name="Овал 875"/>
            <p:cNvSpPr/>
            <p:nvPr/>
          </p:nvSpPr>
          <p:spPr>
            <a:xfrm>
              <a:off x="5963540" y="4877953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77" name="Овал 876"/>
            <p:cNvSpPr/>
            <p:nvPr/>
          </p:nvSpPr>
          <p:spPr>
            <a:xfrm>
              <a:off x="5963540" y="5054838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78" name="Овал 877"/>
            <p:cNvSpPr/>
            <p:nvPr/>
          </p:nvSpPr>
          <p:spPr>
            <a:xfrm>
              <a:off x="5963540" y="5231723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879" name="Группа 878"/>
            <p:cNvGrpSpPr/>
            <p:nvPr/>
          </p:nvGrpSpPr>
          <p:grpSpPr>
            <a:xfrm>
              <a:off x="4020671" y="3428812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922" name="Скругленный прямоугольник 921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23" name="Овал 922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24" name="Овал 923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25" name="Овал 924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26" name="Овал 925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880" name="Группа 879"/>
            <p:cNvGrpSpPr/>
            <p:nvPr/>
          </p:nvGrpSpPr>
          <p:grpSpPr>
            <a:xfrm>
              <a:off x="4661370" y="3437157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917" name="Скругленный прямоугольник 916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18" name="Овал 917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19" name="Овал 918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20" name="Овал 919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21" name="Овал 920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881" name="Группа 880"/>
            <p:cNvGrpSpPr/>
            <p:nvPr/>
          </p:nvGrpSpPr>
          <p:grpSpPr>
            <a:xfrm>
              <a:off x="5269164" y="3428812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912" name="Скругленный прямоугольник 911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13" name="Овал 912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14" name="Овал 913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15" name="Овал 914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16" name="Овал 915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882" name="Группа 881"/>
            <p:cNvGrpSpPr/>
            <p:nvPr/>
          </p:nvGrpSpPr>
          <p:grpSpPr>
            <a:xfrm>
              <a:off x="5949409" y="3428812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907" name="Скругленный прямоугольник 906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08" name="Овал 907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09" name="Овал 908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10" name="Овал 909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11" name="Овал 910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883" name="Группа 882"/>
            <p:cNvGrpSpPr/>
            <p:nvPr/>
          </p:nvGrpSpPr>
          <p:grpSpPr>
            <a:xfrm>
              <a:off x="4020671" y="2140091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902" name="Скругленный прямоугольник 901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03" name="Овал 902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04" name="Овал 903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05" name="Овал 904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06" name="Овал 905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884" name="Группа 883"/>
            <p:cNvGrpSpPr/>
            <p:nvPr/>
          </p:nvGrpSpPr>
          <p:grpSpPr>
            <a:xfrm>
              <a:off x="4658029" y="2146342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897" name="Скругленный прямоугольник 896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98" name="Овал 897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99" name="Овал 898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00" name="Овал 899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01" name="Овал 900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885" name="Группа 884"/>
            <p:cNvGrpSpPr/>
            <p:nvPr/>
          </p:nvGrpSpPr>
          <p:grpSpPr>
            <a:xfrm>
              <a:off x="5295321" y="2139999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892" name="Скругленный прямоугольник 891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93" name="Овал 892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94" name="Овал 893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95" name="Овал 894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96" name="Овал 895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928" name="Скругленный прямоугольник 927"/>
            <p:cNvSpPr/>
            <p:nvPr/>
          </p:nvSpPr>
          <p:spPr>
            <a:xfrm>
              <a:off x="3909920" y="4750175"/>
              <a:ext cx="232174" cy="76790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29" name="Овал 928"/>
            <p:cNvSpPr/>
            <p:nvPr/>
          </p:nvSpPr>
          <p:spPr>
            <a:xfrm>
              <a:off x="3951505" y="4818848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30" name="Овал 929"/>
            <p:cNvSpPr/>
            <p:nvPr/>
          </p:nvSpPr>
          <p:spPr>
            <a:xfrm>
              <a:off x="3951505" y="4995733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31" name="Овал 930"/>
            <p:cNvSpPr/>
            <p:nvPr/>
          </p:nvSpPr>
          <p:spPr>
            <a:xfrm>
              <a:off x="3951505" y="5172618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32" name="Овал 931"/>
            <p:cNvSpPr/>
            <p:nvPr/>
          </p:nvSpPr>
          <p:spPr>
            <a:xfrm>
              <a:off x="3951505" y="5349503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33" name="Скругленный прямоугольник 932"/>
            <p:cNvSpPr/>
            <p:nvPr/>
          </p:nvSpPr>
          <p:spPr>
            <a:xfrm>
              <a:off x="4546414" y="4751499"/>
              <a:ext cx="232174" cy="76790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34" name="Овал 933"/>
            <p:cNvSpPr/>
            <p:nvPr/>
          </p:nvSpPr>
          <p:spPr>
            <a:xfrm>
              <a:off x="4587999" y="4820172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35" name="Овал 934"/>
            <p:cNvSpPr/>
            <p:nvPr/>
          </p:nvSpPr>
          <p:spPr>
            <a:xfrm>
              <a:off x="4587999" y="4997057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36" name="Овал 935"/>
            <p:cNvSpPr/>
            <p:nvPr/>
          </p:nvSpPr>
          <p:spPr>
            <a:xfrm>
              <a:off x="4587999" y="5173942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37" name="Овал 936"/>
            <p:cNvSpPr/>
            <p:nvPr/>
          </p:nvSpPr>
          <p:spPr>
            <a:xfrm>
              <a:off x="4587999" y="5350827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38" name="Скругленный прямоугольник 937"/>
            <p:cNvSpPr/>
            <p:nvPr/>
          </p:nvSpPr>
          <p:spPr>
            <a:xfrm>
              <a:off x="5178809" y="4750267"/>
              <a:ext cx="232174" cy="76790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39" name="Овал 938"/>
            <p:cNvSpPr/>
            <p:nvPr/>
          </p:nvSpPr>
          <p:spPr>
            <a:xfrm>
              <a:off x="5220394" y="4818940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40" name="Овал 939"/>
            <p:cNvSpPr/>
            <p:nvPr/>
          </p:nvSpPr>
          <p:spPr>
            <a:xfrm>
              <a:off x="5220394" y="4995825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41" name="Овал 940"/>
            <p:cNvSpPr/>
            <p:nvPr/>
          </p:nvSpPr>
          <p:spPr>
            <a:xfrm>
              <a:off x="5220394" y="5172710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42" name="Овал 941"/>
            <p:cNvSpPr/>
            <p:nvPr/>
          </p:nvSpPr>
          <p:spPr>
            <a:xfrm>
              <a:off x="5220394" y="5349595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43" name="Скругленный прямоугольник 942"/>
            <p:cNvSpPr/>
            <p:nvPr/>
          </p:nvSpPr>
          <p:spPr>
            <a:xfrm>
              <a:off x="5811204" y="4750175"/>
              <a:ext cx="232174" cy="76790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44" name="Овал 943"/>
            <p:cNvSpPr/>
            <p:nvPr/>
          </p:nvSpPr>
          <p:spPr>
            <a:xfrm>
              <a:off x="5852789" y="4818848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45" name="Овал 944"/>
            <p:cNvSpPr/>
            <p:nvPr/>
          </p:nvSpPr>
          <p:spPr>
            <a:xfrm>
              <a:off x="5852789" y="4995733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46" name="Овал 945"/>
            <p:cNvSpPr/>
            <p:nvPr/>
          </p:nvSpPr>
          <p:spPr>
            <a:xfrm>
              <a:off x="5852789" y="5172618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47" name="Овал 946"/>
            <p:cNvSpPr/>
            <p:nvPr/>
          </p:nvSpPr>
          <p:spPr>
            <a:xfrm>
              <a:off x="5852789" y="5349503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948" name="Группа 947"/>
            <p:cNvGrpSpPr/>
            <p:nvPr/>
          </p:nvGrpSpPr>
          <p:grpSpPr>
            <a:xfrm>
              <a:off x="3909920" y="3546592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991" name="Скругленный прямоугольник 990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92" name="Овал 991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93" name="Овал 992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94" name="Овал 993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95" name="Овал 994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949" name="Группа 948"/>
            <p:cNvGrpSpPr/>
            <p:nvPr/>
          </p:nvGrpSpPr>
          <p:grpSpPr>
            <a:xfrm>
              <a:off x="4550619" y="3554937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986" name="Скругленный прямоугольник 985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87" name="Овал 986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88" name="Овал 987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89" name="Овал 988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90" name="Овал 989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950" name="Группа 949"/>
            <p:cNvGrpSpPr/>
            <p:nvPr/>
          </p:nvGrpSpPr>
          <p:grpSpPr>
            <a:xfrm>
              <a:off x="5158413" y="3546592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981" name="Скругленный прямоугольник 980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82" name="Овал 981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83" name="Овал 982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84" name="Овал 983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85" name="Овал 984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951" name="Группа 950"/>
            <p:cNvGrpSpPr/>
            <p:nvPr/>
          </p:nvGrpSpPr>
          <p:grpSpPr>
            <a:xfrm>
              <a:off x="5838658" y="3546592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976" name="Скругленный прямоугольник 975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77" name="Овал 976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78" name="Овал 977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79" name="Овал 978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80" name="Овал 979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952" name="Группа 951"/>
            <p:cNvGrpSpPr/>
            <p:nvPr/>
          </p:nvGrpSpPr>
          <p:grpSpPr>
            <a:xfrm>
              <a:off x="3909920" y="2257871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971" name="Скругленный прямоугольник 970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72" name="Овал 971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73" name="Овал 972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74" name="Овал 973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75" name="Овал 974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953" name="Группа 952"/>
            <p:cNvGrpSpPr/>
            <p:nvPr/>
          </p:nvGrpSpPr>
          <p:grpSpPr>
            <a:xfrm>
              <a:off x="4547278" y="2264122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966" name="Скругленный прямоугольник 965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67" name="Овал 966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68" name="Овал 967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69" name="Овал 968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70" name="Овал 969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954" name="Группа 953"/>
            <p:cNvGrpSpPr/>
            <p:nvPr/>
          </p:nvGrpSpPr>
          <p:grpSpPr>
            <a:xfrm>
              <a:off x="5184570" y="2257779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961" name="Скругленный прямоугольник 960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62" name="Овал 961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63" name="Овал 962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64" name="Овал 963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65" name="Овал 964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997" name="TextBox 996"/>
            <p:cNvSpPr txBox="1"/>
            <p:nvPr/>
          </p:nvSpPr>
          <p:spPr>
            <a:xfrm>
              <a:off x="3710929" y="6325590"/>
              <a:ext cx="2742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         a      little      tiger ....</a:t>
              </a:r>
              <a:endParaRPr lang="ru-RU" dirty="0"/>
            </a:p>
          </p:txBody>
        </p:sp>
        <p:sp>
          <p:nvSpPr>
            <p:cNvPr id="1087" name="Стрелка вправо 1086"/>
            <p:cNvSpPr/>
            <p:nvPr/>
          </p:nvSpPr>
          <p:spPr>
            <a:xfrm rot="16200000">
              <a:off x="3801978" y="5821413"/>
              <a:ext cx="214312" cy="9569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88" name="Скругленный прямоугольник 1087"/>
            <p:cNvSpPr/>
            <p:nvPr/>
          </p:nvSpPr>
          <p:spPr>
            <a:xfrm>
              <a:off x="3813441" y="4915290"/>
              <a:ext cx="232174" cy="76790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89" name="Овал 1088"/>
            <p:cNvSpPr/>
            <p:nvPr/>
          </p:nvSpPr>
          <p:spPr>
            <a:xfrm>
              <a:off x="3855026" y="4983963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90" name="Овал 1089"/>
            <p:cNvSpPr/>
            <p:nvPr/>
          </p:nvSpPr>
          <p:spPr>
            <a:xfrm>
              <a:off x="3855026" y="5160848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91" name="Овал 1090"/>
            <p:cNvSpPr/>
            <p:nvPr/>
          </p:nvSpPr>
          <p:spPr>
            <a:xfrm>
              <a:off x="3855026" y="5337733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92" name="Овал 1091"/>
            <p:cNvSpPr/>
            <p:nvPr/>
          </p:nvSpPr>
          <p:spPr>
            <a:xfrm>
              <a:off x="3855026" y="5514618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99" name="Стрелка вправо 998"/>
            <p:cNvSpPr/>
            <p:nvPr/>
          </p:nvSpPr>
          <p:spPr>
            <a:xfrm rot="16200000">
              <a:off x="4438472" y="5822737"/>
              <a:ext cx="214312" cy="9569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00" name="Скругленный прямоугольник 999"/>
            <p:cNvSpPr/>
            <p:nvPr/>
          </p:nvSpPr>
          <p:spPr>
            <a:xfrm>
              <a:off x="4449935" y="4916614"/>
              <a:ext cx="232174" cy="76790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01" name="Овал 1000"/>
            <p:cNvSpPr/>
            <p:nvPr/>
          </p:nvSpPr>
          <p:spPr>
            <a:xfrm>
              <a:off x="4491520" y="4985287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02" name="Овал 1001"/>
            <p:cNvSpPr/>
            <p:nvPr/>
          </p:nvSpPr>
          <p:spPr>
            <a:xfrm>
              <a:off x="4491520" y="5162172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03" name="Овал 1002"/>
            <p:cNvSpPr/>
            <p:nvPr/>
          </p:nvSpPr>
          <p:spPr>
            <a:xfrm>
              <a:off x="4491520" y="5339057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04" name="Овал 1003"/>
            <p:cNvSpPr/>
            <p:nvPr/>
          </p:nvSpPr>
          <p:spPr>
            <a:xfrm>
              <a:off x="4491520" y="5515942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81" name="Стрелка вправо 1080"/>
            <p:cNvSpPr/>
            <p:nvPr/>
          </p:nvSpPr>
          <p:spPr>
            <a:xfrm rot="16200000">
              <a:off x="5070867" y="5821505"/>
              <a:ext cx="214312" cy="9569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82" name="Скругленный прямоугольник 1081"/>
            <p:cNvSpPr/>
            <p:nvPr/>
          </p:nvSpPr>
          <p:spPr>
            <a:xfrm>
              <a:off x="5082330" y="4915382"/>
              <a:ext cx="232174" cy="76790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83" name="Овал 1082"/>
            <p:cNvSpPr/>
            <p:nvPr/>
          </p:nvSpPr>
          <p:spPr>
            <a:xfrm>
              <a:off x="5123915" y="4984055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84" name="Овал 1083"/>
            <p:cNvSpPr/>
            <p:nvPr/>
          </p:nvSpPr>
          <p:spPr>
            <a:xfrm>
              <a:off x="5123915" y="5160940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85" name="Овал 1084"/>
            <p:cNvSpPr/>
            <p:nvPr/>
          </p:nvSpPr>
          <p:spPr>
            <a:xfrm>
              <a:off x="5123915" y="5337825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86" name="Овал 1085"/>
            <p:cNvSpPr/>
            <p:nvPr/>
          </p:nvSpPr>
          <p:spPr>
            <a:xfrm>
              <a:off x="5123915" y="5514710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75" name="Стрелка вправо 1074"/>
            <p:cNvSpPr/>
            <p:nvPr/>
          </p:nvSpPr>
          <p:spPr>
            <a:xfrm rot="16200000">
              <a:off x="5703262" y="5821413"/>
              <a:ext cx="214312" cy="9569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76" name="Скругленный прямоугольник 1075"/>
            <p:cNvSpPr/>
            <p:nvPr/>
          </p:nvSpPr>
          <p:spPr>
            <a:xfrm>
              <a:off x="5714725" y="4915290"/>
              <a:ext cx="232174" cy="76790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77" name="Овал 1076"/>
            <p:cNvSpPr/>
            <p:nvPr/>
          </p:nvSpPr>
          <p:spPr>
            <a:xfrm>
              <a:off x="5756310" y="4983963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78" name="Овал 1077"/>
            <p:cNvSpPr/>
            <p:nvPr/>
          </p:nvSpPr>
          <p:spPr>
            <a:xfrm>
              <a:off x="5756310" y="5160848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79" name="Овал 1078"/>
            <p:cNvSpPr/>
            <p:nvPr/>
          </p:nvSpPr>
          <p:spPr>
            <a:xfrm>
              <a:off x="5756310" y="5337733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80" name="Овал 1079"/>
            <p:cNvSpPr/>
            <p:nvPr/>
          </p:nvSpPr>
          <p:spPr>
            <a:xfrm>
              <a:off x="5756310" y="5514618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07" name="TextBox 1006"/>
            <p:cNvSpPr txBox="1"/>
            <p:nvPr/>
          </p:nvSpPr>
          <p:spPr>
            <a:xfrm>
              <a:off x="3710929" y="6031046"/>
              <a:ext cx="2727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r>
                <a:rPr lang="en-US" dirty="0" smtClean="0"/>
                <a:t>          18      3         1021 ....</a:t>
              </a:r>
              <a:endParaRPr lang="ru-RU" dirty="0"/>
            </a:p>
          </p:txBody>
        </p:sp>
        <p:sp>
          <p:nvSpPr>
            <p:cNvPr id="1068" name="Стрелка вправо 1067"/>
            <p:cNvSpPr/>
            <p:nvPr/>
          </p:nvSpPr>
          <p:spPr>
            <a:xfrm rot="16200000">
              <a:off x="3858128" y="4631157"/>
              <a:ext cx="214312" cy="9569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069" name="Группа 1068"/>
            <p:cNvGrpSpPr/>
            <p:nvPr/>
          </p:nvGrpSpPr>
          <p:grpSpPr>
            <a:xfrm>
              <a:off x="3813441" y="3711707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1070" name="Скругленный прямоугольник 1069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71" name="Овал 1070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72" name="Овал 1071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73" name="Овал 1072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74" name="Овал 1073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1061" name="Стрелка вправо 1060"/>
            <p:cNvSpPr/>
            <p:nvPr/>
          </p:nvSpPr>
          <p:spPr>
            <a:xfrm rot="16200000">
              <a:off x="4468479" y="4598902"/>
              <a:ext cx="214312" cy="9569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062" name="Группа 1061"/>
            <p:cNvGrpSpPr/>
            <p:nvPr/>
          </p:nvGrpSpPr>
          <p:grpSpPr>
            <a:xfrm>
              <a:off x="4454140" y="3720052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1063" name="Скругленный прямоугольник 1062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64" name="Овал 1063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65" name="Овал 1064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66" name="Овал 1065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67" name="Овал 1066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1054" name="Стрелка вправо 1053"/>
            <p:cNvSpPr/>
            <p:nvPr/>
          </p:nvSpPr>
          <p:spPr>
            <a:xfrm rot="16200000">
              <a:off x="5077758" y="4631157"/>
              <a:ext cx="214312" cy="9569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055" name="Группа 1054"/>
            <p:cNvGrpSpPr/>
            <p:nvPr/>
          </p:nvGrpSpPr>
          <p:grpSpPr>
            <a:xfrm>
              <a:off x="5061934" y="3711707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1056" name="Скругленный прямоугольник 1055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57" name="Овал 1056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58" name="Овал 1057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59" name="Овал 1058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60" name="Овал 1059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1047" name="Стрелка вправо 1046"/>
            <p:cNvSpPr/>
            <p:nvPr/>
          </p:nvSpPr>
          <p:spPr>
            <a:xfrm rot="16200000">
              <a:off x="5773087" y="4632509"/>
              <a:ext cx="214312" cy="9569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048" name="Группа 1047"/>
            <p:cNvGrpSpPr/>
            <p:nvPr/>
          </p:nvGrpSpPr>
          <p:grpSpPr>
            <a:xfrm>
              <a:off x="5742179" y="3711707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1049" name="Скругленный прямоугольник 1048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50" name="Овал 1049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51" name="Овал 1050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52" name="Овал 1051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53" name="Овал 1052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1012" name="Стрелка вправо 1011"/>
            <p:cNvSpPr/>
            <p:nvPr/>
          </p:nvSpPr>
          <p:spPr>
            <a:xfrm>
              <a:off x="4802685" y="4004299"/>
              <a:ext cx="232716" cy="14194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13" name="Стрелка вправо 1012"/>
            <p:cNvSpPr/>
            <p:nvPr/>
          </p:nvSpPr>
          <p:spPr>
            <a:xfrm>
              <a:off x="4193681" y="3994504"/>
              <a:ext cx="232716" cy="14194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14" name="Стрелка вправо 1013"/>
            <p:cNvSpPr/>
            <p:nvPr/>
          </p:nvSpPr>
          <p:spPr>
            <a:xfrm>
              <a:off x="5480011" y="4002849"/>
              <a:ext cx="232716" cy="14194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40" name="Стрелка вправо 1039"/>
            <p:cNvSpPr/>
            <p:nvPr/>
          </p:nvSpPr>
          <p:spPr>
            <a:xfrm rot="16200000">
              <a:off x="3884994" y="3342254"/>
              <a:ext cx="214312" cy="9569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041" name="Группа 1040"/>
            <p:cNvGrpSpPr/>
            <p:nvPr/>
          </p:nvGrpSpPr>
          <p:grpSpPr>
            <a:xfrm>
              <a:off x="3813441" y="2422986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1042" name="Скругленный прямоугольник 1041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43" name="Овал 1042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44" name="Овал 1043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45" name="Овал 1044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46" name="Овал 1045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1033" name="Стрелка вправо 1032"/>
            <p:cNvSpPr/>
            <p:nvPr/>
          </p:nvSpPr>
          <p:spPr>
            <a:xfrm rot="16200000">
              <a:off x="4506714" y="3349751"/>
              <a:ext cx="214312" cy="9569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034" name="Группа 1033"/>
            <p:cNvGrpSpPr/>
            <p:nvPr/>
          </p:nvGrpSpPr>
          <p:grpSpPr>
            <a:xfrm>
              <a:off x="4450799" y="2429237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1035" name="Скругленный прямоугольник 1034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36" name="Овал 1035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37" name="Овал 1036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38" name="Овал 1037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39" name="Овал 1038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1026" name="Стрелка вправо 1025"/>
            <p:cNvSpPr/>
            <p:nvPr/>
          </p:nvSpPr>
          <p:spPr>
            <a:xfrm rot="16200000">
              <a:off x="5115624" y="3342774"/>
              <a:ext cx="214312" cy="9569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027" name="Группа 1026"/>
            <p:cNvGrpSpPr/>
            <p:nvPr/>
          </p:nvGrpSpPr>
          <p:grpSpPr>
            <a:xfrm>
              <a:off x="5088091" y="2422894"/>
              <a:ext cx="232174" cy="767907"/>
              <a:chOff x="3856596" y="3711707"/>
              <a:chExt cx="232174" cy="767907"/>
            </a:xfrm>
            <a:solidFill>
              <a:schemeClr val="bg1"/>
            </a:solidFill>
          </p:grpSpPr>
          <p:sp>
            <p:nvSpPr>
              <p:cNvPr id="1028" name="Скругленный прямоугольник 1027"/>
              <p:cNvSpPr/>
              <p:nvPr/>
            </p:nvSpPr>
            <p:spPr>
              <a:xfrm>
                <a:off x="3856596" y="3711707"/>
                <a:ext cx="232174" cy="767907"/>
              </a:xfrm>
              <a:prstGeom prst="roundRect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29" name="Овал 1028"/>
              <p:cNvSpPr/>
              <p:nvPr/>
            </p:nvSpPr>
            <p:spPr>
              <a:xfrm>
                <a:off x="3898181" y="378038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30" name="Овал 1029"/>
              <p:cNvSpPr/>
              <p:nvPr/>
            </p:nvSpPr>
            <p:spPr>
              <a:xfrm>
                <a:off x="3898181" y="395726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31" name="Овал 1030"/>
              <p:cNvSpPr/>
              <p:nvPr/>
            </p:nvSpPr>
            <p:spPr>
              <a:xfrm>
                <a:off x="3898181" y="4134150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32" name="Овал 1031"/>
              <p:cNvSpPr/>
              <p:nvPr/>
            </p:nvSpPr>
            <p:spPr>
              <a:xfrm>
                <a:off x="3898181" y="4311035"/>
                <a:ext cx="108213" cy="1082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1019" name="Стрелка вправо 1018"/>
            <p:cNvSpPr/>
            <p:nvPr/>
          </p:nvSpPr>
          <p:spPr>
            <a:xfrm rot="16200000">
              <a:off x="5789605" y="3352372"/>
              <a:ext cx="214312" cy="9569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00" name="Крест 1099"/>
            <p:cNvSpPr/>
            <p:nvPr/>
          </p:nvSpPr>
          <p:spPr>
            <a:xfrm rot="3161305">
              <a:off x="5655292" y="2550418"/>
              <a:ext cx="418946" cy="392881"/>
            </a:xfrm>
            <a:prstGeom prst="plus">
              <a:avLst>
                <a:gd name="adj" fmla="val 3194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1" name="Крест 1100"/>
            <p:cNvSpPr/>
            <p:nvPr/>
          </p:nvSpPr>
          <p:spPr>
            <a:xfrm rot="3161305">
              <a:off x="5011556" y="2492619"/>
              <a:ext cx="418946" cy="392881"/>
            </a:xfrm>
            <a:prstGeom prst="plus">
              <a:avLst>
                <a:gd name="adj" fmla="val 3194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07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07722" y="539389"/>
            <a:ext cx="491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Marion" charset="0"/>
                <a:ea typeface="Marion" charset="0"/>
                <a:cs typeface="Marion" charset="0"/>
              </a:rPr>
              <a:t>x</a:t>
            </a:r>
            <a:r>
              <a:rPr lang="en-US" baseline="-25000" dirty="0" smtClean="0">
                <a:latin typeface="Marion" charset="0"/>
                <a:ea typeface="Marion" charset="0"/>
                <a:cs typeface="Marion" charset="0"/>
              </a:rPr>
              <a:t>out</a:t>
            </a:r>
            <a:endParaRPr lang="ru-RU" dirty="0">
              <a:latin typeface="Marion" charset="0"/>
              <a:ea typeface="Marion" charset="0"/>
              <a:cs typeface="Marion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2045970" y="1011327"/>
            <a:ext cx="264936" cy="1782550"/>
            <a:chOff x="4698652" y="2288503"/>
            <a:chExt cx="191386" cy="1287938"/>
          </a:xfrm>
        </p:grpSpPr>
        <p:sp>
          <p:nvSpPr>
            <p:cNvPr id="27" name="Скругленный прямоугольник 26"/>
            <p:cNvSpPr/>
            <p:nvPr/>
          </p:nvSpPr>
          <p:spPr>
            <a:xfrm>
              <a:off x="4698652" y="2288503"/>
              <a:ext cx="191386" cy="128793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28" name="Овал 27"/>
            <p:cNvSpPr/>
            <p:nvPr/>
          </p:nvSpPr>
          <p:spPr>
            <a:xfrm>
              <a:off x="4740238" y="2353633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29" name="Овал 28"/>
            <p:cNvSpPr/>
            <p:nvPr/>
          </p:nvSpPr>
          <p:spPr>
            <a:xfrm>
              <a:off x="4740237" y="2526977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30" name="Овал 29"/>
            <p:cNvSpPr/>
            <p:nvPr/>
          </p:nvSpPr>
          <p:spPr>
            <a:xfrm>
              <a:off x="4740237" y="2700321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4740237" y="2877206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740237" y="3054091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33" name="Овал 32"/>
            <p:cNvSpPr/>
            <p:nvPr/>
          </p:nvSpPr>
          <p:spPr>
            <a:xfrm>
              <a:off x="4740237" y="3230976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34" name="Овал 33"/>
            <p:cNvSpPr/>
            <p:nvPr/>
          </p:nvSpPr>
          <p:spPr>
            <a:xfrm>
              <a:off x="4740237" y="3407861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</p:grpSp>
      <p:cxnSp>
        <p:nvCxnSpPr>
          <p:cNvPr id="11" name="Скругленная соединительная линия 10"/>
          <p:cNvCxnSpPr/>
          <p:nvPr/>
        </p:nvCxnSpPr>
        <p:spPr>
          <a:xfrm flipV="1">
            <a:off x="931609" y="1902602"/>
            <a:ext cx="1114361" cy="1605"/>
          </a:xfrm>
          <a:prstGeom prst="curvedConnector3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кругленная соединительная линия 11"/>
          <p:cNvCxnSpPr/>
          <p:nvPr/>
        </p:nvCxnSpPr>
        <p:spPr>
          <a:xfrm flipV="1">
            <a:off x="2310907" y="1900997"/>
            <a:ext cx="1202745" cy="1606"/>
          </a:xfrm>
          <a:prstGeom prst="curvedConnector3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 flipH="1">
            <a:off x="779929" y="1491153"/>
            <a:ext cx="1343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arion" charset="0"/>
                <a:ea typeface="Marion" charset="0"/>
                <a:cs typeface="Marion" charset="0"/>
              </a:rPr>
              <a:t>f</a:t>
            </a:r>
            <a:r>
              <a:rPr lang="en-US" baseline="30000" dirty="0" smtClean="0">
                <a:latin typeface="Marion" charset="0"/>
                <a:ea typeface="Marion" charset="0"/>
                <a:cs typeface="Marion" charset="0"/>
              </a:rPr>
              <a:t>in</a:t>
            </a:r>
            <a:r>
              <a:rPr lang="en-US" dirty="0" smtClean="0">
                <a:latin typeface="Marion" charset="0"/>
                <a:ea typeface="Marion" charset="0"/>
                <a:cs typeface="Marion" charset="0"/>
              </a:rPr>
              <a:t>(x</a:t>
            </a:r>
            <a:r>
              <a:rPr lang="en-US" baseline="-25000" dirty="0" smtClean="0">
                <a:latin typeface="Marion" charset="0"/>
                <a:ea typeface="Marion" charset="0"/>
                <a:cs typeface="Marion" charset="0"/>
              </a:rPr>
              <a:t>in</a:t>
            </a:r>
            <a:r>
              <a:rPr lang="en-US" dirty="0" smtClean="0">
                <a:latin typeface="Marion" charset="0"/>
                <a:ea typeface="Marion" charset="0"/>
                <a:cs typeface="Marion" charset="0"/>
              </a:rPr>
              <a:t>; W</a:t>
            </a:r>
            <a:r>
              <a:rPr lang="en-US" baseline="-25000" dirty="0" smtClean="0">
                <a:latin typeface="Marion" charset="0"/>
                <a:ea typeface="Marion" charset="0"/>
                <a:cs typeface="Marion" charset="0"/>
              </a:rPr>
              <a:t>in</a:t>
            </a:r>
            <a:r>
              <a:rPr lang="en-US" dirty="0" smtClean="0">
                <a:latin typeface="Marion" charset="0"/>
                <a:ea typeface="Marion" charset="0"/>
                <a:cs typeface="Marion" charset="0"/>
              </a:rPr>
              <a:t>)</a:t>
            </a:r>
            <a:endParaRPr lang="ru-RU" dirty="0">
              <a:latin typeface="Marion" charset="0"/>
              <a:ea typeface="Marion" charset="0"/>
              <a:cs typeface="Marion" charset="0"/>
            </a:endParaRPr>
          </a:p>
        </p:txBody>
      </p:sp>
      <p:sp>
        <p:nvSpPr>
          <p:cNvPr id="210" name="Прямоугольник 209"/>
          <p:cNvSpPr/>
          <p:nvPr/>
        </p:nvSpPr>
        <p:spPr>
          <a:xfrm flipH="1">
            <a:off x="2372672" y="1470259"/>
            <a:ext cx="1453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arion" charset="0"/>
                <a:ea typeface="Marion" charset="0"/>
                <a:cs typeface="Marion" charset="0"/>
              </a:rPr>
              <a:t>f</a:t>
            </a:r>
            <a:r>
              <a:rPr lang="en-US" baseline="30000" dirty="0" smtClean="0">
                <a:latin typeface="Marion" charset="0"/>
                <a:ea typeface="Marion" charset="0"/>
                <a:cs typeface="Marion" charset="0"/>
              </a:rPr>
              <a:t>out</a:t>
            </a:r>
            <a:r>
              <a:rPr lang="en-US" dirty="0" smtClean="0">
                <a:latin typeface="Marion" charset="0"/>
                <a:ea typeface="Marion" charset="0"/>
                <a:cs typeface="Marion" charset="0"/>
              </a:rPr>
              <a:t>(x</a:t>
            </a:r>
            <a:r>
              <a:rPr lang="en-US" baseline="-25000" dirty="0" smtClean="0">
                <a:latin typeface="Marion" charset="0"/>
                <a:ea typeface="Marion" charset="0"/>
                <a:cs typeface="Marion" charset="0"/>
              </a:rPr>
              <a:t>out</a:t>
            </a:r>
            <a:r>
              <a:rPr lang="en-US" dirty="0" smtClean="0">
                <a:latin typeface="Marion" charset="0"/>
                <a:ea typeface="Marion" charset="0"/>
                <a:cs typeface="Marion" charset="0"/>
              </a:rPr>
              <a:t>; W</a:t>
            </a:r>
            <a:r>
              <a:rPr lang="en-US" baseline="-25000" dirty="0" smtClean="0">
                <a:latin typeface="Marion" charset="0"/>
                <a:ea typeface="Marion" charset="0"/>
                <a:cs typeface="Marion" charset="0"/>
              </a:rPr>
              <a:t>out</a:t>
            </a:r>
            <a:r>
              <a:rPr lang="en-US" dirty="0" smtClean="0">
                <a:latin typeface="Marion" charset="0"/>
                <a:ea typeface="Marion" charset="0"/>
                <a:cs typeface="Marion" charset="0"/>
              </a:rPr>
              <a:t>)</a:t>
            </a:r>
            <a:endParaRPr lang="ru-RU" dirty="0">
              <a:latin typeface="Marion" charset="0"/>
              <a:ea typeface="Marion" charset="0"/>
              <a:cs typeface="Marion" charset="0"/>
            </a:endParaRPr>
          </a:p>
        </p:txBody>
      </p:sp>
      <p:cxnSp>
        <p:nvCxnSpPr>
          <p:cNvPr id="224" name="Скругленная соединительная линия 223"/>
          <p:cNvCxnSpPr/>
          <p:nvPr/>
        </p:nvCxnSpPr>
        <p:spPr>
          <a:xfrm rot="10800000">
            <a:off x="2398256" y="2230937"/>
            <a:ext cx="1115396" cy="2460"/>
          </a:xfrm>
          <a:prstGeom prst="curvedConnector3">
            <a:avLst/>
          </a:prstGeom>
          <a:ln w="444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кругленная соединительная линия 224"/>
          <p:cNvCxnSpPr/>
          <p:nvPr/>
        </p:nvCxnSpPr>
        <p:spPr>
          <a:xfrm rot="10800000" flipV="1">
            <a:off x="916754" y="2230937"/>
            <a:ext cx="1041866" cy="7545"/>
          </a:xfrm>
          <a:prstGeom prst="curvedConnector3">
            <a:avLst/>
          </a:prstGeom>
          <a:ln w="444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Прямоугольник 226"/>
              <p:cNvSpPr/>
              <p:nvPr/>
            </p:nvSpPr>
            <p:spPr>
              <a:xfrm>
                <a:off x="345879" y="3355415"/>
                <a:ext cx="4134681" cy="5842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i="1" dirty="0" smtClean="0">
                            <a:latin typeface="Cambria Math" charset="0"/>
                            <a:ea typeface="Marion" charset="0"/>
                            <a:cs typeface="Marion" charset="0"/>
                          </a:rPr>
                        </m:ctrlPr>
                      </m:fPr>
                      <m:num>
                        <m:r>
                          <a:rPr lang="bg-BG" i="1" dirty="0" smtClean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𝐿</m:t>
                        </m:r>
                      </m:num>
                      <m:den>
                        <m:r>
                          <a:rPr lang="bg-BG" i="1" dirty="0" smtClean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Marion" charset="0"/>
                            <a:ea typeface="Marion" charset="0"/>
                            <a:cs typeface="Marion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b="0" i="0" baseline="-25000" smtClean="0">
                            <a:latin typeface="Marion" charset="0"/>
                            <a:ea typeface="Marion" charset="0"/>
                            <a:cs typeface="Marion" charset="0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ru-RU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 smtClean="0">
                    <a:latin typeface="Marion" charset="0"/>
                    <a:ea typeface="Marion" charset="0"/>
                    <a:cs typeface="Marion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</m:ctrlPr>
                      </m:fPr>
                      <m:num>
                        <m: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a:rPr lang="en-US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𝐿</m:t>
                        </m:r>
                      </m:num>
                      <m:den>
                        <m: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baseline="30000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xout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; </m:t>
                        </m:r>
                        <m:r>
                          <m:rPr>
                            <m:nor/>
                          </m:rPr>
                          <a:rPr lang="en-US">
                            <a:latin typeface="Marion" charset="0"/>
                            <a:ea typeface="Marion" charset="0"/>
                            <a:cs typeface="Marion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baseline="-25000">
                            <a:latin typeface="Marion" charset="0"/>
                            <a:ea typeface="Marion" charset="0"/>
                            <a:cs typeface="Marion" charset="0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ru-RU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 </m:t>
                        </m:r>
                      </m:den>
                    </m:f>
                    <m:r>
                      <a:rPr lang="en-US" b="0" i="0" dirty="0" smtClean="0">
                        <a:latin typeface="Cambria Math" charset="0"/>
                        <a:ea typeface="Marion" charset="0"/>
                        <a:cs typeface="Marion" charset="0"/>
                      </a:rPr>
                      <m:t> </m:t>
                    </m:r>
                    <m:f>
                      <m:fPr>
                        <m:ctrlP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</m:ctrlPr>
                      </m:fPr>
                      <m:num>
                        <m: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b="0" i="0" baseline="30000" dirty="0" smtClean="0">
                            <a:latin typeface="Marion" charset="0"/>
                            <a:ea typeface="Marion" charset="0"/>
                            <a:cs typeface="Marion" charset="0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Marion" charset="0"/>
                            <a:ea typeface="Marion" charset="0"/>
                            <a:cs typeface="Marion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Marion" charset="0"/>
                            <a:ea typeface="Marion" charset="0"/>
                            <a:cs typeface="Marion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Marion" charset="0"/>
                            <a:ea typeface="Marion" charset="0"/>
                            <a:cs typeface="Marion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Marion" charset="0"/>
                            <a:ea typeface="Marion" charset="0"/>
                            <a:cs typeface="Marion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baseline="-25000">
                            <a:latin typeface="Marion" charset="0"/>
                            <a:ea typeface="Marion" charset="0"/>
                            <a:cs typeface="Marion" charset="0"/>
                          </a:rPr>
                          <m:t>out</m:t>
                        </m:r>
                        <m:r>
                          <a:rPr lang="en-US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)</m:t>
                        </m:r>
                      </m:num>
                      <m:den>
                        <m: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>
                            <a:latin typeface="Marion" charset="0"/>
                            <a:ea typeface="Marion" charset="0"/>
                            <a:cs typeface="Marion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b="0" i="0" baseline="-25000" smtClean="0">
                            <a:latin typeface="Marion" charset="0"/>
                            <a:ea typeface="Marion" charset="0"/>
                            <a:cs typeface="Marion" charset="0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ru-RU" baseline="-25000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 smtClean="0">
                    <a:latin typeface="Marion" charset="0"/>
                    <a:ea typeface="Marion" charset="0"/>
                    <a:cs typeface="Marion" charset="0"/>
                  </a:rPr>
                  <a:t> </a:t>
                </a:r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</mc:Choice>
        <mc:Fallback xmlns="">
          <p:sp>
            <p:nvSpPr>
              <p:cNvPr id="227" name="Прямоугольник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79" y="3355415"/>
                <a:ext cx="4134681" cy="584263"/>
              </a:xfrm>
              <a:prstGeom prst="rect">
                <a:avLst/>
              </a:prstGeom>
              <a:blipFill rotWithShape="0">
                <a:blip r:embed="rId2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Прямоугольник 231"/>
              <p:cNvSpPr/>
              <p:nvPr/>
            </p:nvSpPr>
            <p:spPr>
              <a:xfrm>
                <a:off x="2310901" y="2328439"/>
                <a:ext cx="1625765" cy="6541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dirty="0" smtClean="0">
                              <a:latin typeface="Cambria Math" charset="0"/>
                              <a:ea typeface="Marion" charset="0"/>
                              <a:cs typeface="Marion" charset="0"/>
                            </a:rPr>
                          </m:ctrlPr>
                        </m:fPr>
                        <m:num>
                          <m:r>
                            <a:rPr lang="bg-BG" i="1" dirty="0" smtClean="0">
                              <a:latin typeface="Cambria Math" charset="0"/>
                              <a:ea typeface="Marion" charset="0"/>
                              <a:cs typeface="Marion" charset="0"/>
                            </a:rPr>
                            <m:t>𝜕</m:t>
                          </m:r>
                          <m:r>
                            <a:rPr lang="en-US" b="0" i="1" dirty="0" smtClean="0">
                              <a:latin typeface="Cambria Math" charset="0"/>
                              <a:ea typeface="Marion" charset="0"/>
                              <a:cs typeface="Marion" charset="0"/>
                            </a:rPr>
                            <m:t>𝐿</m:t>
                          </m:r>
                        </m:num>
                        <m:den>
                          <m:r>
                            <a:rPr lang="bg-BG" i="1" dirty="0" smtClean="0">
                              <a:latin typeface="Cambria Math" charset="0"/>
                              <a:ea typeface="Marion" charset="0"/>
                              <a:cs typeface="Marion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baseline="30000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out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xout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;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Wout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ru-RU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</mc:Choice>
        <mc:Fallback xmlns="">
          <p:sp>
            <p:nvSpPr>
              <p:cNvPr id="232" name="Прямоугольник 2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901" y="2328439"/>
                <a:ext cx="1625765" cy="6541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Прямоугольник 236"/>
              <p:cNvSpPr/>
              <p:nvPr/>
            </p:nvSpPr>
            <p:spPr>
              <a:xfrm>
                <a:off x="729441" y="2333678"/>
                <a:ext cx="1483098" cy="6541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dirty="0" smtClean="0">
                              <a:latin typeface="Cambria Math" charset="0"/>
                              <a:ea typeface="Marion" charset="0"/>
                              <a:cs typeface="Marion" charset="0"/>
                            </a:rPr>
                          </m:ctrlPr>
                        </m:fPr>
                        <m:num>
                          <m:r>
                            <a:rPr lang="bg-BG" i="1" dirty="0" smtClean="0">
                              <a:latin typeface="Cambria Math" charset="0"/>
                              <a:ea typeface="Marion" charset="0"/>
                              <a:cs typeface="Marion" charset="0"/>
                            </a:rPr>
                            <m:t>𝜕</m:t>
                          </m:r>
                          <m:r>
                            <a:rPr lang="en-US" b="0" i="1" dirty="0" smtClean="0">
                              <a:latin typeface="Cambria Math" charset="0"/>
                              <a:ea typeface="Marion" charset="0"/>
                              <a:cs typeface="Marion" charset="0"/>
                            </a:rPr>
                            <m:t>𝐿</m:t>
                          </m:r>
                        </m:num>
                        <m:den>
                          <m:r>
                            <a:rPr lang="bg-BG" i="1" dirty="0">
                              <a:latin typeface="Cambria Math" charset="0"/>
                              <a:ea typeface="Marion" charset="0"/>
                              <a:cs typeface="Marion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baseline="30000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xin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;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Win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ru-RU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</mc:Choice>
        <mc:Fallback xmlns="">
          <p:sp>
            <p:nvSpPr>
              <p:cNvPr id="237" name="Прямоугольник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41" y="2333678"/>
                <a:ext cx="1483098" cy="6541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1" name="Группа 290"/>
          <p:cNvGrpSpPr/>
          <p:nvPr/>
        </p:nvGrpSpPr>
        <p:grpSpPr>
          <a:xfrm>
            <a:off x="6169372" y="237360"/>
            <a:ext cx="5301917" cy="2434208"/>
            <a:chOff x="6169372" y="237360"/>
            <a:chExt cx="5301917" cy="2434208"/>
          </a:xfrm>
        </p:grpSpPr>
        <p:sp>
          <p:nvSpPr>
            <p:cNvPr id="6" name="Прямоугольник 5"/>
            <p:cNvSpPr/>
            <p:nvPr/>
          </p:nvSpPr>
          <p:spPr>
            <a:xfrm flipH="1">
              <a:off x="6169372" y="869925"/>
              <a:ext cx="66500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238" name="Прямоугольник 237"/>
            <p:cNvSpPr/>
            <p:nvPr/>
          </p:nvSpPr>
          <p:spPr>
            <a:xfrm>
              <a:off x="7777076" y="248103"/>
              <a:ext cx="369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Marion" charset="0"/>
                  <a:ea typeface="Marion" charset="0"/>
                  <a:cs typeface="Marion" charset="0"/>
                </a:rPr>
                <a:t>x</a:t>
              </a:r>
              <a:r>
                <a:rPr lang="en-US" baseline="-25000" dirty="0" smtClean="0">
                  <a:latin typeface="Marion" charset="0"/>
                  <a:ea typeface="Marion" charset="0"/>
                  <a:cs typeface="Marion" charset="0"/>
                </a:rPr>
                <a:t>2</a:t>
              </a:r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grpSp>
          <p:nvGrpSpPr>
            <p:cNvPr id="239" name="Группа 238"/>
            <p:cNvGrpSpPr/>
            <p:nvPr/>
          </p:nvGrpSpPr>
          <p:grpSpPr>
            <a:xfrm>
              <a:off x="6482095" y="860787"/>
              <a:ext cx="264936" cy="1782550"/>
              <a:chOff x="4698652" y="2288503"/>
              <a:chExt cx="191386" cy="1287938"/>
            </a:xfrm>
          </p:grpSpPr>
          <p:sp>
            <p:nvSpPr>
              <p:cNvPr id="240" name="Скругленный прямоугольник 239"/>
              <p:cNvSpPr/>
              <p:nvPr/>
            </p:nvSpPr>
            <p:spPr>
              <a:xfrm>
                <a:off x="4698652" y="2288503"/>
                <a:ext cx="191386" cy="1287938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41" name="Овал 240"/>
              <p:cNvSpPr/>
              <p:nvPr/>
            </p:nvSpPr>
            <p:spPr>
              <a:xfrm>
                <a:off x="4740238" y="2353633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42" name="Овал 241"/>
              <p:cNvSpPr/>
              <p:nvPr/>
            </p:nvSpPr>
            <p:spPr>
              <a:xfrm>
                <a:off x="4740237" y="2526977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43" name="Овал 242"/>
              <p:cNvSpPr/>
              <p:nvPr/>
            </p:nvSpPr>
            <p:spPr>
              <a:xfrm>
                <a:off x="4740237" y="270032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44" name="Овал 243"/>
              <p:cNvSpPr/>
              <p:nvPr/>
            </p:nvSpPr>
            <p:spPr>
              <a:xfrm>
                <a:off x="4740237" y="287720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45" name="Овал 244"/>
              <p:cNvSpPr/>
              <p:nvPr/>
            </p:nvSpPr>
            <p:spPr>
              <a:xfrm>
                <a:off x="4740237" y="305409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46" name="Овал 245"/>
              <p:cNvSpPr/>
              <p:nvPr/>
            </p:nvSpPr>
            <p:spPr>
              <a:xfrm>
                <a:off x="4740237" y="323097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47" name="Овал 246"/>
              <p:cNvSpPr/>
              <p:nvPr/>
            </p:nvSpPr>
            <p:spPr>
              <a:xfrm>
                <a:off x="4740237" y="340786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</p:grpSp>
        <p:grpSp>
          <p:nvGrpSpPr>
            <p:cNvPr id="248" name="Группа 247"/>
            <p:cNvGrpSpPr/>
            <p:nvPr/>
          </p:nvGrpSpPr>
          <p:grpSpPr>
            <a:xfrm>
              <a:off x="7861392" y="859182"/>
              <a:ext cx="264936" cy="1782550"/>
              <a:chOff x="4698652" y="2288503"/>
              <a:chExt cx="191386" cy="1287938"/>
            </a:xfrm>
          </p:grpSpPr>
          <p:sp>
            <p:nvSpPr>
              <p:cNvPr id="249" name="Скругленный прямоугольник 248"/>
              <p:cNvSpPr/>
              <p:nvPr/>
            </p:nvSpPr>
            <p:spPr>
              <a:xfrm>
                <a:off x="4698652" y="2288503"/>
                <a:ext cx="191386" cy="1287938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50" name="Овал 249"/>
              <p:cNvSpPr/>
              <p:nvPr/>
            </p:nvSpPr>
            <p:spPr>
              <a:xfrm>
                <a:off x="4740238" y="2353633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51" name="Овал 250"/>
              <p:cNvSpPr/>
              <p:nvPr/>
            </p:nvSpPr>
            <p:spPr>
              <a:xfrm>
                <a:off x="4740237" y="2526977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52" name="Овал 251"/>
              <p:cNvSpPr/>
              <p:nvPr/>
            </p:nvSpPr>
            <p:spPr>
              <a:xfrm>
                <a:off x="4740237" y="270032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53" name="Овал 252"/>
              <p:cNvSpPr/>
              <p:nvPr/>
            </p:nvSpPr>
            <p:spPr>
              <a:xfrm>
                <a:off x="4740237" y="287720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54" name="Овал 253"/>
              <p:cNvSpPr/>
              <p:nvPr/>
            </p:nvSpPr>
            <p:spPr>
              <a:xfrm>
                <a:off x="4740237" y="305409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55" name="Овал 254"/>
              <p:cNvSpPr/>
              <p:nvPr/>
            </p:nvSpPr>
            <p:spPr>
              <a:xfrm>
                <a:off x="4740237" y="323097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56" name="Овал 255"/>
              <p:cNvSpPr/>
              <p:nvPr/>
            </p:nvSpPr>
            <p:spPr>
              <a:xfrm>
                <a:off x="4740237" y="340786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</p:grpSp>
        <p:grpSp>
          <p:nvGrpSpPr>
            <p:cNvPr id="257" name="Группа 256"/>
            <p:cNvGrpSpPr/>
            <p:nvPr/>
          </p:nvGrpSpPr>
          <p:grpSpPr>
            <a:xfrm>
              <a:off x="9347675" y="889018"/>
              <a:ext cx="264936" cy="1782550"/>
              <a:chOff x="4698652" y="2288503"/>
              <a:chExt cx="191386" cy="1287938"/>
            </a:xfrm>
          </p:grpSpPr>
          <p:sp>
            <p:nvSpPr>
              <p:cNvPr id="258" name="Скругленный прямоугольник 257"/>
              <p:cNvSpPr/>
              <p:nvPr/>
            </p:nvSpPr>
            <p:spPr>
              <a:xfrm>
                <a:off x="4698652" y="2288503"/>
                <a:ext cx="191386" cy="1287938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59" name="Овал 258"/>
              <p:cNvSpPr/>
              <p:nvPr/>
            </p:nvSpPr>
            <p:spPr>
              <a:xfrm>
                <a:off x="4740238" y="2353633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60" name="Овал 259"/>
              <p:cNvSpPr/>
              <p:nvPr/>
            </p:nvSpPr>
            <p:spPr>
              <a:xfrm>
                <a:off x="4740237" y="2526977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61" name="Овал 260"/>
              <p:cNvSpPr/>
              <p:nvPr/>
            </p:nvSpPr>
            <p:spPr>
              <a:xfrm>
                <a:off x="4740237" y="270032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62" name="Овал 261"/>
              <p:cNvSpPr/>
              <p:nvPr/>
            </p:nvSpPr>
            <p:spPr>
              <a:xfrm>
                <a:off x="4740237" y="287720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63" name="Овал 262"/>
              <p:cNvSpPr/>
              <p:nvPr/>
            </p:nvSpPr>
            <p:spPr>
              <a:xfrm>
                <a:off x="4740237" y="305409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64" name="Овал 263"/>
              <p:cNvSpPr/>
              <p:nvPr/>
            </p:nvSpPr>
            <p:spPr>
              <a:xfrm>
                <a:off x="4740237" y="323097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65" name="Овал 264"/>
              <p:cNvSpPr/>
              <p:nvPr/>
            </p:nvSpPr>
            <p:spPr>
              <a:xfrm>
                <a:off x="4740237" y="340786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</p:grpSp>
        <p:cxnSp>
          <p:nvCxnSpPr>
            <p:cNvPr id="266" name="Скругленная соединительная линия 265"/>
            <p:cNvCxnSpPr/>
            <p:nvPr/>
          </p:nvCxnSpPr>
          <p:spPr>
            <a:xfrm flipV="1">
              <a:off x="6747031" y="1750457"/>
              <a:ext cx="1114361" cy="1605"/>
            </a:xfrm>
            <a:prstGeom prst="curvedConnector3">
              <a:avLst/>
            </a:prstGeom>
            <a:ln w="444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Скругленная соединительная линия 266"/>
            <p:cNvCxnSpPr/>
            <p:nvPr/>
          </p:nvCxnSpPr>
          <p:spPr>
            <a:xfrm flipV="1">
              <a:off x="8126329" y="1748852"/>
              <a:ext cx="1202745" cy="1606"/>
            </a:xfrm>
            <a:prstGeom prst="curvedConnector3">
              <a:avLst/>
            </a:prstGeom>
            <a:ln w="444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Прямоугольник 267"/>
            <p:cNvSpPr/>
            <p:nvPr/>
          </p:nvSpPr>
          <p:spPr>
            <a:xfrm flipH="1">
              <a:off x="6784734" y="1318114"/>
              <a:ext cx="11540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Marion" charset="0"/>
                  <a:ea typeface="Marion" charset="0"/>
                  <a:cs typeface="Marion" charset="0"/>
                </a:rPr>
                <a:t>f</a:t>
              </a:r>
              <a:r>
                <a:rPr lang="en-US" baseline="30000" dirty="0" smtClean="0">
                  <a:latin typeface="Marion" charset="0"/>
                  <a:ea typeface="Marion" charset="0"/>
                  <a:cs typeface="Marion" charset="0"/>
                </a:rPr>
                <a:t>1</a:t>
              </a:r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(x</a:t>
              </a:r>
              <a:r>
                <a:rPr lang="en-US" baseline="-25000" dirty="0" smtClean="0">
                  <a:latin typeface="Marion" charset="0"/>
                  <a:ea typeface="Marion" charset="0"/>
                  <a:cs typeface="Marion" charset="0"/>
                </a:rPr>
                <a:t>1</a:t>
              </a:r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; W</a:t>
              </a:r>
              <a:r>
                <a:rPr lang="en-US" baseline="-25000" dirty="0" smtClean="0">
                  <a:latin typeface="Marion" charset="0"/>
                  <a:ea typeface="Marion" charset="0"/>
                  <a:cs typeface="Marion" charset="0"/>
                </a:rPr>
                <a:t>1</a:t>
              </a:r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)</a:t>
              </a:r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269" name="Прямоугольник 268"/>
            <p:cNvSpPr/>
            <p:nvPr/>
          </p:nvSpPr>
          <p:spPr>
            <a:xfrm>
              <a:off x="6412487" y="237360"/>
              <a:ext cx="3545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x</a:t>
              </a:r>
              <a:r>
                <a:rPr lang="en-US" baseline="-25000" dirty="0">
                  <a:latin typeface="Marion" charset="0"/>
                  <a:ea typeface="Marion" charset="0"/>
                  <a:cs typeface="Marion" charset="0"/>
                </a:rPr>
                <a:t>1</a:t>
              </a:r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270" name="Прямоугольник 269"/>
            <p:cNvSpPr/>
            <p:nvPr/>
          </p:nvSpPr>
          <p:spPr>
            <a:xfrm>
              <a:off x="9304067" y="255984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x</a:t>
              </a:r>
              <a:r>
                <a:rPr lang="en-US" baseline="-25000" dirty="0">
                  <a:latin typeface="Marion" charset="0"/>
                  <a:ea typeface="Marion" charset="0"/>
                  <a:cs typeface="Marion" charset="0"/>
                </a:rPr>
                <a:t>3</a:t>
              </a:r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271" name="Прямоугольник 270"/>
            <p:cNvSpPr/>
            <p:nvPr/>
          </p:nvSpPr>
          <p:spPr>
            <a:xfrm flipH="1">
              <a:off x="8188095" y="1318114"/>
              <a:ext cx="11409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f</a:t>
              </a:r>
              <a:r>
                <a:rPr lang="en-US" baseline="30000" dirty="0" smtClean="0">
                  <a:latin typeface="Marion" charset="0"/>
                  <a:ea typeface="Marion" charset="0"/>
                  <a:cs typeface="Marion" charset="0"/>
                </a:rPr>
                <a:t>2</a:t>
              </a:r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(x</a:t>
              </a:r>
              <a:r>
                <a:rPr lang="en-US" baseline="-25000" dirty="0">
                  <a:latin typeface="Marion" charset="0"/>
                  <a:ea typeface="Marion" charset="0"/>
                  <a:cs typeface="Marion" charset="0"/>
                </a:rPr>
                <a:t>2</a:t>
              </a:r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; W</a:t>
              </a:r>
              <a:r>
                <a:rPr lang="en-US" baseline="-25000" dirty="0">
                  <a:latin typeface="Marion" charset="0"/>
                  <a:ea typeface="Marion" charset="0"/>
                  <a:cs typeface="Marion" charset="0"/>
                </a:rPr>
                <a:t>2</a:t>
              </a:r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)</a:t>
              </a:r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272" name="Прямоугольник 271"/>
            <p:cNvSpPr/>
            <p:nvPr/>
          </p:nvSpPr>
          <p:spPr>
            <a:xfrm flipH="1">
              <a:off x="9692979" y="1318114"/>
              <a:ext cx="11409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f</a:t>
              </a:r>
              <a:r>
                <a:rPr lang="en-US" baseline="30000" dirty="0" smtClean="0">
                  <a:latin typeface="Marion" charset="0"/>
                  <a:ea typeface="Marion" charset="0"/>
                  <a:cs typeface="Marion" charset="0"/>
                </a:rPr>
                <a:t>3</a:t>
              </a:r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(x</a:t>
              </a:r>
              <a:r>
                <a:rPr lang="en-US" baseline="-25000" dirty="0" smtClean="0">
                  <a:latin typeface="Marion" charset="0"/>
                  <a:ea typeface="Marion" charset="0"/>
                  <a:cs typeface="Marion" charset="0"/>
                </a:rPr>
                <a:t>3</a:t>
              </a:r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)</a:t>
              </a:r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cxnSp>
          <p:nvCxnSpPr>
            <p:cNvPr id="273" name="Скругленная соединительная линия 272"/>
            <p:cNvCxnSpPr/>
            <p:nvPr/>
          </p:nvCxnSpPr>
          <p:spPr>
            <a:xfrm flipV="1">
              <a:off x="9583299" y="1748852"/>
              <a:ext cx="878737" cy="4170"/>
            </a:xfrm>
            <a:prstGeom prst="curvedConnector3">
              <a:avLst/>
            </a:prstGeom>
            <a:ln w="444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Овал 273"/>
            <p:cNvSpPr/>
            <p:nvPr/>
          </p:nvSpPr>
          <p:spPr>
            <a:xfrm>
              <a:off x="10462036" y="1503858"/>
              <a:ext cx="489987" cy="489987"/>
            </a:xfrm>
            <a:prstGeom prst="ellipse">
              <a:avLst/>
            </a:prstGeom>
            <a:solidFill>
              <a:srgbClr val="CE1C02">
                <a:alpha val="6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275" name="Прямоугольник 274"/>
            <p:cNvSpPr/>
            <p:nvPr/>
          </p:nvSpPr>
          <p:spPr>
            <a:xfrm flipH="1">
              <a:off x="10990896" y="1560134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L</a:t>
              </a:r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Прямоугольник 276"/>
              <p:cNvSpPr/>
              <p:nvPr/>
            </p:nvSpPr>
            <p:spPr>
              <a:xfrm>
                <a:off x="212534" y="4071890"/>
                <a:ext cx="4512774" cy="574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</m:ctrlPr>
                      </m:fPr>
                      <m:num>
                        <m: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a:rPr lang="en-US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𝐿</m:t>
                        </m:r>
                      </m:num>
                      <m:den>
                        <m: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fin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xin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Win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ru-RU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 smtClean="0">
                    <a:latin typeface="Marion" charset="0"/>
                    <a:ea typeface="Marion" charset="0"/>
                    <a:cs typeface="Marion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</m:ctrlPr>
                      </m:fPr>
                      <m:num>
                        <m: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a:rPr lang="en-US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𝐿</m:t>
                        </m:r>
                      </m:num>
                      <m:den>
                        <m: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baseline="30000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xout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; </m:t>
                        </m:r>
                        <m:r>
                          <m:rPr>
                            <m:nor/>
                          </m:rPr>
                          <a:rPr lang="en-US">
                            <a:latin typeface="Marion" charset="0"/>
                            <a:ea typeface="Marion" charset="0"/>
                            <a:cs typeface="Marion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baseline="-25000">
                            <a:latin typeface="Marion" charset="0"/>
                            <a:ea typeface="Marion" charset="0"/>
                            <a:cs typeface="Marion" charset="0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ru-RU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 smtClean="0">
                    <a:latin typeface="Marion" charset="0"/>
                    <a:ea typeface="Marion" charset="0"/>
                    <a:cs typeface="Marion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</m:ctrlPr>
                      </m:fPr>
                      <m:num>
                        <m: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baseline="30000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xout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; </m:t>
                        </m:r>
                        <m:r>
                          <m:rPr>
                            <m:nor/>
                          </m:rPr>
                          <a:rPr lang="en-US">
                            <a:latin typeface="Marion" charset="0"/>
                            <a:ea typeface="Marion" charset="0"/>
                            <a:cs typeface="Marion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baseline="-25000">
                            <a:latin typeface="Marion" charset="0"/>
                            <a:ea typeface="Marion" charset="0"/>
                            <a:cs typeface="Marion" charset="0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)</m:t>
                        </m:r>
                      </m:num>
                      <m:den>
                        <m: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fin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xin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Win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>
                    <a:latin typeface="Marion" charset="0"/>
                    <a:ea typeface="Marion" charset="0"/>
                    <a:cs typeface="Marion" charset="0"/>
                  </a:rPr>
                  <a:t> </a:t>
                </a:r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</mc:Choice>
        <mc:Fallback xmlns="">
          <p:sp>
            <p:nvSpPr>
              <p:cNvPr id="277" name="Прямоугольник 2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34" y="4071890"/>
                <a:ext cx="4512774" cy="574837"/>
              </a:xfrm>
              <a:prstGeom prst="rect">
                <a:avLst/>
              </a:prstGeom>
              <a:blipFill rotWithShape="0">
                <a:blip r:embed="rId5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8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Группа 31"/>
          <p:cNvGrpSpPr/>
          <p:nvPr/>
        </p:nvGrpSpPr>
        <p:grpSpPr>
          <a:xfrm>
            <a:off x="326562" y="365551"/>
            <a:ext cx="2031667" cy="553997"/>
            <a:chOff x="3406647" y="2747804"/>
            <a:chExt cx="2031667" cy="553997"/>
          </a:xfrm>
        </p:grpSpPr>
        <p:grpSp>
          <p:nvGrpSpPr>
            <p:cNvPr id="4" name="Группа 3"/>
            <p:cNvGrpSpPr/>
            <p:nvPr/>
          </p:nvGrpSpPr>
          <p:grpSpPr>
            <a:xfrm rot="5400000">
              <a:off x="4698652" y="2288503"/>
              <a:ext cx="191386" cy="1287938"/>
              <a:chOff x="4698652" y="2288503"/>
              <a:chExt cx="191386" cy="1287938"/>
            </a:xfrm>
          </p:grpSpPr>
          <p:sp>
            <p:nvSpPr>
              <p:cNvPr id="5" name="Скругленный прямоугольник 4"/>
              <p:cNvSpPr/>
              <p:nvPr/>
            </p:nvSpPr>
            <p:spPr>
              <a:xfrm>
                <a:off x="4698652" y="2288503"/>
                <a:ext cx="191386" cy="1287938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" name="Овал 5"/>
              <p:cNvSpPr/>
              <p:nvPr/>
            </p:nvSpPr>
            <p:spPr>
              <a:xfrm>
                <a:off x="4740238" y="2353633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" name="Овал 6"/>
              <p:cNvSpPr/>
              <p:nvPr/>
            </p:nvSpPr>
            <p:spPr>
              <a:xfrm>
                <a:off x="4740237" y="2526977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" name="Овал 7"/>
              <p:cNvSpPr/>
              <p:nvPr/>
            </p:nvSpPr>
            <p:spPr>
              <a:xfrm>
                <a:off x="4740237" y="270032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" name="Овал 8"/>
              <p:cNvSpPr/>
              <p:nvPr/>
            </p:nvSpPr>
            <p:spPr>
              <a:xfrm>
                <a:off x="4740237" y="287720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" name="Овал 9"/>
              <p:cNvSpPr/>
              <p:nvPr/>
            </p:nvSpPr>
            <p:spPr>
              <a:xfrm>
                <a:off x="4740237" y="305409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" name="Овал 10"/>
              <p:cNvSpPr/>
              <p:nvPr/>
            </p:nvSpPr>
            <p:spPr>
              <a:xfrm>
                <a:off x="4740237" y="323097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" name="Овал 11"/>
              <p:cNvSpPr/>
              <p:nvPr/>
            </p:nvSpPr>
            <p:spPr>
              <a:xfrm>
                <a:off x="4740237" y="340786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13" name="Прямоугольник 12"/>
            <p:cNvSpPr/>
            <p:nvPr/>
          </p:nvSpPr>
          <p:spPr>
            <a:xfrm>
              <a:off x="3406647" y="2747804"/>
              <a:ext cx="4935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Cat</a:t>
              </a:r>
              <a:endParaRPr lang="ru-RU" dirty="0"/>
            </a:p>
          </p:txBody>
        </p:sp>
        <p:sp>
          <p:nvSpPr>
            <p:cNvPr id="14" name="Стрелка вправо 13"/>
            <p:cNvSpPr/>
            <p:nvPr/>
          </p:nvSpPr>
          <p:spPr>
            <a:xfrm>
              <a:off x="3870933" y="2890882"/>
              <a:ext cx="214312" cy="9569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676535" y="2809359"/>
              <a:ext cx="23336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1</a:t>
              </a:r>
              <a:endParaRPr lang="ru-RU" sz="1000" dirty="0">
                <a:solidFill>
                  <a:schemeClr val="bg1"/>
                </a:solidFill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526156" y="3055580"/>
              <a:ext cx="53412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Id(Cat)</a:t>
              </a:r>
              <a:endParaRPr lang="ru-RU" sz="1000" dirty="0"/>
            </a:p>
          </p:txBody>
        </p:sp>
      </p:grpSp>
      <p:sp>
        <p:nvSpPr>
          <p:cNvPr id="26" name="Прямоугольник 25"/>
          <p:cNvSpPr/>
          <p:nvPr/>
        </p:nvSpPr>
        <p:spPr>
          <a:xfrm>
            <a:off x="326562" y="1040448"/>
            <a:ext cx="493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Cat</a:t>
            </a:r>
            <a:endParaRPr lang="ru-RU" dirty="0"/>
          </a:p>
        </p:txBody>
      </p:sp>
      <p:grpSp>
        <p:nvGrpSpPr>
          <p:cNvPr id="41" name="Группа 40"/>
          <p:cNvGrpSpPr/>
          <p:nvPr/>
        </p:nvGrpSpPr>
        <p:grpSpPr>
          <a:xfrm>
            <a:off x="790848" y="1100347"/>
            <a:ext cx="1567381" cy="494098"/>
            <a:chOff x="3870933" y="3679241"/>
            <a:chExt cx="1567381" cy="494098"/>
          </a:xfrm>
        </p:grpSpPr>
        <p:grpSp>
          <p:nvGrpSpPr>
            <p:cNvPr id="17" name="Группа 16"/>
            <p:cNvGrpSpPr/>
            <p:nvPr/>
          </p:nvGrpSpPr>
          <p:grpSpPr>
            <a:xfrm rot="5400000">
              <a:off x="4698652" y="3160041"/>
              <a:ext cx="191386" cy="1287938"/>
              <a:chOff x="4698652" y="2288503"/>
              <a:chExt cx="191386" cy="1287938"/>
            </a:xfrm>
          </p:grpSpPr>
          <p:sp>
            <p:nvSpPr>
              <p:cNvPr id="18" name="Скругленный прямоугольник 17"/>
              <p:cNvSpPr/>
              <p:nvPr/>
            </p:nvSpPr>
            <p:spPr>
              <a:xfrm>
                <a:off x="4698652" y="2288503"/>
                <a:ext cx="191386" cy="1287938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" name="Овал 18"/>
              <p:cNvSpPr/>
              <p:nvPr/>
            </p:nvSpPr>
            <p:spPr>
              <a:xfrm>
                <a:off x="4740238" y="2353633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" name="Овал 19"/>
              <p:cNvSpPr/>
              <p:nvPr/>
            </p:nvSpPr>
            <p:spPr>
              <a:xfrm>
                <a:off x="4740237" y="2526977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4740237" y="270032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4740237" y="287720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4740237" y="305409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4740237" y="323097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5" name="Овал 24"/>
              <p:cNvSpPr/>
              <p:nvPr/>
            </p:nvSpPr>
            <p:spPr>
              <a:xfrm>
                <a:off x="4740237" y="340786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7" name="Стрелка вправо 26"/>
            <p:cNvSpPr/>
            <p:nvPr/>
          </p:nvSpPr>
          <p:spPr>
            <a:xfrm>
              <a:off x="3870933" y="3762420"/>
              <a:ext cx="214312" cy="9569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4676535" y="3680897"/>
              <a:ext cx="23336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1</a:t>
              </a:r>
              <a:endParaRPr lang="ru-RU" sz="1000" dirty="0">
                <a:solidFill>
                  <a:schemeClr val="bg1"/>
                </a:solidFill>
              </a:endParaRPr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4150376" y="3927118"/>
              <a:ext cx="128793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/>
                <a:t>0,                   </a:t>
              </a:r>
              <a:r>
                <a:rPr lang="is-IS" sz="1000" dirty="0" smtClean="0"/>
                <a:t>…,         K</a:t>
              </a:r>
              <a:endParaRPr lang="ru-RU" sz="1000" dirty="0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5028401" y="3680897"/>
              <a:ext cx="23336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3</a:t>
              </a:r>
              <a:endParaRPr lang="ru-RU" sz="1000" dirty="0">
                <a:solidFill>
                  <a:schemeClr val="bg1"/>
                </a:solidFill>
              </a:endParaRPr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4499650" y="3681725"/>
              <a:ext cx="23336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2</a:t>
              </a:r>
              <a:endParaRPr lang="ru-RU" sz="1000" dirty="0">
                <a:solidFill>
                  <a:schemeClr val="bg1"/>
                </a:solidFill>
              </a:endParaRPr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4851852" y="3681925"/>
              <a:ext cx="23336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0</a:t>
              </a:r>
              <a:endParaRPr lang="ru-RU" sz="1000" dirty="0">
                <a:solidFill>
                  <a:schemeClr val="bg1"/>
                </a:solidFill>
              </a:endParaRPr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4318956" y="3680483"/>
              <a:ext cx="23336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6</a:t>
              </a:r>
              <a:endParaRPr lang="ru-RU" sz="1000" dirty="0">
                <a:solidFill>
                  <a:schemeClr val="bg1"/>
                </a:solidFill>
              </a:endParaRP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4652050" y="3834125"/>
              <a:ext cx="23336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2</a:t>
              </a:r>
              <a:endParaRPr lang="ru-RU" sz="1000" dirty="0">
                <a:solidFill>
                  <a:schemeClr val="bg1"/>
                </a:solidFill>
              </a:endParaRP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4149073" y="3679241"/>
              <a:ext cx="23336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1</a:t>
              </a:r>
              <a:endParaRPr lang="ru-RU" sz="1000" dirty="0">
                <a:solidFill>
                  <a:schemeClr val="bg1"/>
                </a:solidFill>
              </a:endParaRP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5204950" y="3679241"/>
              <a:ext cx="23336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2</a:t>
              </a:r>
              <a:endParaRPr lang="ru-RU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Группа 120"/>
          <p:cNvGrpSpPr/>
          <p:nvPr/>
        </p:nvGrpSpPr>
        <p:grpSpPr>
          <a:xfrm rot="5400000">
            <a:off x="226381" y="3634642"/>
            <a:ext cx="3597139" cy="1902156"/>
            <a:chOff x="1355553" y="3039176"/>
            <a:chExt cx="3597139" cy="1902156"/>
          </a:xfrm>
        </p:grpSpPr>
        <p:grpSp>
          <p:nvGrpSpPr>
            <p:cNvPr id="53" name="Группа 52"/>
            <p:cNvGrpSpPr/>
            <p:nvPr/>
          </p:nvGrpSpPr>
          <p:grpSpPr>
            <a:xfrm rot="16200000">
              <a:off x="826860" y="3734062"/>
              <a:ext cx="1581157" cy="191386"/>
              <a:chOff x="832338" y="3424061"/>
              <a:chExt cx="1581157" cy="191386"/>
            </a:xfrm>
          </p:grpSpPr>
          <p:sp>
            <p:nvSpPr>
              <p:cNvPr id="43" name="Стрелка вправо 42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44" name="Группа 43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45" name="Скругленный прямоугольник 44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6" name="Овал 45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7" name="Овал 46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8" name="Овал 47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9" name="Овал 48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0" name="Овал 49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1" name="Овал 50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2" name="Овал 51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sp>
          <p:nvSpPr>
            <p:cNvPr id="54" name="TextBox 53"/>
            <p:cNvSpPr txBox="1"/>
            <p:nvPr/>
          </p:nvSpPr>
          <p:spPr>
            <a:xfrm>
              <a:off x="1355553" y="4572000"/>
              <a:ext cx="3597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domestic cat  is   a little tiger ....</a:t>
              </a:r>
              <a:endParaRPr lang="ru-RU" dirty="0"/>
            </a:p>
          </p:txBody>
        </p:sp>
        <p:grpSp>
          <p:nvGrpSpPr>
            <p:cNvPr id="55" name="Группа 54"/>
            <p:cNvGrpSpPr/>
            <p:nvPr/>
          </p:nvGrpSpPr>
          <p:grpSpPr>
            <a:xfrm rot="16200000">
              <a:off x="1544107" y="3737017"/>
              <a:ext cx="1581157" cy="191386"/>
              <a:chOff x="832338" y="3424061"/>
              <a:chExt cx="1581157" cy="191386"/>
            </a:xfrm>
          </p:grpSpPr>
          <p:sp>
            <p:nvSpPr>
              <p:cNvPr id="56" name="Стрелка вправо 55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57" name="Группа 56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58" name="Скругленный прямоугольник 57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9" name="Овал 58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0" name="Овал 59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1" name="Овал 60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2" name="Овал 61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3" name="Овал 62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4" name="Овал 63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5" name="Овал 64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grpSp>
          <p:nvGrpSpPr>
            <p:cNvPr id="66" name="Группа 65"/>
            <p:cNvGrpSpPr/>
            <p:nvPr/>
          </p:nvGrpSpPr>
          <p:grpSpPr>
            <a:xfrm rot="16200000">
              <a:off x="2108546" y="3734063"/>
              <a:ext cx="1581157" cy="191386"/>
              <a:chOff x="832338" y="3424061"/>
              <a:chExt cx="1581157" cy="191386"/>
            </a:xfrm>
          </p:grpSpPr>
          <p:sp>
            <p:nvSpPr>
              <p:cNvPr id="67" name="Стрелка вправо 66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68" name="Группа 67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69" name="Скругленный прямоугольник 68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70" name="Овал 69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71" name="Овал 70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72" name="Овал 71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73" name="Овал 72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74" name="Овал 73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75" name="Овал 74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76" name="Овал 75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grpSp>
          <p:nvGrpSpPr>
            <p:cNvPr id="77" name="Группа 76"/>
            <p:cNvGrpSpPr/>
            <p:nvPr/>
          </p:nvGrpSpPr>
          <p:grpSpPr>
            <a:xfrm rot="16200000">
              <a:off x="2417306" y="3741769"/>
              <a:ext cx="1581157" cy="191386"/>
              <a:chOff x="832338" y="3424061"/>
              <a:chExt cx="1581157" cy="191386"/>
            </a:xfrm>
          </p:grpSpPr>
          <p:sp>
            <p:nvSpPr>
              <p:cNvPr id="78" name="Стрелка вправо 77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79" name="Группа 78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80" name="Скругленный прямоугольник 79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1" name="Овал 80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2" name="Овал 81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3" name="Овал 82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4" name="Овал 83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5" name="Овал 84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6" name="Овал 85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7" name="Овал 86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grpSp>
          <p:nvGrpSpPr>
            <p:cNvPr id="88" name="Группа 87"/>
            <p:cNvGrpSpPr/>
            <p:nvPr/>
          </p:nvGrpSpPr>
          <p:grpSpPr>
            <a:xfrm rot="16200000">
              <a:off x="2682253" y="3741769"/>
              <a:ext cx="1581157" cy="191386"/>
              <a:chOff x="832338" y="3424061"/>
              <a:chExt cx="1581157" cy="191386"/>
            </a:xfrm>
          </p:grpSpPr>
          <p:sp>
            <p:nvSpPr>
              <p:cNvPr id="89" name="Стрелка вправо 88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90" name="Группа 89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91" name="Скругленный прямоугольник 90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2" name="Овал 91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3" name="Овал 92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4" name="Овал 93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5" name="Овал 94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6" name="Овал 95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7" name="Овал 96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8" name="Овал 97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grpSp>
          <p:nvGrpSpPr>
            <p:cNvPr id="99" name="Группа 98"/>
            <p:cNvGrpSpPr/>
            <p:nvPr/>
          </p:nvGrpSpPr>
          <p:grpSpPr>
            <a:xfrm rot="16200000">
              <a:off x="2981747" y="3742244"/>
              <a:ext cx="1581157" cy="191386"/>
              <a:chOff x="832338" y="3424061"/>
              <a:chExt cx="1581157" cy="191386"/>
            </a:xfrm>
          </p:grpSpPr>
          <p:sp>
            <p:nvSpPr>
              <p:cNvPr id="100" name="Стрелка вправо 99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01" name="Группа 100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02" name="Скругленный прямоугольник 101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3" name="Овал 102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4" name="Овал 103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5" name="Овал 104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6" name="Овал 105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7" name="Овал 106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8" name="Овал 107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9" name="Овал 108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grpSp>
          <p:nvGrpSpPr>
            <p:cNvPr id="110" name="Группа 109"/>
            <p:cNvGrpSpPr/>
            <p:nvPr/>
          </p:nvGrpSpPr>
          <p:grpSpPr>
            <a:xfrm rot="16200000">
              <a:off x="3440935" y="3734062"/>
              <a:ext cx="1581157" cy="191386"/>
              <a:chOff x="832338" y="3424061"/>
              <a:chExt cx="1581157" cy="191386"/>
            </a:xfrm>
          </p:grpSpPr>
          <p:sp>
            <p:nvSpPr>
              <p:cNvPr id="111" name="Стрелка вправо 110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12" name="Группа 111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13" name="Скругленный прямоугольник 112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4" name="Овал 113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5" name="Овал 114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6" name="Овал 115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7" name="Овал 116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8" name="Овал 117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9" name="Овал 118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0" name="Овал 119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</p:grpSp>
      <p:grpSp>
        <p:nvGrpSpPr>
          <p:cNvPr id="122" name="Группа 121"/>
          <p:cNvGrpSpPr/>
          <p:nvPr/>
        </p:nvGrpSpPr>
        <p:grpSpPr>
          <a:xfrm>
            <a:off x="3262435" y="372330"/>
            <a:ext cx="3597139" cy="1902156"/>
            <a:chOff x="1355553" y="3039176"/>
            <a:chExt cx="3597139" cy="1902156"/>
          </a:xfrm>
        </p:grpSpPr>
        <p:grpSp>
          <p:nvGrpSpPr>
            <p:cNvPr id="123" name="Группа 122"/>
            <p:cNvGrpSpPr/>
            <p:nvPr/>
          </p:nvGrpSpPr>
          <p:grpSpPr>
            <a:xfrm rot="16200000">
              <a:off x="826860" y="3734062"/>
              <a:ext cx="1581157" cy="191386"/>
              <a:chOff x="832338" y="3424061"/>
              <a:chExt cx="1581157" cy="191386"/>
            </a:xfrm>
          </p:grpSpPr>
          <p:sp>
            <p:nvSpPr>
              <p:cNvPr id="191" name="Стрелка вправо 190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92" name="Группа 191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93" name="Скругленный прямоугольник 192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4" name="Овал 193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5" name="Овал 194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6" name="Овал 195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7" name="Овал 196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8" name="Овал 197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9" name="Овал 198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00" name="Овал 199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sp>
          <p:nvSpPr>
            <p:cNvPr id="124" name="TextBox 123"/>
            <p:cNvSpPr txBox="1"/>
            <p:nvPr/>
          </p:nvSpPr>
          <p:spPr>
            <a:xfrm>
              <a:off x="1355553" y="4572000"/>
              <a:ext cx="3597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domestic cat  is   a little tiger ....</a:t>
              </a:r>
              <a:endParaRPr lang="ru-RU" dirty="0"/>
            </a:p>
          </p:txBody>
        </p:sp>
        <p:grpSp>
          <p:nvGrpSpPr>
            <p:cNvPr id="125" name="Группа 124"/>
            <p:cNvGrpSpPr/>
            <p:nvPr/>
          </p:nvGrpSpPr>
          <p:grpSpPr>
            <a:xfrm rot="16200000">
              <a:off x="1544107" y="3737017"/>
              <a:ext cx="1581157" cy="191386"/>
              <a:chOff x="832338" y="3424061"/>
              <a:chExt cx="1581157" cy="191386"/>
            </a:xfrm>
          </p:grpSpPr>
          <p:sp>
            <p:nvSpPr>
              <p:cNvPr id="181" name="Стрелка вправо 180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82" name="Группа 181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83" name="Скругленный прямоугольник 182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4" name="Овал 183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5" name="Овал 184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6" name="Овал 185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7" name="Овал 186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8" name="Овал 187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9" name="Овал 188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0" name="Овал 189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grpSp>
          <p:nvGrpSpPr>
            <p:cNvPr id="126" name="Группа 125"/>
            <p:cNvGrpSpPr/>
            <p:nvPr/>
          </p:nvGrpSpPr>
          <p:grpSpPr>
            <a:xfrm rot="16200000">
              <a:off x="2108546" y="3734063"/>
              <a:ext cx="1581157" cy="191386"/>
              <a:chOff x="832338" y="3424061"/>
              <a:chExt cx="1581157" cy="191386"/>
            </a:xfrm>
          </p:grpSpPr>
          <p:sp>
            <p:nvSpPr>
              <p:cNvPr id="171" name="Стрелка вправо 170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72" name="Группа 171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73" name="Скругленный прямоугольник 172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4" name="Овал 173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5" name="Овал 174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6" name="Овал 175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7" name="Овал 176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8" name="Овал 177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9" name="Овал 178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0" name="Овал 179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grpSp>
          <p:nvGrpSpPr>
            <p:cNvPr id="127" name="Группа 126"/>
            <p:cNvGrpSpPr/>
            <p:nvPr/>
          </p:nvGrpSpPr>
          <p:grpSpPr>
            <a:xfrm rot="16200000">
              <a:off x="2417306" y="3741769"/>
              <a:ext cx="1581157" cy="191386"/>
              <a:chOff x="832338" y="3424061"/>
              <a:chExt cx="1581157" cy="191386"/>
            </a:xfrm>
          </p:grpSpPr>
          <p:sp>
            <p:nvSpPr>
              <p:cNvPr id="161" name="Стрелка вправо 160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62" name="Группа 161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63" name="Скругленный прямоугольник 162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4" name="Овал 163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5" name="Овал 164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6" name="Овал 165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7" name="Овал 166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8" name="Овал 167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9" name="Овал 168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0" name="Овал 169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grpSp>
          <p:nvGrpSpPr>
            <p:cNvPr id="128" name="Группа 127"/>
            <p:cNvGrpSpPr/>
            <p:nvPr/>
          </p:nvGrpSpPr>
          <p:grpSpPr>
            <a:xfrm rot="16200000">
              <a:off x="2682253" y="3741769"/>
              <a:ext cx="1581157" cy="191386"/>
              <a:chOff x="832338" y="3424061"/>
              <a:chExt cx="1581157" cy="191386"/>
            </a:xfrm>
          </p:grpSpPr>
          <p:sp>
            <p:nvSpPr>
              <p:cNvPr id="151" name="Стрелка вправо 150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52" name="Группа 151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53" name="Скругленный прямоугольник 152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4" name="Овал 153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5" name="Овал 154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6" name="Овал 155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7" name="Овал 156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8" name="Овал 157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9" name="Овал 158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0" name="Овал 159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grpSp>
          <p:nvGrpSpPr>
            <p:cNvPr id="129" name="Группа 128"/>
            <p:cNvGrpSpPr/>
            <p:nvPr/>
          </p:nvGrpSpPr>
          <p:grpSpPr>
            <a:xfrm rot="16200000">
              <a:off x="2981747" y="3742244"/>
              <a:ext cx="1581157" cy="191386"/>
              <a:chOff x="832338" y="3424061"/>
              <a:chExt cx="1581157" cy="191386"/>
            </a:xfrm>
          </p:grpSpPr>
          <p:sp>
            <p:nvSpPr>
              <p:cNvPr id="141" name="Стрелка вправо 140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42" name="Группа 141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43" name="Скругленный прямоугольник 142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4" name="Овал 143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5" name="Овал 144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6" name="Овал 145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7" name="Овал 146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8" name="Овал 147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9" name="Овал 148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0" name="Овал 149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grpSp>
          <p:nvGrpSpPr>
            <p:cNvPr id="130" name="Группа 129"/>
            <p:cNvGrpSpPr/>
            <p:nvPr/>
          </p:nvGrpSpPr>
          <p:grpSpPr>
            <a:xfrm rot="16200000">
              <a:off x="3440935" y="3734062"/>
              <a:ext cx="1581157" cy="191386"/>
              <a:chOff x="832338" y="3424061"/>
              <a:chExt cx="1581157" cy="191386"/>
            </a:xfrm>
          </p:grpSpPr>
          <p:sp>
            <p:nvSpPr>
              <p:cNvPr id="131" name="Стрелка вправо 130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32" name="Группа 131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33" name="Скругленный прямоугольник 132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4" name="Овал 133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5" name="Овал 134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6" name="Овал 135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7" name="Овал 136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8" name="Овал 137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9" name="Овал 138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0" name="Овал 139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</p:grpSp>
      <p:sp>
        <p:nvSpPr>
          <p:cNvPr id="201" name="Прямоугольник 200"/>
          <p:cNvSpPr/>
          <p:nvPr/>
        </p:nvSpPr>
        <p:spPr>
          <a:xfrm>
            <a:off x="715903" y="5478443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n</a:t>
            </a:r>
            <a:endParaRPr lang="ru-RU" dirty="0"/>
          </a:p>
        </p:txBody>
      </p:sp>
      <p:sp>
        <p:nvSpPr>
          <p:cNvPr id="202" name="Прямоугольник 201"/>
          <p:cNvSpPr/>
          <p:nvPr/>
        </p:nvSpPr>
        <p:spPr>
          <a:xfrm>
            <a:off x="805354" y="2775397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1</a:t>
            </a:r>
            <a:endParaRPr lang="ru-RU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765238" y="3485924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ru-RU" dirty="0"/>
          </a:p>
        </p:txBody>
      </p:sp>
      <p:grpSp>
        <p:nvGrpSpPr>
          <p:cNvPr id="318" name="Группа 317"/>
          <p:cNvGrpSpPr/>
          <p:nvPr/>
        </p:nvGrpSpPr>
        <p:grpSpPr>
          <a:xfrm>
            <a:off x="3312842" y="3399990"/>
            <a:ext cx="2506582" cy="2354202"/>
            <a:chOff x="3312842" y="3399990"/>
            <a:chExt cx="2506582" cy="2354202"/>
          </a:xfrm>
        </p:grpSpPr>
        <p:sp>
          <p:nvSpPr>
            <p:cNvPr id="204" name="Прямоугольник 203"/>
            <p:cNvSpPr/>
            <p:nvPr/>
          </p:nvSpPr>
          <p:spPr>
            <a:xfrm>
              <a:off x="4298601" y="3407752"/>
              <a:ext cx="3866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 smtClean="0"/>
                <a:t>n</a:t>
              </a:r>
              <a:endParaRPr lang="ru-RU" dirty="0"/>
            </a:p>
          </p:txBody>
        </p:sp>
        <p:grpSp>
          <p:nvGrpSpPr>
            <p:cNvPr id="205" name="Группа 204"/>
            <p:cNvGrpSpPr/>
            <p:nvPr/>
          </p:nvGrpSpPr>
          <p:grpSpPr>
            <a:xfrm>
              <a:off x="3363126" y="3850432"/>
              <a:ext cx="191386" cy="1287938"/>
              <a:chOff x="4698652" y="2288503"/>
              <a:chExt cx="191386" cy="1287938"/>
            </a:xfrm>
          </p:grpSpPr>
          <p:sp>
            <p:nvSpPr>
              <p:cNvPr id="206" name="Скругленный прямоугольник 205"/>
              <p:cNvSpPr/>
              <p:nvPr/>
            </p:nvSpPr>
            <p:spPr>
              <a:xfrm>
                <a:off x="4698652" y="2288503"/>
                <a:ext cx="191386" cy="1287938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7" name="Овал 206"/>
              <p:cNvSpPr/>
              <p:nvPr/>
            </p:nvSpPr>
            <p:spPr>
              <a:xfrm>
                <a:off x="4740238" y="2353633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8" name="Овал 207"/>
              <p:cNvSpPr/>
              <p:nvPr/>
            </p:nvSpPr>
            <p:spPr>
              <a:xfrm>
                <a:off x="4740237" y="2526977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9" name="Овал 208"/>
              <p:cNvSpPr/>
              <p:nvPr/>
            </p:nvSpPr>
            <p:spPr>
              <a:xfrm>
                <a:off x="4740237" y="270032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0" name="Овал 209"/>
              <p:cNvSpPr/>
              <p:nvPr/>
            </p:nvSpPr>
            <p:spPr>
              <a:xfrm>
                <a:off x="4740237" y="287720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1" name="Овал 210"/>
              <p:cNvSpPr/>
              <p:nvPr/>
            </p:nvSpPr>
            <p:spPr>
              <a:xfrm>
                <a:off x="4740237" y="305409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2" name="Овал 211"/>
              <p:cNvSpPr/>
              <p:nvPr/>
            </p:nvSpPr>
            <p:spPr>
              <a:xfrm>
                <a:off x="4740237" y="323097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3" name="Овал 212"/>
              <p:cNvSpPr/>
              <p:nvPr/>
            </p:nvSpPr>
            <p:spPr>
              <a:xfrm>
                <a:off x="4740237" y="340786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214" name="Группа 213"/>
            <p:cNvGrpSpPr/>
            <p:nvPr/>
          </p:nvGrpSpPr>
          <p:grpSpPr>
            <a:xfrm>
              <a:off x="4359510" y="3849272"/>
              <a:ext cx="191386" cy="1287938"/>
              <a:chOff x="4698652" y="2288503"/>
              <a:chExt cx="191386" cy="1287938"/>
            </a:xfrm>
          </p:grpSpPr>
          <p:sp>
            <p:nvSpPr>
              <p:cNvPr id="215" name="Скругленный прямоугольник 214"/>
              <p:cNvSpPr/>
              <p:nvPr/>
            </p:nvSpPr>
            <p:spPr>
              <a:xfrm>
                <a:off x="4698652" y="2288503"/>
                <a:ext cx="191386" cy="1287938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6" name="Овал 215"/>
              <p:cNvSpPr/>
              <p:nvPr/>
            </p:nvSpPr>
            <p:spPr>
              <a:xfrm>
                <a:off x="4740238" y="2353633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7" name="Овал 216"/>
              <p:cNvSpPr/>
              <p:nvPr/>
            </p:nvSpPr>
            <p:spPr>
              <a:xfrm>
                <a:off x="4740237" y="2526977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8" name="Овал 217"/>
              <p:cNvSpPr/>
              <p:nvPr/>
            </p:nvSpPr>
            <p:spPr>
              <a:xfrm>
                <a:off x="4740237" y="270032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9" name="Овал 218"/>
              <p:cNvSpPr/>
              <p:nvPr/>
            </p:nvSpPr>
            <p:spPr>
              <a:xfrm>
                <a:off x="4740237" y="287720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0" name="Овал 219"/>
              <p:cNvSpPr/>
              <p:nvPr/>
            </p:nvSpPr>
            <p:spPr>
              <a:xfrm>
                <a:off x="4740237" y="305409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1" name="Овал 220"/>
              <p:cNvSpPr/>
              <p:nvPr/>
            </p:nvSpPr>
            <p:spPr>
              <a:xfrm>
                <a:off x="4740237" y="323097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2" name="Овал 221"/>
              <p:cNvSpPr/>
              <p:nvPr/>
            </p:nvSpPr>
            <p:spPr>
              <a:xfrm>
                <a:off x="4740237" y="340786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223" name="Группа 222"/>
            <p:cNvGrpSpPr/>
            <p:nvPr/>
          </p:nvGrpSpPr>
          <p:grpSpPr>
            <a:xfrm>
              <a:off x="5539227" y="3857373"/>
              <a:ext cx="191386" cy="1287938"/>
              <a:chOff x="4698652" y="2288503"/>
              <a:chExt cx="191386" cy="1287938"/>
            </a:xfrm>
          </p:grpSpPr>
          <p:sp>
            <p:nvSpPr>
              <p:cNvPr id="224" name="Скругленный прямоугольник 223"/>
              <p:cNvSpPr/>
              <p:nvPr/>
            </p:nvSpPr>
            <p:spPr>
              <a:xfrm>
                <a:off x="4698652" y="2288503"/>
                <a:ext cx="191386" cy="1287938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5" name="Овал 224"/>
              <p:cNvSpPr/>
              <p:nvPr/>
            </p:nvSpPr>
            <p:spPr>
              <a:xfrm>
                <a:off x="4740238" y="2353633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6" name="Овал 225"/>
              <p:cNvSpPr/>
              <p:nvPr/>
            </p:nvSpPr>
            <p:spPr>
              <a:xfrm>
                <a:off x="4740237" y="2526977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7" name="Овал 226"/>
              <p:cNvSpPr/>
              <p:nvPr/>
            </p:nvSpPr>
            <p:spPr>
              <a:xfrm>
                <a:off x="4740237" y="270032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8" name="Овал 227"/>
              <p:cNvSpPr/>
              <p:nvPr/>
            </p:nvSpPr>
            <p:spPr>
              <a:xfrm>
                <a:off x="4740237" y="287720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9" name="Овал 228"/>
              <p:cNvSpPr/>
              <p:nvPr/>
            </p:nvSpPr>
            <p:spPr>
              <a:xfrm>
                <a:off x="4740237" y="305409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0" name="Овал 229"/>
              <p:cNvSpPr/>
              <p:nvPr/>
            </p:nvSpPr>
            <p:spPr>
              <a:xfrm>
                <a:off x="4740237" y="323097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1" name="Овал 230"/>
              <p:cNvSpPr/>
              <p:nvPr/>
            </p:nvSpPr>
            <p:spPr>
              <a:xfrm>
                <a:off x="4740237" y="340786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cxnSp>
          <p:nvCxnSpPr>
            <p:cNvPr id="233" name="Скругленная соединительная линия 232"/>
            <p:cNvCxnSpPr>
              <a:stCxn id="206" idx="3"/>
              <a:endCxn id="215" idx="1"/>
            </p:cNvCxnSpPr>
            <p:nvPr/>
          </p:nvCxnSpPr>
          <p:spPr>
            <a:xfrm flipV="1">
              <a:off x="3554512" y="4493241"/>
              <a:ext cx="804998" cy="1160"/>
            </a:xfrm>
            <a:prstGeom prst="curvedConnector3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Скругленная соединительная линия 233"/>
            <p:cNvCxnSpPr>
              <a:stCxn id="215" idx="3"/>
              <a:endCxn id="224" idx="1"/>
            </p:cNvCxnSpPr>
            <p:nvPr/>
          </p:nvCxnSpPr>
          <p:spPr>
            <a:xfrm>
              <a:off x="4550896" y="4493241"/>
              <a:ext cx="988331" cy="8101"/>
            </a:xfrm>
            <a:prstGeom prst="curvedConnector3">
              <a:avLst/>
            </a:prstGeom>
            <a:ln w="444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Скругленная соединительная линия 238"/>
            <p:cNvCxnSpPr>
              <a:stCxn id="215" idx="1"/>
              <a:endCxn id="215" idx="3"/>
            </p:cNvCxnSpPr>
            <p:nvPr/>
          </p:nvCxnSpPr>
          <p:spPr>
            <a:xfrm rot="10800000" flipH="1">
              <a:off x="4359510" y="4493241"/>
              <a:ext cx="191386" cy="12700"/>
            </a:xfrm>
            <a:prstGeom prst="curvedConnector5">
              <a:avLst>
                <a:gd name="adj1" fmla="val -119444"/>
                <a:gd name="adj2" fmla="val -6428197"/>
                <a:gd name="adj3" fmla="val 219444"/>
              </a:avLst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Прямоугольник 242"/>
            <p:cNvSpPr/>
            <p:nvPr/>
          </p:nvSpPr>
          <p:spPr>
            <a:xfrm flipH="1">
              <a:off x="3745607" y="4044369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/>
                <a:t>x</a:t>
              </a:r>
              <a:endParaRPr lang="ru-RU" dirty="0"/>
            </a:p>
          </p:txBody>
        </p:sp>
        <p:sp>
          <p:nvSpPr>
            <p:cNvPr id="245" name="Прямоугольник 244"/>
            <p:cNvSpPr/>
            <p:nvPr/>
          </p:nvSpPr>
          <p:spPr>
            <a:xfrm flipH="1">
              <a:off x="4235771" y="5376758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/>
                <a:t>h</a:t>
              </a:r>
              <a:endParaRPr lang="ru-RU" dirty="0"/>
            </a:p>
          </p:txBody>
        </p:sp>
        <p:sp>
          <p:nvSpPr>
            <p:cNvPr id="247" name="Прямоугольник 246"/>
            <p:cNvSpPr/>
            <p:nvPr/>
          </p:nvSpPr>
          <p:spPr>
            <a:xfrm flipH="1">
              <a:off x="4895948" y="4060541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y</a:t>
              </a:r>
              <a:endParaRPr lang="ru-RU" dirty="0"/>
            </a:p>
          </p:txBody>
        </p:sp>
        <p:sp>
          <p:nvSpPr>
            <p:cNvPr id="248" name="Прямоугольник 247"/>
            <p:cNvSpPr/>
            <p:nvPr/>
          </p:nvSpPr>
          <p:spPr>
            <a:xfrm>
              <a:off x="3312842" y="3399990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/>
                <a:t>n</a:t>
              </a:r>
              <a:endParaRPr lang="ru-RU" dirty="0"/>
            </a:p>
          </p:txBody>
        </p:sp>
        <p:sp>
          <p:nvSpPr>
            <p:cNvPr id="249" name="Прямоугольник 248"/>
            <p:cNvSpPr/>
            <p:nvPr/>
          </p:nvSpPr>
          <p:spPr>
            <a:xfrm>
              <a:off x="5450412" y="3401051"/>
              <a:ext cx="369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 smtClean="0"/>
                <a:t>n</a:t>
              </a:r>
              <a:endParaRPr lang="ru-RU" dirty="0"/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6364672" y="3399990"/>
            <a:ext cx="3909316" cy="2354202"/>
            <a:chOff x="6364672" y="3399990"/>
            <a:chExt cx="3909316" cy="2354202"/>
          </a:xfrm>
        </p:grpSpPr>
        <p:grpSp>
          <p:nvGrpSpPr>
            <p:cNvPr id="319" name="Группа 318"/>
            <p:cNvGrpSpPr/>
            <p:nvPr/>
          </p:nvGrpSpPr>
          <p:grpSpPr>
            <a:xfrm>
              <a:off x="6364672" y="3399990"/>
              <a:ext cx="2506582" cy="2354202"/>
              <a:chOff x="3312842" y="3399990"/>
              <a:chExt cx="2506582" cy="2354202"/>
            </a:xfrm>
          </p:grpSpPr>
          <p:sp>
            <p:nvSpPr>
              <p:cNvPr id="320" name="Прямоугольник 319"/>
              <p:cNvSpPr/>
              <p:nvPr/>
            </p:nvSpPr>
            <p:spPr>
              <a:xfrm>
                <a:off x="4298601" y="3407752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h</a:t>
                </a:r>
                <a:r>
                  <a:rPr lang="en-US" baseline="-25000" dirty="0" smtClean="0"/>
                  <a:t>n</a:t>
                </a:r>
                <a:endParaRPr lang="ru-RU" dirty="0"/>
              </a:p>
            </p:txBody>
          </p:sp>
          <p:grpSp>
            <p:nvGrpSpPr>
              <p:cNvPr id="321" name="Группа 320"/>
              <p:cNvGrpSpPr/>
              <p:nvPr/>
            </p:nvGrpSpPr>
            <p:grpSpPr>
              <a:xfrm>
                <a:off x="3363126" y="3850432"/>
                <a:ext cx="191386" cy="1287938"/>
                <a:chOff x="4698652" y="2288503"/>
                <a:chExt cx="191386" cy="1287938"/>
              </a:xfrm>
            </p:grpSpPr>
            <p:sp>
              <p:nvSpPr>
                <p:cNvPr id="348" name="Скругленный прямоугольник 347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9" name="Овал 348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50" name="Овал 349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51" name="Овал 350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52" name="Овал 351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53" name="Овал 352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54" name="Овал 353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55" name="Овал 354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grpSp>
            <p:nvGrpSpPr>
              <p:cNvPr id="322" name="Группа 321"/>
              <p:cNvGrpSpPr/>
              <p:nvPr/>
            </p:nvGrpSpPr>
            <p:grpSpPr>
              <a:xfrm>
                <a:off x="4359510" y="3849272"/>
                <a:ext cx="191386" cy="1287938"/>
                <a:chOff x="4698652" y="2288503"/>
                <a:chExt cx="191386" cy="1287938"/>
              </a:xfrm>
            </p:grpSpPr>
            <p:sp>
              <p:nvSpPr>
                <p:cNvPr id="340" name="Скругленный прямоугольник 339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1" name="Овал 340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2" name="Овал 341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3" name="Овал 342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4" name="Овал 343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5" name="Овал 344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6" name="Овал 345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7" name="Овал 346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grpSp>
            <p:nvGrpSpPr>
              <p:cNvPr id="323" name="Группа 322"/>
              <p:cNvGrpSpPr/>
              <p:nvPr/>
            </p:nvGrpSpPr>
            <p:grpSpPr>
              <a:xfrm>
                <a:off x="5539227" y="3857373"/>
                <a:ext cx="191386" cy="1287938"/>
                <a:chOff x="4698652" y="2288503"/>
                <a:chExt cx="191386" cy="1287938"/>
              </a:xfrm>
            </p:grpSpPr>
            <p:sp>
              <p:nvSpPr>
                <p:cNvPr id="332" name="Скругленный прямоугольник 331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33" name="Овал 332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34" name="Овал 333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35" name="Овал 334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36" name="Овал 335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37" name="Овал 336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38" name="Овал 337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39" name="Овал 338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324" name="Скругленная соединительная линия 323"/>
              <p:cNvCxnSpPr/>
              <p:nvPr/>
            </p:nvCxnSpPr>
            <p:spPr>
              <a:xfrm flipV="1">
                <a:off x="3554512" y="4493241"/>
                <a:ext cx="804998" cy="1160"/>
              </a:xfrm>
              <a:prstGeom prst="curvedConnector3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Скругленная соединительная линия 324"/>
              <p:cNvCxnSpPr/>
              <p:nvPr/>
            </p:nvCxnSpPr>
            <p:spPr>
              <a:xfrm>
                <a:off x="4550896" y="4493241"/>
                <a:ext cx="988331" cy="8101"/>
              </a:xfrm>
              <a:prstGeom prst="curvedConnector3">
                <a:avLst/>
              </a:prstGeom>
              <a:ln w="444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Скругленная соединительная линия 325"/>
              <p:cNvCxnSpPr/>
              <p:nvPr/>
            </p:nvCxnSpPr>
            <p:spPr>
              <a:xfrm rot="10800000" flipH="1">
                <a:off x="4359510" y="4493241"/>
                <a:ext cx="191386" cy="12700"/>
              </a:xfrm>
              <a:prstGeom prst="curvedConnector5">
                <a:avLst>
                  <a:gd name="adj1" fmla="val -119444"/>
                  <a:gd name="adj2" fmla="val -6428197"/>
                  <a:gd name="adj3" fmla="val 219444"/>
                </a:avLst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7" name="Прямоугольник 326"/>
              <p:cNvSpPr/>
              <p:nvPr/>
            </p:nvSpPr>
            <p:spPr>
              <a:xfrm flipH="1">
                <a:off x="3745607" y="4044369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x</a:t>
                </a:r>
                <a:endParaRPr lang="ru-RU" dirty="0"/>
              </a:p>
            </p:txBody>
          </p:sp>
          <p:sp>
            <p:nvSpPr>
              <p:cNvPr id="328" name="Прямоугольник 327"/>
              <p:cNvSpPr/>
              <p:nvPr/>
            </p:nvSpPr>
            <p:spPr>
              <a:xfrm flipH="1">
                <a:off x="4235771" y="5376758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h</a:t>
                </a:r>
                <a:endParaRPr lang="ru-RU" dirty="0"/>
              </a:p>
            </p:txBody>
          </p:sp>
          <p:sp>
            <p:nvSpPr>
              <p:cNvPr id="329" name="Прямоугольник 328"/>
              <p:cNvSpPr/>
              <p:nvPr/>
            </p:nvSpPr>
            <p:spPr>
              <a:xfrm flipH="1">
                <a:off x="4895948" y="4060541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y</a:t>
                </a:r>
                <a:endParaRPr lang="ru-RU" dirty="0"/>
              </a:p>
            </p:txBody>
          </p:sp>
          <p:sp>
            <p:nvSpPr>
              <p:cNvPr id="330" name="Прямоугольник 329"/>
              <p:cNvSpPr/>
              <p:nvPr/>
            </p:nvSpPr>
            <p:spPr>
              <a:xfrm>
                <a:off x="3312842" y="3399990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n</a:t>
                </a:r>
                <a:endParaRPr lang="ru-RU" dirty="0"/>
              </a:p>
            </p:txBody>
          </p:sp>
          <p:sp>
            <p:nvSpPr>
              <p:cNvPr id="331" name="Прямоугольник 330"/>
              <p:cNvSpPr/>
              <p:nvPr/>
            </p:nvSpPr>
            <p:spPr>
              <a:xfrm>
                <a:off x="5450412" y="3401051"/>
                <a:ext cx="3690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n</a:t>
                </a:r>
                <a:endParaRPr lang="ru-RU" dirty="0"/>
              </a:p>
            </p:txBody>
          </p:sp>
        </p:grpSp>
        <p:sp>
          <p:nvSpPr>
            <p:cNvPr id="356" name="Овал 355"/>
            <p:cNvSpPr/>
            <p:nvPr/>
          </p:nvSpPr>
          <p:spPr>
            <a:xfrm>
              <a:off x="9300859" y="4261500"/>
              <a:ext cx="489987" cy="489987"/>
            </a:xfrm>
            <a:prstGeom prst="ellipse">
              <a:avLst/>
            </a:prstGeom>
            <a:solidFill>
              <a:srgbClr val="CE1C02">
                <a:alpha val="6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357" name="Скругленная соединительная линия 356"/>
            <p:cNvCxnSpPr/>
            <p:nvPr/>
          </p:nvCxnSpPr>
          <p:spPr>
            <a:xfrm flipV="1">
              <a:off x="8777684" y="4492081"/>
              <a:ext cx="527681" cy="3459"/>
            </a:xfrm>
            <a:prstGeom prst="curvedConnector3">
              <a:avLst/>
            </a:prstGeom>
            <a:ln w="444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Прямоугольник 367"/>
            <p:cNvSpPr/>
            <p:nvPr/>
          </p:nvSpPr>
          <p:spPr>
            <a:xfrm flipH="1">
              <a:off x="9793595" y="4233086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L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1065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Группа 264"/>
          <p:cNvGrpSpPr/>
          <p:nvPr/>
        </p:nvGrpSpPr>
        <p:grpSpPr>
          <a:xfrm>
            <a:off x="53277" y="1024005"/>
            <a:ext cx="6018708" cy="3316664"/>
            <a:chOff x="121310" y="110264"/>
            <a:chExt cx="6018708" cy="3316664"/>
          </a:xfrm>
        </p:grpSpPr>
        <p:grpSp>
          <p:nvGrpSpPr>
            <p:cNvPr id="4" name="Группа 3"/>
            <p:cNvGrpSpPr/>
            <p:nvPr/>
          </p:nvGrpSpPr>
          <p:grpSpPr>
            <a:xfrm rot="16200000">
              <a:off x="408857" y="815501"/>
              <a:ext cx="2367487" cy="1817792"/>
              <a:chOff x="6573255" y="3938562"/>
              <a:chExt cx="2367487" cy="1817792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6573255" y="3939722"/>
                <a:ext cx="191386" cy="1287938"/>
                <a:chOff x="4698652" y="2288503"/>
                <a:chExt cx="191386" cy="1287938"/>
              </a:xfrm>
            </p:grpSpPr>
            <p:sp>
              <p:nvSpPr>
                <p:cNvPr id="27" name="Скругленный прямоугольник 26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8" name="Овал 27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9" name="Овал 28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0" name="Овал 29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1" name="Овал 30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2" name="Овал 31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3" name="Овал 32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" name="Овал 33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grpSp>
            <p:nvGrpSpPr>
              <p:cNvPr id="6" name="Группа 5"/>
              <p:cNvGrpSpPr/>
              <p:nvPr/>
            </p:nvGrpSpPr>
            <p:grpSpPr>
              <a:xfrm>
                <a:off x="7569639" y="3938562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9" name="Скругленный прямоугольник 18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0" name="Овал 19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1" name="Овал 20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2" name="Овал 21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3" name="Овал 22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4" name="Овал 23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5" name="Овал 24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6" name="Овал 25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grpSp>
            <p:nvGrpSpPr>
              <p:cNvPr id="7" name="Группа 6"/>
              <p:cNvGrpSpPr/>
              <p:nvPr/>
            </p:nvGrpSpPr>
            <p:grpSpPr>
              <a:xfrm>
                <a:off x="8749356" y="3946663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1" name="Скругленный прямоугольник 10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" name="Овал 11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" name="Овал 12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" name="Овал 13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" name="Овал 14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" name="Овал 15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" name="Овал 16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" name="Овал 17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8" name="Скругленная соединительная линия 7"/>
              <p:cNvCxnSpPr/>
              <p:nvPr/>
            </p:nvCxnSpPr>
            <p:spPr>
              <a:xfrm flipV="1">
                <a:off x="6764641" y="4582531"/>
                <a:ext cx="804998" cy="1160"/>
              </a:xfrm>
              <a:prstGeom prst="curvedConnector3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Скругленная соединительная линия 8"/>
              <p:cNvCxnSpPr/>
              <p:nvPr/>
            </p:nvCxnSpPr>
            <p:spPr>
              <a:xfrm>
                <a:off x="7761025" y="4582531"/>
                <a:ext cx="988331" cy="8101"/>
              </a:xfrm>
              <a:prstGeom prst="curvedConnector3">
                <a:avLst/>
              </a:prstGeom>
              <a:ln w="444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Скругленная соединительная линия 9"/>
              <p:cNvCxnSpPr>
                <a:endCxn id="50" idx="0"/>
              </p:cNvCxnSpPr>
              <p:nvPr/>
            </p:nvCxnSpPr>
            <p:spPr>
              <a:xfrm rot="5400000">
                <a:off x="7394145" y="5485166"/>
                <a:ext cx="542374" cy="1"/>
              </a:xfrm>
              <a:prstGeom prst="curvedConnector3">
                <a:avLst>
                  <a:gd name="adj1" fmla="val 50000"/>
                </a:avLst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Скругленная соединительная линия 71"/>
            <p:cNvCxnSpPr/>
            <p:nvPr/>
          </p:nvCxnSpPr>
          <p:spPr>
            <a:xfrm>
              <a:off x="121310" y="1807098"/>
              <a:ext cx="542374" cy="1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Группа 73"/>
            <p:cNvGrpSpPr/>
            <p:nvPr/>
          </p:nvGrpSpPr>
          <p:grpSpPr>
            <a:xfrm rot="16200000">
              <a:off x="2226649" y="815501"/>
              <a:ext cx="2367487" cy="1817792"/>
              <a:chOff x="6573255" y="3938562"/>
              <a:chExt cx="2367487" cy="1817792"/>
            </a:xfrm>
          </p:grpSpPr>
          <p:grpSp>
            <p:nvGrpSpPr>
              <p:cNvPr id="75" name="Группа 74"/>
              <p:cNvGrpSpPr/>
              <p:nvPr/>
            </p:nvGrpSpPr>
            <p:grpSpPr>
              <a:xfrm>
                <a:off x="6573255" y="3939722"/>
                <a:ext cx="191386" cy="1287938"/>
                <a:chOff x="4698652" y="2288503"/>
                <a:chExt cx="191386" cy="1287938"/>
              </a:xfrm>
            </p:grpSpPr>
            <p:sp>
              <p:nvSpPr>
                <p:cNvPr id="97" name="Скругленный прямоугольник 96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8" name="Овал 97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9" name="Овал 98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0" name="Овал 99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1" name="Овал 100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2" name="Овал 101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3" name="Овал 102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4" name="Овал 103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grpSp>
            <p:nvGrpSpPr>
              <p:cNvPr id="76" name="Группа 75"/>
              <p:cNvGrpSpPr/>
              <p:nvPr/>
            </p:nvGrpSpPr>
            <p:grpSpPr>
              <a:xfrm>
                <a:off x="7569639" y="3938562"/>
                <a:ext cx="191386" cy="1287938"/>
                <a:chOff x="4698652" y="2288503"/>
                <a:chExt cx="191386" cy="1287938"/>
              </a:xfrm>
            </p:grpSpPr>
            <p:sp>
              <p:nvSpPr>
                <p:cNvPr id="89" name="Скругленный прямоугольник 88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0" name="Овал 89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1" name="Овал 90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2" name="Овал 91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3" name="Овал 92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4" name="Овал 93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5" name="Овал 94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6" name="Овал 95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grpSp>
            <p:nvGrpSpPr>
              <p:cNvPr id="77" name="Группа 76"/>
              <p:cNvGrpSpPr/>
              <p:nvPr/>
            </p:nvGrpSpPr>
            <p:grpSpPr>
              <a:xfrm>
                <a:off x="8749356" y="3946663"/>
                <a:ext cx="191386" cy="1287938"/>
                <a:chOff x="4698652" y="2288503"/>
                <a:chExt cx="191386" cy="1287938"/>
              </a:xfrm>
            </p:grpSpPr>
            <p:sp>
              <p:nvSpPr>
                <p:cNvPr id="81" name="Скругленный прямоугольник 80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2" name="Овал 81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3" name="Овал 82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4" name="Овал 83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5" name="Овал 84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6" name="Овал 85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7" name="Овал 86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8" name="Овал 87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78" name="Скругленная соединительная линия 77"/>
              <p:cNvCxnSpPr/>
              <p:nvPr/>
            </p:nvCxnSpPr>
            <p:spPr>
              <a:xfrm flipV="1">
                <a:off x="6764641" y="4582531"/>
                <a:ext cx="804998" cy="1160"/>
              </a:xfrm>
              <a:prstGeom prst="curvedConnector3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Скругленная соединительная линия 78"/>
              <p:cNvCxnSpPr/>
              <p:nvPr/>
            </p:nvCxnSpPr>
            <p:spPr>
              <a:xfrm>
                <a:off x="7761025" y="4582531"/>
                <a:ext cx="988331" cy="8101"/>
              </a:xfrm>
              <a:prstGeom prst="curvedConnector3">
                <a:avLst/>
              </a:prstGeom>
              <a:ln w="444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Скругленная соединительная линия 79"/>
              <p:cNvCxnSpPr/>
              <p:nvPr/>
            </p:nvCxnSpPr>
            <p:spPr>
              <a:xfrm rot="5400000">
                <a:off x="7394145" y="5485166"/>
                <a:ext cx="542374" cy="1"/>
              </a:xfrm>
              <a:prstGeom prst="curvedConnector3">
                <a:avLst>
                  <a:gd name="adj1" fmla="val 50000"/>
                </a:avLst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Группа 104"/>
            <p:cNvGrpSpPr/>
            <p:nvPr/>
          </p:nvGrpSpPr>
          <p:grpSpPr>
            <a:xfrm rot="16200000">
              <a:off x="4047378" y="815501"/>
              <a:ext cx="2367487" cy="1817792"/>
              <a:chOff x="6573255" y="3938562"/>
              <a:chExt cx="2367487" cy="1817792"/>
            </a:xfrm>
          </p:grpSpPr>
          <p:grpSp>
            <p:nvGrpSpPr>
              <p:cNvPr id="106" name="Группа 105"/>
              <p:cNvGrpSpPr/>
              <p:nvPr/>
            </p:nvGrpSpPr>
            <p:grpSpPr>
              <a:xfrm>
                <a:off x="6573255" y="3939722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28" name="Скругленный прямоугольник 127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9" name="Овал 128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0" name="Овал 129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1" name="Овал 130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2" name="Овал 131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3" name="Овал 132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4" name="Овал 133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5" name="Овал 134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grpSp>
            <p:nvGrpSpPr>
              <p:cNvPr id="107" name="Группа 106"/>
              <p:cNvGrpSpPr/>
              <p:nvPr/>
            </p:nvGrpSpPr>
            <p:grpSpPr>
              <a:xfrm>
                <a:off x="7569639" y="3938562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20" name="Скругленный прямоугольник 119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1" name="Овал 120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2" name="Овал 121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3" name="Овал 122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4" name="Овал 123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5" name="Овал 124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6" name="Овал 125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7" name="Овал 126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grpSp>
            <p:nvGrpSpPr>
              <p:cNvPr id="108" name="Группа 107"/>
              <p:cNvGrpSpPr/>
              <p:nvPr/>
            </p:nvGrpSpPr>
            <p:grpSpPr>
              <a:xfrm>
                <a:off x="8749356" y="3946663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12" name="Скругленный прямоугольник 111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3" name="Овал 112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4" name="Овал 113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5" name="Овал 114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6" name="Овал 115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7" name="Овал 116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8" name="Овал 117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9" name="Овал 118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109" name="Скругленная соединительная линия 108"/>
              <p:cNvCxnSpPr/>
              <p:nvPr/>
            </p:nvCxnSpPr>
            <p:spPr>
              <a:xfrm flipV="1">
                <a:off x="6764641" y="4582531"/>
                <a:ext cx="804998" cy="1160"/>
              </a:xfrm>
              <a:prstGeom prst="curvedConnector3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Скругленная соединительная линия 109"/>
              <p:cNvCxnSpPr/>
              <p:nvPr/>
            </p:nvCxnSpPr>
            <p:spPr>
              <a:xfrm>
                <a:off x="7761025" y="4582531"/>
                <a:ext cx="988331" cy="8101"/>
              </a:xfrm>
              <a:prstGeom prst="curvedConnector3">
                <a:avLst/>
              </a:prstGeom>
              <a:ln w="444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Скругленная соединительная линия 110"/>
              <p:cNvCxnSpPr/>
              <p:nvPr/>
            </p:nvCxnSpPr>
            <p:spPr>
              <a:xfrm rot="5400000">
                <a:off x="7394145" y="5485166"/>
                <a:ext cx="542374" cy="1"/>
              </a:xfrm>
              <a:prstGeom prst="curvedConnector3">
                <a:avLst>
                  <a:gd name="adj1" fmla="val 50000"/>
                </a:avLst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Прямоугольник 135"/>
            <p:cNvSpPr/>
            <p:nvPr/>
          </p:nvSpPr>
          <p:spPr>
            <a:xfrm flipH="1">
              <a:off x="1959122" y="1295089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/>
                <a:t>h</a:t>
              </a:r>
              <a:endParaRPr lang="ru-RU" dirty="0"/>
            </a:p>
          </p:txBody>
        </p:sp>
        <p:sp>
          <p:nvSpPr>
            <p:cNvPr id="137" name="Прямоугольник 136"/>
            <p:cNvSpPr/>
            <p:nvPr/>
          </p:nvSpPr>
          <p:spPr>
            <a:xfrm flipH="1">
              <a:off x="3782674" y="1295089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/>
                <a:t>h</a:t>
              </a:r>
              <a:endParaRPr lang="ru-RU" dirty="0"/>
            </a:p>
          </p:txBody>
        </p:sp>
        <p:sp>
          <p:nvSpPr>
            <p:cNvPr id="138" name="Прямоугольник 137"/>
            <p:cNvSpPr/>
            <p:nvPr/>
          </p:nvSpPr>
          <p:spPr>
            <a:xfrm flipH="1">
              <a:off x="748835" y="1042240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y</a:t>
              </a:r>
              <a:endParaRPr lang="ru-RU" dirty="0"/>
            </a:p>
          </p:txBody>
        </p:sp>
        <p:sp>
          <p:nvSpPr>
            <p:cNvPr id="139" name="Прямоугольник 138"/>
            <p:cNvSpPr/>
            <p:nvPr/>
          </p:nvSpPr>
          <p:spPr>
            <a:xfrm flipH="1">
              <a:off x="2607987" y="1037487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y</a:t>
              </a:r>
              <a:endParaRPr lang="ru-RU" dirty="0"/>
            </a:p>
          </p:txBody>
        </p:sp>
        <p:sp>
          <p:nvSpPr>
            <p:cNvPr id="140" name="Прямоугольник 139"/>
            <p:cNvSpPr/>
            <p:nvPr/>
          </p:nvSpPr>
          <p:spPr>
            <a:xfrm flipH="1">
              <a:off x="4441462" y="1037488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y</a:t>
              </a:r>
              <a:endParaRPr lang="ru-RU" dirty="0"/>
            </a:p>
          </p:txBody>
        </p:sp>
        <p:sp>
          <p:nvSpPr>
            <p:cNvPr id="141" name="Прямоугольник 140"/>
            <p:cNvSpPr/>
            <p:nvPr/>
          </p:nvSpPr>
          <p:spPr>
            <a:xfrm flipH="1">
              <a:off x="756936" y="2217204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/>
                <a:t>x</a:t>
              </a:r>
              <a:endParaRPr lang="ru-RU" dirty="0"/>
            </a:p>
          </p:txBody>
        </p:sp>
        <p:sp>
          <p:nvSpPr>
            <p:cNvPr id="142" name="Прямоугольник 141"/>
            <p:cNvSpPr/>
            <p:nvPr/>
          </p:nvSpPr>
          <p:spPr>
            <a:xfrm flipH="1">
              <a:off x="2607987" y="2217204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/>
                <a:t>x</a:t>
              </a:r>
              <a:endParaRPr lang="ru-RU" dirty="0"/>
            </a:p>
          </p:txBody>
        </p:sp>
        <p:sp>
          <p:nvSpPr>
            <p:cNvPr id="143" name="Прямоугольник 142"/>
            <p:cNvSpPr/>
            <p:nvPr/>
          </p:nvSpPr>
          <p:spPr>
            <a:xfrm flipH="1">
              <a:off x="4441462" y="2214534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/>
                <a:t>x</a:t>
              </a:r>
              <a:endParaRPr lang="ru-RU" dirty="0"/>
            </a:p>
          </p:txBody>
        </p:sp>
        <p:sp>
          <p:nvSpPr>
            <p:cNvPr id="144" name="Прямоугольник 143"/>
            <p:cNvSpPr/>
            <p:nvPr/>
          </p:nvSpPr>
          <p:spPr>
            <a:xfrm>
              <a:off x="2975522" y="3057596"/>
              <a:ext cx="3357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t</a:t>
              </a:r>
              <a:endParaRPr lang="ru-RU" dirty="0"/>
            </a:p>
          </p:txBody>
        </p:sp>
        <p:sp>
          <p:nvSpPr>
            <p:cNvPr id="145" name="Прямоугольник 144"/>
            <p:cNvSpPr/>
            <p:nvPr/>
          </p:nvSpPr>
          <p:spPr>
            <a:xfrm>
              <a:off x="4796251" y="3057596"/>
              <a:ext cx="491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t+1</a:t>
              </a:r>
              <a:endParaRPr lang="ru-RU" dirty="0"/>
            </a:p>
          </p:txBody>
        </p:sp>
        <p:sp>
          <p:nvSpPr>
            <p:cNvPr id="146" name="Прямоугольник 145"/>
            <p:cNvSpPr/>
            <p:nvPr/>
          </p:nvSpPr>
          <p:spPr>
            <a:xfrm>
              <a:off x="1106507" y="3057596"/>
              <a:ext cx="456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 smtClean="0"/>
                <a:t>t-1</a:t>
              </a:r>
              <a:endParaRPr lang="ru-RU" dirty="0"/>
            </a:p>
          </p:txBody>
        </p:sp>
        <p:sp>
          <p:nvSpPr>
            <p:cNvPr id="147" name="Прямоугольник 146"/>
            <p:cNvSpPr/>
            <p:nvPr/>
          </p:nvSpPr>
          <p:spPr>
            <a:xfrm>
              <a:off x="1334870" y="147398"/>
              <a:ext cx="4614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 smtClean="0"/>
                <a:t>t-1</a:t>
              </a:r>
              <a:endParaRPr lang="ru-RU" dirty="0"/>
            </a:p>
          </p:txBody>
        </p:sp>
        <p:sp>
          <p:nvSpPr>
            <p:cNvPr id="148" name="Прямоугольник 147"/>
            <p:cNvSpPr/>
            <p:nvPr/>
          </p:nvSpPr>
          <p:spPr>
            <a:xfrm>
              <a:off x="3206514" y="110264"/>
              <a:ext cx="3410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/>
                <a:t>t</a:t>
              </a:r>
              <a:endParaRPr lang="ru-RU" dirty="0"/>
            </a:p>
          </p:txBody>
        </p:sp>
        <p:sp>
          <p:nvSpPr>
            <p:cNvPr id="149" name="Прямоугольник 148"/>
            <p:cNvSpPr/>
            <p:nvPr/>
          </p:nvSpPr>
          <p:spPr>
            <a:xfrm>
              <a:off x="4965035" y="136458"/>
              <a:ext cx="4965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 smtClean="0"/>
                <a:t>t+1</a:t>
              </a:r>
              <a:endParaRPr lang="ru-RU" dirty="0"/>
            </a:p>
          </p:txBody>
        </p:sp>
        <p:sp>
          <p:nvSpPr>
            <p:cNvPr id="150" name="Прямоугольник 149"/>
            <p:cNvSpPr/>
            <p:nvPr/>
          </p:nvSpPr>
          <p:spPr>
            <a:xfrm>
              <a:off x="5041895" y="1299140"/>
              <a:ext cx="5112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</a:t>
              </a:r>
              <a:r>
                <a:rPr lang="en-US" baseline="-25000" dirty="0" smtClean="0"/>
                <a:t>t+1</a:t>
              </a:r>
              <a:endParaRPr lang="ru-RU" dirty="0"/>
            </a:p>
          </p:txBody>
        </p:sp>
        <p:sp>
          <p:nvSpPr>
            <p:cNvPr id="151" name="Прямоугольник 150"/>
            <p:cNvSpPr/>
            <p:nvPr/>
          </p:nvSpPr>
          <p:spPr>
            <a:xfrm>
              <a:off x="3214526" y="1270294"/>
              <a:ext cx="3557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</a:t>
              </a:r>
              <a:r>
                <a:rPr lang="en-US" baseline="-25000" dirty="0" smtClean="0"/>
                <a:t>t</a:t>
              </a:r>
              <a:endParaRPr lang="ru-RU" dirty="0"/>
            </a:p>
          </p:txBody>
        </p:sp>
        <p:sp>
          <p:nvSpPr>
            <p:cNvPr id="152" name="Прямоугольник 151"/>
            <p:cNvSpPr/>
            <p:nvPr/>
          </p:nvSpPr>
          <p:spPr>
            <a:xfrm>
              <a:off x="1353866" y="1267957"/>
              <a:ext cx="4761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 smtClean="0"/>
                <a:t>t-1</a:t>
              </a:r>
              <a:endParaRPr lang="ru-RU" dirty="0"/>
            </a:p>
          </p:txBody>
        </p:sp>
      </p:grpSp>
      <p:grpSp>
        <p:nvGrpSpPr>
          <p:cNvPr id="389" name="Группа 388"/>
          <p:cNvGrpSpPr/>
          <p:nvPr/>
        </p:nvGrpSpPr>
        <p:grpSpPr>
          <a:xfrm>
            <a:off x="6106457" y="19311"/>
            <a:ext cx="6018708" cy="4327998"/>
            <a:chOff x="5868830" y="2206307"/>
            <a:chExt cx="6018708" cy="4327998"/>
          </a:xfrm>
        </p:grpSpPr>
        <p:grpSp>
          <p:nvGrpSpPr>
            <p:cNvPr id="266" name="Группа 265"/>
            <p:cNvGrpSpPr/>
            <p:nvPr/>
          </p:nvGrpSpPr>
          <p:grpSpPr>
            <a:xfrm>
              <a:off x="5868830" y="3217641"/>
              <a:ext cx="6018708" cy="3316664"/>
              <a:chOff x="121310" y="110264"/>
              <a:chExt cx="6018708" cy="3316664"/>
            </a:xfrm>
          </p:grpSpPr>
          <p:grpSp>
            <p:nvGrpSpPr>
              <p:cNvPr id="267" name="Группа 266"/>
              <p:cNvGrpSpPr/>
              <p:nvPr/>
            </p:nvGrpSpPr>
            <p:grpSpPr>
              <a:xfrm rot="16200000">
                <a:off x="408857" y="815501"/>
                <a:ext cx="2367487" cy="1817792"/>
                <a:chOff x="6573255" y="3938562"/>
                <a:chExt cx="2367487" cy="1817792"/>
              </a:xfrm>
            </p:grpSpPr>
            <p:grpSp>
              <p:nvGrpSpPr>
                <p:cNvPr id="348" name="Группа 347"/>
                <p:cNvGrpSpPr/>
                <p:nvPr/>
              </p:nvGrpSpPr>
              <p:grpSpPr>
                <a:xfrm>
                  <a:off x="6573255" y="393972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370" name="Скругленный прямоугольник 369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71" name="Овал 370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72" name="Овал 371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73" name="Овал 372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74" name="Овал 373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75" name="Овал 374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76" name="Овал 375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77" name="Овал 376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349" name="Группа 348"/>
                <p:cNvGrpSpPr/>
                <p:nvPr/>
              </p:nvGrpSpPr>
              <p:grpSpPr>
                <a:xfrm>
                  <a:off x="7569639" y="393856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362" name="Скругленный прямоугольник 361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3" name="Овал 362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4" name="Овал 363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5" name="Овал 364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6" name="Овал 365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7" name="Овал 366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8" name="Овал 367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9" name="Овал 368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350" name="Группа 349"/>
                <p:cNvGrpSpPr/>
                <p:nvPr/>
              </p:nvGrpSpPr>
              <p:grpSpPr>
                <a:xfrm>
                  <a:off x="8749356" y="3946663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354" name="Скругленный прямоугольник 353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55" name="Овал 354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56" name="Овал 355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57" name="Овал 356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58" name="Овал 357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59" name="Овал 358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0" name="Овал 359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1" name="Овал 360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cxnSp>
              <p:nvCxnSpPr>
                <p:cNvPr id="351" name="Скругленная соединительная линия 350"/>
                <p:cNvCxnSpPr/>
                <p:nvPr/>
              </p:nvCxnSpPr>
              <p:spPr>
                <a:xfrm flipV="1">
                  <a:off x="6764641" y="4582531"/>
                  <a:ext cx="804998" cy="1160"/>
                </a:xfrm>
                <a:prstGeom prst="curvedConnector3">
                  <a:avLst/>
                </a:prstGeom>
                <a:ln w="4445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Скругленная соединительная линия 351"/>
                <p:cNvCxnSpPr/>
                <p:nvPr/>
              </p:nvCxnSpPr>
              <p:spPr>
                <a:xfrm>
                  <a:off x="7761025" y="4582531"/>
                  <a:ext cx="988331" cy="8101"/>
                </a:xfrm>
                <a:prstGeom prst="curvedConnector3">
                  <a:avLst/>
                </a:prstGeom>
                <a:ln w="4445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Скругленная соединительная линия 352"/>
                <p:cNvCxnSpPr>
                  <a:endCxn id="314" idx="0"/>
                </p:cNvCxnSpPr>
                <p:nvPr/>
              </p:nvCxnSpPr>
              <p:spPr>
                <a:xfrm rot="5400000">
                  <a:off x="7394145" y="5485166"/>
                  <a:ext cx="542374" cy="1"/>
                </a:xfrm>
                <a:prstGeom prst="curvedConnector3">
                  <a:avLst>
                    <a:gd name="adj1" fmla="val 50000"/>
                  </a:avLst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8" name="Скругленная соединительная линия 267"/>
              <p:cNvCxnSpPr/>
              <p:nvPr/>
            </p:nvCxnSpPr>
            <p:spPr>
              <a:xfrm>
                <a:off x="121310" y="1807098"/>
                <a:ext cx="542374" cy="1"/>
              </a:xfrm>
              <a:prstGeom prst="curvedConnector3">
                <a:avLst>
                  <a:gd name="adj1" fmla="val 50000"/>
                </a:avLst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9" name="Группа 268"/>
              <p:cNvGrpSpPr/>
              <p:nvPr/>
            </p:nvGrpSpPr>
            <p:grpSpPr>
              <a:xfrm rot="16200000">
                <a:off x="2226649" y="815501"/>
                <a:ext cx="2367487" cy="1817792"/>
                <a:chOff x="6573255" y="3938562"/>
                <a:chExt cx="2367487" cy="1817792"/>
              </a:xfrm>
            </p:grpSpPr>
            <p:grpSp>
              <p:nvGrpSpPr>
                <p:cNvPr id="318" name="Группа 317"/>
                <p:cNvGrpSpPr/>
                <p:nvPr/>
              </p:nvGrpSpPr>
              <p:grpSpPr>
                <a:xfrm>
                  <a:off x="6573255" y="393972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340" name="Скругленный прямоугольник 339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41" name="Овал 340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42" name="Овал 341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43" name="Овал 342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44" name="Овал 343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45" name="Овал 344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46" name="Овал 345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47" name="Овал 346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319" name="Группа 318"/>
                <p:cNvGrpSpPr/>
                <p:nvPr/>
              </p:nvGrpSpPr>
              <p:grpSpPr>
                <a:xfrm>
                  <a:off x="7569639" y="393856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332" name="Скругленный прямоугольник 331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3" name="Овал 332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4" name="Овал 333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5" name="Овал 334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6" name="Овал 335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7" name="Овал 336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8" name="Овал 337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9" name="Овал 338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320" name="Группа 319"/>
                <p:cNvGrpSpPr/>
                <p:nvPr/>
              </p:nvGrpSpPr>
              <p:grpSpPr>
                <a:xfrm>
                  <a:off x="8749356" y="3946663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324" name="Скругленный прямоугольник 323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25" name="Овал 324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26" name="Овал 325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27" name="Овал 326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28" name="Овал 327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29" name="Овал 328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0" name="Овал 329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1" name="Овал 330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cxnSp>
              <p:nvCxnSpPr>
                <p:cNvPr id="321" name="Скругленная соединительная линия 320"/>
                <p:cNvCxnSpPr/>
                <p:nvPr/>
              </p:nvCxnSpPr>
              <p:spPr>
                <a:xfrm flipV="1">
                  <a:off x="6764641" y="4582531"/>
                  <a:ext cx="804998" cy="1160"/>
                </a:xfrm>
                <a:prstGeom prst="curvedConnector3">
                  <a:avLst/>
                </a:prstGeom>
                <a:ln w="4445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Скругленная соединительная линия 321"/>
                <p:cNvCxnSpPr/>
                <p:nvPr/>
              </p:nvCxnSpPr>
              <p:spPr>
                <a:xfrm>
                  <a:off x="7761025" y="4582531"/>
                  <a:ext cx="988331" cy="8101"/>
                </a:xfrm>
                <a:prstGeom prst="curvedConnector3">
                  <a:avLst/>
                </a:prstGeom>
                <a:ln w="4445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Скругленная соединительная линия 322"/>
                <p:cNvCxnSpPr/>
                <p:nvPr/>
              </p:nvCxnSpPr>
              <p:spPr>
                <a:xfrm rot="5400000">
                  <a:off x="7394145" y="5485166"/>
                  <a:ext cx="542374" cy="1"/>
                </a:xfrm>
                <a:prstGeom prst="curvedConnector3">
                  <a:avLst>
                    <a:gd name="adj1" fmla="val 50000"/>
                  </a:avLst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Группа 269"/>
              <p:cNvGrpSpPr/>
              <p:nvPr/>
            </p:nvGrpSpPr>
            <p:grpSpPr>
              <a:xfrm rot="16200000">
                <a:off x="4047378" y="815501"/>
                <a:ext cx="2367487" cy="1817792"/>
                <a:chOff x="6573255" y="3938562"/>
                <a:chExt cx="2367487" cy="1817792"/>
              </a:xfrm>
            </p:grpSpPr>
            <p:grpSp>
              <p:nvGrpSpPr>
                <p:cNvPr id="288" name="Группа 287"/>
                <p:cNvGrpSpPr/>
                <p:nvPr/>
              </p:nvGrpSpPr>
              <p:grpSpPr>
                <a:xfrm>
                  <a:off x="6573255" y="393972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310" name="Скругленный прямоугольник 309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11" name="Овал 310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12" name="Овал 311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13" name="Овал 312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14" name="Овал 313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15" name="Овал 314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16" name="Овал 315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17" name="Овал 316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289" name="Группа 288"/>
                <p:cNvGrpSpPr/>
                <p:nvPr/>
              </p:nvGrpSpPr>
              <p:grpSpPr>
                <a:xfrm>
                  <a:off x="7569639" y="393856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302" name="Скругленный прямоугольник 301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03" name="Овал 302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04" name="Овал 303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05" name="Овал 304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06" name="Овал 305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07" name="Овал 306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08" name="Овал 307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09" name="Овал 308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290" name="Группа 289"/>
                <p:cNvGrpSpPr/>
                <p:nvPr/>
              </p:nvGrpSpPr>
              <p:grpSpPr>
                <a:xfrm>
                  <a:off x="8749356" y="3946663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294" name="Скругленный прямоугольник 293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295" name="Овал 294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296" name="Овал 295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297" name="Овал 296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298" name="Овал 297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299" name="Овал 298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00" name="Овал 299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01" name="Овал 300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cxnSp>
              <p:nvCxnSpPr>
                <p:cNvPr id="291" name="Скругленная соединительная линия 290"/>
                <p:cNvCxnSpPr/>
                <p:nvPr/>
              </p:nvCxnSpPr>
              <p:spPr>
                <a:xfrm flipV="1">
                  <a:off x="6764641" y="4582531"/>
                  <a:ext cx="804998" cy="1160"/>
                </a:xfrm>
                <a:prstGeom prst="curvedConnector3">
                  <a:avLst/>
                </a:prstGeom>
                <a:ln w="4445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Скругленная соединительная линия 291"/>
                <p:cNvCxnSpPr/>
                <p:nvPr/>
              </p:nvCxnSpPr>
              <p:spPr>
                <a:xfrm>
                  <a:off x="7761025" y="4582531"/>
                  <a:ext cx="988331" cy="8101"/>
                </a:xfrm>
                <a:prstGeom prst="curvedConnector3">
                  <a:avLst/>
                </a:prstGeom>
                <a:ln w="4445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Скругленная соединительная линия 292"/>
                <p:cNvCxnSpPr/>
                <p:nvPr/>
              </p:nvCxnSpPr>
              <p:spPr>
                <a:xfrm rot="5400000">
                  <a:off x="7394145" y="5485166"/>
                  <a:ext cx="542374" cy="1"/>
                </a:xfrm>
                <a:prstGeom prst="curvedConnector3">
                  <a:avLst>
                    <a:gd name="adj1" fmla="val 50000"/>
                  </a:avLst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1" name="Прямоугольник 270"/>
              <p:cNvSpPr/>
              <p:nvPr/>
            </p:nvSpPr>
            <p:spPr>
              <a:xfrm flipH="1">
                <a:off x="1959122" y="1295089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h</a:t>
                </a:r>
                <a:endParaRPr lang="ru-RU" dirty="0"/>
              </a:p>
            </p:txBody>
          </p:sp>
          <p:sp>
            <p:nvSpPr>
              <p:cNvPr id="272" name="Прямоугольник 271"/>
              <p:cNvSpPr/>
              <p:nvPr/>
            </p:nvSpPr>
            <p:spPr>
              <a:xfrm flipH="1">
                <a:off x="3782674" y="1295089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h</a:t>
                </a:r>
                <a:endParaRPr lang="ru-RU" dirty="0"/>
              </a:p>
            </p:txBody>
          </p:sp>
          <p:sp>
            <p:nvSpPr>
              <p:cNvPr id="273" name="Прямоугольник 272"/>
              <p:cNvSpPr/>
              <p:nvPr/>
            </p:nvSpPr>
            <p:spPr>
              <a:xfrm flipH="1">
                <a:off x="748835" y="1042240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y</a:t>
                </a:r>
                <a:endParaRPr lang="ru-RU" dirty="0"/>
              </a:p>
            </p:txBody>
          </p:sp>
          <p:sp>
            <p:nvSpPr>
              <p:cNvPr id="274" name="Прямоугольник 273"/>
              <p:cNvSpPr/>
              <p:nvPr/>
            </p:nvSpPr>
            <p:spPr>
              <a:xfrm flipH="1">
                <a:off x="2607987" y="1037487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y</a:t>
                </a:r>
                <a:endParaRPr lang="ru-RU" dirty="0"/>
              </a:p>
            </p:txBody>
          </p:sp>
          <p:sp>
            <p:nvSpPr>
              <p:cNvPr id="275" name="Прямоугольник 274"/>
              <p:cNvSpPr/>
              <p:nvPr/>
            </p:nvSpPr>
            <p:spPr>
              <a:xfrm flipH="1">
                <a:off x="4441462" y="1037488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y</a:t>
                </a:r>
                <a:endParaRPr lang="ru-RU" dirty="0"/>
              </a:p>
            </p:txBody>
          </p:sp>
          <p:sp>
            <p:nvSpPr>
              <p:cNvPr id="276" name="Прямоугольник 275"/>
              <p:cNvSpPr/>
              <p:nvPr/>
            </p:nvSpPr>
            <p:spPr>
              <a:xfrm flipH="1">
                <a:off x="756936" y="2217204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x</a:t>
                </a:r>
                <a:endParaRPr lang="ru-RU" dirty="0"/>
              </a:p>
            </p:txBody>
          </p:sp>
          <p:sp>
            <p:nvSpPr>
              <p:cNvPr id="277" name="Прямоугольник 276"/>
              <p:cNvSpPr/>
              <p:nvPr/>
            </p:nvSpPr>
            <p:spPr>
              <a:xfrm flipH="1">
                <a:off x="2607987" y="2217204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x</a:t>
                </a:r>
                <a:endParaRPr lang="ru-RU" dirty="0"/>
              </a:p>
            </p:txBody>
          </p:sp>
          <p:sp>
            <p:nvSpPr>
              <p:cNvPr id="278" name="Прямоугольник 277"/>
              <p:cNvSpPr/>
              <p:nvPr/>
            </p:nvSpPr>
            <p:spPr>
              <a:xfrm flipH="1">
                <a:off x="4441462" y="2214534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x</a:t>
                </a:r>
                <a:endParaRPr lang="ru-RU" dirty="0"/>
              </a:p>
            </p:txBody>
          </p:sp>
          <p:sp>
            <p:nvSpPr>
              <p:cNvPr id="279" name="Прямоугольник 278"/>
              <p:cNvSpPr/>
              <p:nvPr/>
            </p:nvSpPr>
            <p:spPr>
              <a:xfrm>
                <a:off x="2975522" y="3057596"/>
                <a:ext cx="3357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t</a:t>
                </a:r>
                <a:endParaRPr lang="ru-RU" dirty="0"/>
              </a:p>
            </p:txBody>
          </p:sp>
          <p:sp>
            <p:nvSpPr>
              <p:cNvPr id="280" name="Прямоугольник 279"/>
              <p:cNvSpPr/>
              <p:nvPr/>
            </p:nvSpPr>
            <p:spPr>
              <a:xfrm>
                <a:off x="4796251" y="3057596"/>
                <a:ext cx="491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t+1</a:t>
                </a:r>
                <a:endParaRPr lang="ru-RU" dirty="0"/>
              </a:p>
            </p:txBody>
          </p:sp>
          <p:sp>
            <p:nvSpPr>
              <p:cNvPr id="281" name="Прямоугольник 280"/>
              <p:cNvSpPr/>
              <p:nvPr/>
            </p:nvSpPr>
            <p:spPr>
              <a:xfrm>
                <a:off x="1106507" y="3057596"/>
                <a:ext cx="456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 smtClean="0"/>
                  <a:t>t-1</a:t>
                </a:r>
                <a:endParaRPr lang="ru-RU" dirty="0"/>
              </a:p>
            </p:txBody>
          </p:sp>
          <p:sp>
            <p:nvSpPr>
              <p:cNvPr id="282" name="Прямоугольник 281"/>
              <p:cNvSpPr/>
              <p:nvPr/>
            </p:nvSpPr>
            <p:spPr>
              <a:xfrm>
                <a:off x="1334870" y="147398"/>
                <a:ext cx="461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 smtClean="0"/>
                  <a:t>t-1</a:t>
                </a:r>
                <a:endParaRPr lang="ru-RU" dirty="0"/>
              </a:p>
            </p:txBody>
          </p:sp>
          <p:sp>
            <p:nvSpPr>
              <p:cNvPr id="283" name="Прямоугольник 282"/>
              <p:cNvSpPr/>
              <p:nvPr/>
            </p:nvSpPr>
            <p:spPr>
              <a:xfrm>
                <a:off x="3206514" y="110264"/>
                <a:ext cx="341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/>
                  <a:t>t</a:t>
                </a:r>
                <a:endParaRPr lang="ru-RU" dirty="0"/>
              </a:p>
            </p:txBody>
          </p:sp>
          <p:sp>
            <p:nvSpPr>
              <p:cNvPr id="284" name="Прямоугольник 283"/>
              <p:cNvSpPr/>
              <p:nvPr/>
            </p:nvSpPr>
            <p:spPr>
              <a:xfrm>
                <a:off x="4965035" y="136458"/>
                <a:ext cx="496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 smtClean="0"/>
                  <a:t>t+1</a:t>
                </a:r>
                <a:endParaRPr lang="ru-RU" dirty="0"/>
              </a:p>
            </p:txBody>
          </p:sp>
          <p:sp>
            <p:nvSpPr>
              <p:cNvPr id="285" name="Прямоугольник 284"/>
              <p:cNvSpPr/>
              <p:nvPr/>
            </p:nvSpPr>
            <p:spPr>
              <a:xfrm>
                <a:off x="5041895" y="1299140"/>
                <a:ext cx="511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h</a:t>
                </a:r>
                <a:r>
                  <a:rPr lang="en-US" baseline="-25000" dirty="0" smtClean="0"/>
                  <a:t>t+1</a:t>
                </a:r>
                <a:endParaRPr lang="ru-RU" dirty="0"/>
              </a:p>
            </p:txBody>
          </p:sp>
          <p:sp>
            <p:nvSpPr>
              <p:cNvPr id="286" name="Прямоугольник 285"/>
              <p:cNvSpPr/>
              <p:nvPr/>
            </p:nvSpPr>
            <p:spPr>
              <a:xfrm>
                <a:off x="3214526" y="1270294"/>
                <a:ext cx="3557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h</a:t>
                </a:r>
                <a:r>
                  <a:rPr lang="en-US" baseline="-25000" dirty="0" smtClean="0"/>
                  <a:t>t</a:t>
                </a:r>
                <a:endParaRPr lang="ru-RU" dirty="0"/>
              </a:p>
            </p:txBody>
          </p:sp>
          <p:sp>
            <p:nvSpPr>
              <p:cNvPr id="287" name="Прямоугольник 286"/>
              <p:cNvSpPr/>
              <p:nvPr/>
            </p:nvSpPr>
            <p:spPr>
              <a:xfrm>
                <a:off x="1353866" y="1267957"/>
                <a:ext cx="4761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h</a:t>
                </a:r>
                <a:r>
                  <a:rPr lang="en-US" baseline="-25000" dirty="0" smtClean="0"/>
                  <a:t>t-1</a:t>
                </a:r>
                <a:endParaRPr lang="ru-RU" dirty="0"/>
              </a:p>
            </p:txBody>
          </p:sp>
        </p:grpSp>
        <p:grpSp>
          <p:nvGrpSpPr>
            <p:cNvPr id="388" name="Группа 387"/>
            <p:cNvGrpSpPr/>
            <p:nvPr/>
          </p:nvGrpSpPr>
          <p:grpSpPr>
            <a:xfrm>
              <a:off x="6866068" y="2206307"/>
              <a:ext cx="4343032" cy="1441723"/>
              <a:chOff x="6866068" y="2206307"/>
              <a:chExt cx="4343032" cy="1441723"/>
            </a:xfrm>
          </p:grpSpPr>
          <p:grpSp>
            <p:nvGrpSpPr>
              <p:cNvPr id="155" name="Группа 154"/>
              <p:cNvGrpSpPr/>
              <p:nvPr/>
            </p:nvGrpSpPr>
            <p:grpSpPr>
              <a:xfrm rot="16200000">
                <a:off x="6604481" y="2884494"/>
                <a:ext cx="1013162" cy="489987"/>
                <a:chOff x="8777684" y="4261500"/>
                <a:chExt cx="1013162" cy="489987"/>
              </a:xfrm>
            </p:grpSpPr>
            <p:sp>
              <p:nvSpPr>
                <p:cNvPr id="153" name="Овал 152"/>
                <p:cNvSpPr/>
                <p:nvPr/>
              </p:nvSpPr>
              <p:spPr>
                <a:xfrm>
                  <a:off x="9300859" y="4261500"/>
                  <a:ext cx="489987" cy="489987"/>
                </a:xfrm>
                <a:prstGeom prst="ellipse">
                  <a:avLst/>
                </a:prstGeom>
                <a:solidFill>
                  <a:srgbClr val="CE1C02">
                    <a:alpha val="6117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154" name="Скругленная соединительная линия 153"/>
                <p:cNvCxnSpPr/>
                <p:nvPr/>
              </p:nvCxnSpPr>
              <p:spPr>
                <a:xfrm flipV="1">
                  <a:off x="8777684" y="4492081"/>
                  <a:ext cx="527681" cy="3459"/>
                </a:xfrm>
                <a:prstGeom prst="curvedConnector3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6" name="Прямоугольник 155"/>
              <p:cNvSpPr/>
              <p:nvPr/>
            </p:nvSpPr>
            <p:spPr>
              <a:xfrm flipH="1">
                <a:off x="10564636" y="2206307"/>
                <a:ext cx="6444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L</a:t>
                </a:r>
                <a:r>
                  <a:rPr lang="en-US" baseline="-25000" dirty="0" smtClean="0"/>
                  <a:t>t+1</a:t>
                </a:r>
                <a:endParaRPr lang="ru-RU" baseline="-25000" dirty="0"/>
              </a:p>
            </p:txBody>
          </p:sp>
          <p:grpSp>
            <p:nvGrpSpPr>
              <p:cNvPr id="378" name="Группа 377"/>
              <p:cNvGrpSpPr/>
              <p:nvPr/>
            </p:nvGrpSpPr>
            <p:grpSpPr>
              <a:xfrm rot="16200000">
                <a:off x="8413593" y="2896455"/>
                <a:ext cx="1013162" cy="489987"/>
                <a:chOff x="8777684" y="4261500"/>
                <a:chExt cx="1013162" cy="489987"/>
              </a:xfrm>
            </p:grpSpPr>
            <p:sp>
              <p:nvSpPr>
                <p:cNvPr id="379" name="Овал 378"/>
                <p:cNvSpPr/>
                <p:nvPr/>
              </p:nvSpPr>
              <p:spPr>
                <a:xfrm>
                  <a:off x="9300859" y="4261500"/>
                  <a:ext cx="489987" cy="489987"/>
                </a:xfrm>
                <a:prstGeom prst="ellipse">
                  <a:avLst/>
                </a:prstGeom>
                <a:solidFill>
                  <a:srgbClr val="CE1C02">
                    <a:alpha val="6117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380" name="Скругленная соединительная линия 379"/>
                <p:cNvCxnSpPr/>
                <p:nvPr/>
              </p:nvCxnSpPr>
              <p:spPr>
                <a:xfrm flipV="1">
                  <a:off x="8777684" y="4492081"/>
                  <a:ext cx="527681" cy="3459"/>
                </a:xfrm>
                <a:prstGeom prst="curvedConnector3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Группа 380"/>
              <p:cNvGrpSpPr/>
              <p:nvPr/>
            </p:nvGrpSpPr>
            <p:grpSpPr>
              <a:xfrm rot="16200000">
                <a:off x="10233659" y="2886916"/>
                <a:ext cx="1013162" cy="489987"/>
                <a:chOff x="8777684" y="4261500"/>
                <a:chExt cx="1013162" cy="489987"/>
              </a:xfrm>
            </p:grpSpPr>
            <p:sp>
              <p:nvSpPr>
                <p:cNvPr id="382" name="Овал 381"/>
                <p:cNvSpPr/>
                <p:nvPr/>
              </p:nvSpPr>
              <p:spPr>
                <a:xfrm>
                  <a:off x="9300859" y="4261500"/>
                  <a:ext cx="489987" cy="489987"/>
                </a:xfrm>
                <a:prstGeom prst="ellipse">
                  <a:avLst/>
                </a:prstGeom>
                <a:solidFill>
                  <a:srgbClr val="CE1C02">
                    <a:alpha val="6117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383" name="Скругленная соединительная линия 382"/>
                <p:cNvCxnSpPr/>
                <p:nvPr/>
              </p:nvCxnSpPr>
              <p:spPr>
                <a:xfrm flipV="1">
                  <a:off x="8777684" y="4492081"/>
                  <a:ext cx="527681" cy="3459"/>
                </a:xfrm>
                <a:prstGeom prst="curvedConnector3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4" name="Прямоугольник 383"/>
              <p:cNvSpPr/>
              <p:nvPr/>
            </p:nvSpPr>
            <p:spPr>
              <a:xfrm flipH="1">
                <a:off x="8743908" y="2257434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L</a:t>
                </a:r>
                <a:r>
                  <a:rPr lang="en-US" baseline="-25000" dirty="0" smtClean="0"/>
                  <a:t>t</a:t>
                </a:r>
                <a:endParaRPr lang="ru-RU" baseline="-25000" dirty="0"/>
              </a:p>
            </p:txBody>
          </p:sp>
          <p:sp>
            <p:nvSpPr>
              <p:cNvPr id="385" name="Прямоугольник 384"/>
              <p:cNvSpPr/>
              <p:nvPr/>
            </p:nvSpPr>
            <p:spPr>
              <a:xfrm flipH="1">
                <a:off x="6947411" y="2214534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L</a:t>
                </a:r>
                <a:r>
                  <a:rPr lang="en-US" baseline="-25000" dirty="0" smtClean="0"/>
                  <a:t>t-1</a:t>
                </a:r>
                <a:endParaRPr lang="ru-RU" baseline="-25000" dirty="0"/>
              </a:p>
            </p:txBody>
          </p:sp>
          <p:sp>
            <p:nvSpPr>
              <p:cNvPr id="386" name="TextBox 385"/>
              <p:cNvSpPr txBox="1"/>
              <p:nvPr/>
            </p:nvSpPr>
            <p:spPr>
              <a:xfrm>
                <a:off x="7186108" y="2485016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581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581379" y="0"/>
            <a:ext cx="6018708" cy="4327998"/>
            <a:chOff x="5868830" y="2206307"/>
            <a:chExt cx="6018708" cy="4327998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5868830" y="3217641"/>
              <a:ext cx="6018708" cy="3316664"/>
              <a:chOff x="121310" y="110264"/>
              <a:chExt cx="6018708" cy="3316664"/>
            </a:xfrm>
          </p:grpSpPr>
          <p:grpSp>
            <p:nvGrpSpPr>
              <p:cNvPr id="20" name="Группа 19"/>
              <p:cNvGrpSpPr/>
              <p:nvPr/>
            </p:nvGrpSpPr>
            <p:grpSpPr>
              <a:xfrm rot="16200000">
                <a:off x="408857" y="815501"/>
                <a:ext cx="2367487" cy="1817792"/>
                <a:chOff x="6573255" y="3938562"/>
                <a:chExt cx="2367487" cy="1817792"/>
              </a:xfrm>
            </p:grpSpPr>
            <p:grpSp>
              <p:nvGrpSpPr>
                <p:cNvPr id="101" name="Группа 100"/>
                <p:cNvGrpSpPr/>
                <p:nvPr/>
              </p:nvGrpSpPr>
              <p:grpSpPr>
                <a:xfrm>
                  <a:off x="6573255" y="393972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123" name="Скругленный прямоугольник 122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24" name="Овал 123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25" name="Овал 124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26" name="Овал 125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27" name="Овал 126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28" name="Овал 127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29" name="Овал 128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30" name="Овал 129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102" name="Группа 101"/>
                <p:cNvGrpSpPr/>
                <p:nvPr/>
              </p:nvGrpSpPr>
              <p:grpSpPr>
                <a:xfrm>
                  <a:off x="7569639" y="393856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115" name="Скругленный прямоугольник 114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6" name="Овал 115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7" name="Овал 116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8" name="Овал 117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9" name="Овал 118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20" name="Овал 119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21" name="Овал 120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22" name="Овал 121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103" name="Группа 102"/>
                <p:cNvGrpSpPr/>
                <p:nvPr/>
              </p:nvGrpSpPr>
              <p:grpSpPr>
                <a:xfrm>
                  <a:off x="8749356" y="3946663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107" name="Скругленный прямоугольник 106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08" name="Овал 107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09" name="Овал 108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0" name="Овал 109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1" name="Овал 110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2" name="Овал 111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3" name="Овал 112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4" name="Овал 113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cxnSp>
              <p:nvCxnSpPr>
                <p:cNvPr id="104" name="Скругленная соединительная линия 103"/>
                <p:cNvCxnSpPr/>
                <p:nvPr/>
              </p:nvCxnSpPr>
              <p:spPr>
                <a:xfrm flipV="1">
                  <a:off x="6764641" y="4582531"/>
                  <a:ext cx="804998" cy="1160"/>
                </a:xfrm>
                <a:prstGeom prst="curvedConnector3">
                  <a:avLst/>
                </a:prstGeom>
                <a:ln w="4445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Скругленная соединительная линия 104"/>
                <p:cNvCxnSpPr/>
                <p:nvPr/>
              </p:nvCxnSpPr>
              <p:spPr>
                <a:xfrm>
                  <a:off x="7761025" y="4582531"/>
                  <a:ext cx="988331" cy="8101"/>
                </a:xfrm>
                <a:prstGeom prst="curvedConnector3">
                  <a:avLst/>
                </a:prstGeom>
                <a:ln w="4445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Скругленная соединительная линия 105"/>
                <p:cNvCxnSpPr/>
                <p:nvPr/>
              </p:nvCxnSpPr>
              <p:spPr>
                <a:xfrm rot="5400000">
                  <a:off x="7394145" y="5485166"/>
                  <a:ext cx="542374" cy="1"/>
                </a:xfrm>
                <a:prstGeom prst="curvedConnector3">
                  <a:avLst>
                    <a:gd name="adj1" fmla="val 50000"/>
                  </a:avLst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Скругленная соединительная линия 20"/>
              <p:cNvCxnSpPr/>
              <p:nvPr/>
            </p:nvCxnSpPr>
            <p:spPr>
              <a:xfrm>
                <a:off x="121310" y="1807098"/>
                <a:ext cx="542374" cy="1"/>
              </a:xfrm>
              <a:prstGeom prst="curvedConnector3">
                <a:avLst>
                  <a:gd name="adj1" fmla="val 50000"/>
                </a:avLst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Группа 21"/>
              <p:cNvGrpSpPr/>
              <p:nvPr/>
            </p:nvGrpSpPr>
            <p:grpSpPr>
              <a:xfrm rot="16200000">
                <a:off x="2226649" y="815501"/>
                <a:ext cx="2367487" cy="1817792"/>
                <a:chOff x="6573255" y="3938562"/>
                <a:chExt cx="2367487" cy="1817792"/>
              </a:xfrm>
            </p:grpSpPr>
            <p:grpSp>
              <p:nvGrpSpPr>
                <p:cNvPr id="71" name="Группа 70"/>
                <p:cNvGrpSpPr/>
                <p:nvPr/>
              </p:nvGrpSpPr>
              <p:grpSpPr>
                <a:xfrm>
                  <a:off x="6573255" y="393972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93" name="Скругленный прямоугольник 92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94" name="Овал 93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95" name="Овал 94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96" name="Овал 95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97" name="Овал 96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98" name="Овал 97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99" name="Овал 98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00" name="Овал 99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72" name="Группа 71"/>
                <p:cNvGrpSpPr/>
                <p:nvPr/>
              </p:nvGrpSpPr>
              <p:grpSpPr>
                <a:xfrm>
                  <a:off x="7569639" y="393856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85" name="Скругленный прямоугольник 84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86" name="Овал 85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87" name="Овал 86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88" name="Овал 87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89" name="Овал 88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90" name="Овал 89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91" name="Овал 90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92" name="Овал 91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73" name="Группа 72"/>
                <p:cNvGrpSpPr/>
                <p:nvPr/>
              </p:nvGrpSpPr>
              <p:grpSpPr>
                <a:xfrm>
                  <a:off x="8749356" y="3946663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77" name="Скругленный прямоугольник 76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78" name="Овал 77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79" name="Овал 78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80" name="Овал 79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81" name="Овал 80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82" name="Овал 81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83" name="Овал 82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84" name="Овал 83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cxnSp>
              <p:nvCxnSpPr>
                <p:cNvPr id="74" name="Скругленная соединительная линия 73"/>
                <p:cNvCxnSpPr/>
                <p:nvPr/>
              </p:nvCxnSpPr>
              <p:spPr>
                <a:xfrm flipV="1">
                  <a:off x="6764641" y="4582531"/>
                  <a:ext cx="804998" cy="1160"/>
                </a:xfrm>
                <a:prstGeom prst="curvedConnector3">
                  <a:avLst/>
                </a:prstGeom>
                <a:ln w="4445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Скругленная соединительная линия 74"/>
                <p:cNvCxnSpPr/>
                <p:nvPr/>
              </p:nvCxnSpPr>
              <p:spPr>
                <a:xfrm>
                  <a:off x="7761025" y="4582531"/>
                  <a:ext cx="988331" cy="8101"/>
                </a:xfrm>
                <a:prstGeom prst="curvedConnector3">
                  <a:avLst/>
                </a:prstGeom>
                <a:ln w="4445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Скругленная соединительная линия 75"/>
                <p:cNvCxnSpPr/>
                <p:nvPr/>
              </p:nvCxnSpPr>
              <p:spPr>
                <a:xfrm rot="5400000">
                  <a:off x="7394145" y="5485166"/>
                  <a:ext cx="542374" cy="1"/>
                </a:xfrm>
                <a:prstGeom prst="curvedConnector3">
                  <a:avLst>
                    <a:gd name="adj1" fmla="val 50000"/>
                  </a:avLst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Группа 22"/>
              <p:cNvGrpSpPr/>
              <p:nvPr/>
            </p:nvGrpSpPr>
            <p:grpSpPr>
              <a:xfrm rot="16200000">
                <a:off x="4047378" y="815501"/>
                <a:ext cx="2367487" cy="1817792"/>
                <a:chOff x="6573255" y="3938562"/>
                <a:chExt cx="2367487" cy="1817792"/>
              </a:xfrm>
            </p:grpSpPr>
            <p:grpSp>
              <p:nvGrpSpPr>
                <p:cNvPr id="41" name="Группа 40"/>
                <p:cNvGrpSpPr/>
                <p:nvPr/>
              </p:nvGrpSpPr>
              <p:grpSpPr>
                <a:xfrm>
                  <a:off x="6573255" y="393972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63" name="Скругленный прямоугольник 62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64" name="Овал 63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65" name="Овал 64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66" name="Овал 65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67" name="Овал 66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68" name="Овал 67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69" name="Овал 68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70" name="Овал 69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42" name="Группа 41"/>
                <p:cNvGrpSpPr/>
                <p:nvPr/>
              </p:nvGrpSpPr>
              <p:grpSpPr>
                <a:xfrm>
                  <a:off x="7569639" y="393856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55" name="Скругленный прямоугольник 54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56" name="Овал 55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57" name="Овал 56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58" name="Овал 57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59" name="Овал 58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60" name="Овал 59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61" name="Овал 60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62" name="Овал 61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43" name="Группа 42"/>
                <p:cNvGrpSpPr/>
                <p:nvPr/>
              </p:nvGrpSpPr>
              <p:grpSpPr>
                <a:xfrm>
                  <a:off x="8749356" y="3946663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47" name="Скругленный прямоугольник 46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48" name="Овал 47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49" name="Овал 48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50" name="Овал 49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51" name="Овал 50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52" name="Овал 51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53" name="Овал 52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54" name="Овал 53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cxnSp>
              <p:nvCxnSpPr>
                <p:cNvPr id="44" name="Скругленная соединительная линия 43"/>
                <p:cNvCxnSpPr/>
                <p:nvPr/>
              </p:nvCxnSpPr>
              <p:spPr>
                <a:xfrm flipV="1">
                  <a:off x="6764641" y="4582531"/>
                  <a:ext cx="804998" cy="1160"/>
                </a:xfrm>
                <a:prstGeom prst="curvedConnector3">
                  <a:avLst/>
                </a:prstGeom>
                <a:ln w="4445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Скругленная соединительная линия 44"/>
                <p:cNvCxnSpPr/>
                <p:nvPr/>
              </p:nvCxnSpPr>
              <p:spPr>
                <a:xfrm>
                  <a:off x="7761025" y="4582531"/>
                  <a:ext cx="988331" cy="8101"/>
                </a:xfrm>
                <a:prstGeom prst="curvedConnector3">
                  <a:avLst/>
                </a:prstGeom>
                <a:ln w="4445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Скругленная соединительная линия 45"/>
                <p:cNvCxnSpPr/>
                <p:nvPr/>
              </p:nvCxnSpPr>
              <p:spPr>
                <a:xfrm rot="5400000">
                  <a:off x="7394145" y="5485166"/>
                  <a:ext cx="542374" cy="1"/>
                </a:xfrm>
                <a:prstGeom prst="curvedConnector3">
                  <a:avLst>
                    <a:gd name="adj1" fmla="val 50000"/>
                  </a:avLst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Прямоугольник 23"/>
              <p:cNvSpPr/>
              <p:nvPr/>
            </p:nvSpPr>
            <p:spPr>
              <a:xfrm flipH="1">
                <a:off x="1959122" y="1295089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h</a:t>
                </a:r>
                <a:endParaRPr lang="ru-RU" dirty="0"/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 flipH="1">
                <a:off x="3782674" y="1295089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h</a:t>
                </a:r>
                <a:endParaRPr lang="ru-RU" dirty="0"/>
              </a:p>
            </p:txBody>
          </p:sp>
          <p:sp>
            <p:nvSpPr>
              <p:cNvPr id="26" name="Прямоугольник 25"/>
              <p:cNvSpPr/>
              <p:nvPr/>
            </p:nvSpPr>
            <p:spPr>
              <a:xfrm flipH="1">
                <a:off x="748835" y="1042240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y</a:t>
                </a:r>
                <a:endParaRPr lang="ru-RU" dirty="0"/>
              </a:p>
            </p:txBody>
          </p:sp>
          <p:sp>
            <p:nvSpPr>
              <p:cNvPr id="27" name="Прямоугольник 26"/>
              <p:cNvSpPr/>
              <p:nvPr/>
            </p:nvSpPr>
            <p:spPr>
              <a:xfrm flipH="1">
                <a:off x="2607987" y="1037487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y</a:t>
                </a:r>
                <a:endParaRPr lang="ru-RU" dirty="0"/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 flipH="1">
                <a:off x="4441462" y="1037488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y</a:t>
                </a:r>
                <a:endParaRPr lang="ru-RU" dirty="0"/>
              </a:p>
            </p:txBody>
          </p:sp>
          <p:sp>
            <p:nvSpPr>
              <p:cNvPr id="29" name="Прямоугольник 28"/>
              <p:cNvSpPr/>
              <p:nvPr/>
            </p:nvSpPr>
            <p:spPr>
              <a:xfrm flipH="1">
                <a:off x="756936" y="2217204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x</a:t>
                </a:r>
                <a:endParaRPr lang="ru-RU" dirty="0"/>
              </a:p>
            </p:txBody>
          </p:sp>
          <p:sp>
            <p:nvSpPr>
              <p:cNvPr id="30" name="Прямоугольник 29"/>
              <p:cNvSpPr/>
              <p:nvPr/>
            </p:nvSpPr>
            <p:spPr>
              <a:xfrm flipH="1">
                <a:off x="2607987" y="2217204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x</a:t>
                </a:r>
                <a:endParaRPr lang="ru-RU" dirty="0"/>
              </a:p>
            </p:txBody>
          </p:sp>
          <p:sp>
            <p:nvSpPr>
              <p:cNvPr id="31" name="Прямоугольник 30"/>
              <p:cNvSpPr/>
              <p:nvPr/>
            </p:nvSpPr>
            <p:spPr>
              <a:xfrm flipH="1">
                <a:off x="4441462" y="2214534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x</a:t>
                </a:r>
                <a:endParaRPr lang="ru-RU" dirty="0"/>
              </a:p>
            </p:txBody>
          </p:sp>
          <p:sp>
            <p:nvSpPr>
              <p:cNvPr id="32" name="Прямоугольник 31"/>
              <p:cNvSpPr/>
              <p:nvPr/>
            </p:nvSpPr>
            <p:spPr>
              <a:xfrm>
                <a:off x="2975522" y="3057596"/>
                <a:ext cx="3357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t</a:t>
                </a:r>
                <a:endParaRPr lang="ru-RU" dirty="0"/>
              </a:p>
            </p:txBody>
          </p:sp>
          <p:sp>
            <p:nvSpPr>
              <p:cNvPr id="33" name="Прямоугольник 32"/>
              <p:cNvSpPr/>
              <p:nvPr/>
            </p:nvSpPr>
            <p:spPr>
              <a:xfrm>
                <a:off x="4796251" y="3057596"/>
                <a:ext cx="491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t+1</a:t>
                </a:r>
                <a:endParaRPr lang="ru-RU" dirty="0"/>
              </a:p>
            </p:txBody>
          </p:sp>
          <p:sp>
            <p:nvSpPr>
              <p:cNvPr id="34" name="Прямоугольник 33"/>
              <p:cNvSpPr/>
              <p:nvPr/>
            </p:nvSpPr>
            <p:spPr>
              <a:xfrm>
                <a:off x="1106507" y="3057596"/>
                <a:ext cx="456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 smtClean="0"/>
                  <a:t>t-1</a:t>
                </a:r>
                <a:endParaRPr lang="ru-RU" dirty="0"/>
              </a:p>
            </p:txBody>
          </p:sp>
          <p:sp>
            <p:nvSpPr>
              <p:cNvPr id="35" name="Прямоугольник 34"/>
              <p:cNvSpPr/>
              <p:nvPr/>
            </p:nvSpPr>
            <p:spPr>
              <a:xfrm>
                <a:off x="1334870" y="147398"/>
                <a:ext cx="461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 smtClean="0"/>
                  <a:t>t-1</a:t>
                </a:r>
                <a:endParaRPr lang="ru-RU" dirty="0"/>
              </a:p>
            </p:txBody>
          </p:sp>
          <p:sp>
            <p:nvSpPr>
              <p:cNvPr id="36" name="Прямоугольник 35"/>
              <p:cNvSpPr/>
              <p:nvPr/>
            </p:nvSpPr>
            <p:spPr>
              <a:xfrm>
                <a:off x="3206514" y="110264"/>
                <a:ext cx="341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/>
                  <a:t>t</a:t>
                </a:r>
                <a:endParaRPr lang="ru-RU" dirty="0"/>
              </a:p>
            </p:txBody>
          </p:sp>
          <p:sp>
            <p:nvSpPr>
              <p:cNvPr id="37" name="Прямоугольник 36"/>
              <p:cNvSpPr/>
              <p:nvPr/>
            </p:nvSpPr>
            <p:spPr>
              <a:xfrm>
                <a:off x="4965035" y="136458"/>
                <a:ext cx="496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 smtClean="0"/>
                  <a:t>t+1</a:t>
                </a:r>
                <a:endParaRPr lang="ru-RU" dirty="0"/>
              </a:p>
            </p:txBody>
          </p:sp>
          <p:sp>
            <p:nvSpPr>
              <p:cNvPr id="38" name="Прямоугольник 37"/>
              <p:cNvSpPr/>
              <p:nvPr/>
            </p:nvSpPr>
            <p:spPr>
              <a:xfrm>
                <a:off x="5041895" y="1299140"/>
                <a:ext cx="511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h</a:t>
                </a:r>
                <a:r>
                  <a:rPr lang="en-US" baseline="-25000" dirty="0" smtClean="0"/>
                  <a:t>t+1</a:t>
                </a:r>
                <a:endParaRPr lang="ru-RU" dirty="0"/>
              </a:p>
            </p:txBody>
          </p:sp>
          <p:sp>
            <p:nvSpPr>
              <p:cNvPr id="39" name="Прямоугольник 38"/>
              <p:cNvSpPr/>
              <p:nvPr/>
            </p:nvSpPr>
            <p:spPr>
              <a:xfrm>
                <a:off x="3214526" y="1270294"/>
                <a:ext cx="3557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h</a:t>
                </a:r>
                <a:r>
                  <a:rPr lang="en-US" baseline="-25000" dirty="0" smtClean="0"/>
                  <a:t>t</a:t>
                </a:r>
                <a:endParaRPr lang="ru-RU" dirty="0"/>
              </a:p>
            </p:txBody>
          </p:sp>
          <p:sp>
            <p:nvSpPr>
              <p:cNvPr id="40" name="Прямоугольник 39"/>
              <p:cNvSpPr/>
              <p:nvPr/>
            </p:nvSpPr>
            <p:spPr>
              <a:xfrm>
                <a:off x="1353866" y="1267957"/>
                <a:ext cx="4761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h</a:t>
                </a:r>
                <a:r>
                  <a:rPr lang="en-US" baseline="-25000" dirty="0" smtClean="0"/>
                  <a:t>t-1</a:t>
                </a:r>
                <a:endParaRPr lang="ru-RU" dirty="0"/>
              </a:p>
            </p:txBody>
          </p:sp>
        </p:grpSp>
        <p:grpSp>
          <p:nvGrpSpPr>
            <p:cNvPr id="6" name="Группа 5"/>
            <p:cNvGrpSpPr/>
            <p:nvPr/>
          </p:nvGrpSpPr>
          <p:grpSpPr>
            <a:xfrm>
              <a:off x="6866068" y="2206307"/>
              <a:ext cx="4343032" cy="1441723"/>
              <a:chOff x="6866068" y="2206307"/>
              <a:chExt cx="4343032" cy="1441723"/>
            </a:xfrm>
          </p:grpSpPr>
          <p:grpSp>
            <p:nvGrpSpPr>
              <p:cNvPr id="7" name="Группа 6"/>
              <p:cNvGrpSpPr/>
              <p:nvPr/>
            </p:nvGrpSpPr>
            <p:grpSpPr>
              <a:xfrm rot="16200000">
                <a:off x="6604481" y="2884494"/>
                <a:ext cx="1013162" cy="489987"/>
                <a:chOff x="8777684" y="4261500"/>
                <a:chExt cx="1013162" cy="489987"/>
              </a:xfrm>
            </p:grpSpPr>
            <p:sp>
              <p:nvSpPr>
                <p:cNvPr id="18" name="Овал 17"/>
                <p:cNvSpPr/>
                <p:nvPr/>
              </p:nvSpPr>
              <p:spPr>
                <a:xfrm>
                  <a:off x="9300859" y="4261500"/>
                  <a:ext cx="489987" cy="489987"/>
                </a:xfrm>
                <a:prstGeom prst="ellipse">
                  <a:avLst/>
                </a:prstGeom>
                <a:solidFill>
                  <a:srgbClr val="CE1C02">
                    <a:alpha val="6117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19" name="Скругленная соединительная линия 18"/>
                <p:cNvCxnSpPr/>
                <p:nvPr/>
              </p:nvCxnSpPr>
              <p:spPr>
                <a:xfrm flipV="1">
                  <a:off x="8777684" y="4492081"/>
                  <a:ext cx="527681" cy="3459"/>
                </a:xfrm>
                <a:prstGeom prst="curvedConnector3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Прямоугольник 7"/>
              <p:cNvSpPr/>
              <p:nvPr/>
            </p:nvSpPr>
            <p:spPr>
              <a:xfrm flipH="1">
                <a:off x="10564636" y="2206307"/>
                <a:ext cx="6444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L</a:t>
                </a:r>
                <a:r>
                  <a:rPr lang="en-US" baseline="-25000" dirty="0" smtClean="0"/>
                  <a:t>t+1</a:t>
                </a:r>
                <a:endParaRPr lang="ru-RU" baseline="-25000" dirty="0"/>
              </a:p>
            </p:txBody>
          </p:sp>
          <p:grpSp>
            <p:nvGrpSpPr>
              <p:cNvPr id="9" name="Группа 8"/>
              <p:cNvGrpSpPr/>
              <p:nvPr/>
            </p:nvGrpSpPr>
            <p:grpSpPr>
              <a:xfrm rot="16200000">
                <a:off x="8413593" y="2896455"/>
                <a:ext cx="1013162" cy="489987"/>
                <a:chOff x="8777684" y="4261500"/>
                <a:chExt cx="1013162" cy="489987"/>
              </a:xfrm>
            </p:grpSpPr>
            <p:sp>
              <p:nvSpPr>
                <p:cNvPr id="16" name="Овал 15"/>
                <p:cNvSpPr/>
                <p:nvPr/>
              </p:nvSpPr>
              <p:spPr>
                <a:xfrm>
                  <a:off x="9300859" y="4261500"/>
                  <a:ext cx="489987" cy="489987"/>
                </a:xfrm>
                <a:prstGeom prst="ellipse">
                  <a:avLst/>
                </a:prstGeom>
                <a:solidFill>
                  <a:srgbClr val="CE1C02">
                    <a:alpha val="6117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17" name="Скругленная соединительная линия 16"/>
                <p:cNvCxnSpPr/>
                <p:nvPr/>
              </p:nvCxnSpPr>
              <p:spPr>
                <a:xfrm flipV="1">
                  <a:off x="8777684" y="4492081"/>
                  <a:ext cx="527681" cy="3459"/>
                </a:xfrm>
                <a:prstGeom prst="curvedConnector3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Группа 9"/>
              <p:cNvGrpSpPr/>
              <p:nvPr/>
            </p:nvGrpSpPr>
            <p:grpSpPr>
              <a:xfrm rot="16200000">
                <a:off x="10233659" y="2886916"/>
                <a:ext cx="1013162" cy="489987"/>
                <a:chOff x="8777684" y="4261500"/>
                <a:chExt cx="1013162" cy="489987"/>
              </a:xfrm>
            </p:grpSpPr>
            <p:sp>
              <p:nvSpPr>
                <p:cNvPr id="14" name="Овал 13"/>
                <p:cNvSpPr/>
                <p:nvPr/>
              </p:nvSpPr>
              <p:spPr>
                <a:xfrm>
                  <a:off x="9300859" y="4261500"/>
                  <a:ext cx="489987" cy="489987"/>
                </a:xfrm>
                <a:prstGeom prst="ellipse">
                  <a:avLst/>
                </a:prstGeom>
                <a:solidFill>
                  <a:srgbClr val="CE1C02">
                    <a:alpha val="6117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15" name="Скругленная соединительная линия 14"/>
                <p:cNvCxnSpPr/>
                <p:nvPr/>
              </p:nvCxnSpPr>
              <p:spPr>
                <a:xfrm flipV="1">
                  <a:off x="8777684" y="4492081"/>
                  <a:ext cx="527681" cy="3459"/>
                </a:xfrm>
                <a:prstGeom prst="curvedConnector3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Прямоугольник 10"/>
              <p:cNvSpPr/>
              <p:nvPr/>
            </p:nvSpPr>
            <p:spPr>
              <a:xfrm flipH="1">
                <a:off x="8743908" y="2257434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L</a:t>
                </a:r>
                <a:r>
                  <a:rPr lang="en-US" baseline="-25000" dirty="0" smtClean="0"/>
                  <a:t>t</a:t>
                </a:r>
                <a:endParaRPr lang="ru-RU" baseline="-25000" dirty="0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 flipH="1">
                <a:off x="6947411" y="2214534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L</a:t>
                </a:r>
                <a:r>
                  <a:rPr lang="en-US" baseline="-25000" dirty="0" smtClean="0"/>
                  <a:t>t-1</a:t>
                </a:r>
                <a:endParaRPr lang="ru-RU" baseline="-25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186108" y="2485016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ru-RU" dirty="0"/>
              </a:p>
            </p:txBody>
          </p:sp>
        </p:grpSp>
      </p:grpSp>
      <p:cxnSp>
        <p:nvCxnSpPr>
          <p:cNvPr id="132" name="Соединительная линия уступом 131"/>
          <p:cNvCxnSpPr>
            <a:stCxn id="14" idx="6"/>
            <a:endCxn id="127" idx="3"/>
          </p:cNvCxnSpPr>
          <p:nvPr/>
        </p:nvCxnSpPr>
        <p:spPr>
          <a:xfrm rot="16200000" flipH="1" flipV="1">
            <a:off x="3973019" y="272006"/>
            <a:ext cx="3332756" cy="3626787"/>
          </a:xfrm>
          <a:prstGeom prst="bentConnector4">
            <a:avLst>
              <a:gd name="adj1" fmla="val 67896"/>
              <a:gd name="adj2" fmla="val 101757"/>
            </a:avLst>
          </a:prstGeom>
          <a:ln w="984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4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054100"/>
            <a:ext cx="7239000" cy="47371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337089" y="969259"/>
            <a:ext cx="2912882" cy="1434576"/>
          </a:xfrm>
          <a:prstGeom prst="rect">
            <a:avLst/>
          </a:prstGeom>
          <a:solidFill>
            <a:schemeClr val="accent1">
              <a:alpha val="0"/>
            </a:schemeClr>
          </a:solidFill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26524" y="4564013"/>
            <a:ext cx="2879888" cy="1312028"/>
          </a:xfrm>
          <a:prstGeom prst="rect">
            <a:avLst/>
          </a:prstGeom>
          <a:solidFill>
            <a:schemeClr val="accent1">
              <a:alpha val="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02618" y="969259"/>
            <a:ext cx="2912882" cy="1434576"/>
          </a:xfrm>
          <a:prstGeom prst="rect">
            <a:avLst/>
          </a:prstGeom>
          <a:solidFill>
            <a:schemeClr val="accent1">
              <a:alpha val="0"/>
            </a:schemeClr>
          </a:solidFill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82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34701" y="236668"/>
            <a:ext cx="1145690" cy="3012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22032" y="236668"/>
            <a:ext cx="1299883" cy="3012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Description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34701" y="785308"/>
            <a:ext cx="1151068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Embeding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922031" y="785307"/>
            <a:ext cx="1299883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Embeding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363556" y="236668"/>
            <a:ext cx="1590340" cy="3012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Features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358176" y="785306"/>
            <a:ext cx="1595720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Dense Layer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34701" y="1403873"/>
            <a:ext cx="1151068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RNN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922030" y="1403871"/>
            <a:ext cx="1299883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RNN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358174" y="1403871"/>
            <a:ext cx="1595722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 </a:t>
            </a:r>
            <a:r>
              <a:rPr lang="en-US" dirty="0" smtClean="0"/>
              <a:t>Layer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851210" y="2147942"/>
            <a:ext cx="1441522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Concat Layer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851208" y="2766506"/>
            <a:ext cx="1441523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 </a:t>
            </a:r>
            <a:r>
              <a:rPr lang="en-US" dirty="0" smtClean="0"/>
              <a:t>Layer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867345" y="3412872"/>
            <a:ext cx="1441523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 </a:t>
            </a:r>
            <a:r>
              <a:rPr lang="en-US" dirty="0" smtClean="0"/>
              <a:t>Layer</a:t>
            </a:r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2133595" y="4037277"/>
            <a:ext cx="876747" cy="224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P(1)</a:t>
            </a:r>
            <a:endParaRPr lang="ru-RU" dirty="0"/>
          </a:p>
        </p:txBody>
      </p:sp>
      <p:sp>
        <p:nvSpPr>
          <p:cNvPr id="21" name="Стрелка вниз 20"/>
          <p:cNvSpPr/>
          <p:nvPr/>
        </p:nvSpPr>
        <p:spPr>
          <a:xfrm>
            <a:off x="1207546" y="537882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трелка вниз 21"/>
          <p:cNvSpPr/>
          <p:nvPr/>
        </p:nvSpPr>
        <p:spPr>
          <a:xfrm>
            <a:off x="2618590" y="537882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 вниз 22"/>
          <p:cNvSpPr/>
          <p:nvPr/>
        </p:nvSpPr>
        <p:spPr>
          <a:xfrm>
            <a:off x="4236716" y="537882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Стрелка вниз 23"/>
          <p:cNvSpPr/>
          <p:nvPr/>
        </p:nvSpPr>
        <p:spPr>
          <a:xfrm>
            <a:off x="4243433" y="1156445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Стрелка вниз 24"/>
          <p:cNvSpPr/>
          <p:nvPr/>
        </p:nvSpPr>
        <p:spPr>
          <a:xfrm>
            <a:off x="2618589" y="1142546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Стрелка вниз 25"/>
          <p:cNvSpPr/>
          <p:nvPr/>
        </p:nvSpPr>
        <p:spPr>
          <a:xfrm>
            <a:off x="1207546" y="1156445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Стрелка вниз 26"/>
          <p:cNvSpPr/>
          <p:nvPr/>
        </p:nvSpPr>
        <p:spPr>
          <a:xfrm>
            <a:off x="2595729" y="1837764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Стрелка вниз 29"/>
          <p:cNvSpPr/>
          <p:nvPr/>
        </p:nvSpPr>
        <p:spPr>
          <a:xfrm>
            <a:off x="2588107" y="2519081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Стрелка вниз 30"/>
          <p:cNvSpPr/>
          <p:nvPr/>
        </p:nvSpPr>
        <p:spPr>
          <a:xfrm>
            <a:off x="2588106" y="3151546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 стрелкой 32"/>
          <p:cNvCxnSpPr>
            <a:stCxn id="14" idx="2"/>
          </p:cNvCxnSpPr>
          <p:nvPr/>
        </p:nvCxnSpPr>
        <p:spPr>
          <a:xfrm>
            <a:off x="1210235" y="1775012"/>
            <a:ext cx="657110" cy="3711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6" idx="2"/>
          </p:cNvCxnSpPr>
          <p:nvPr/>
        </p:nvCxnSpPr>
        <p:spPr>
          <a:xfrm flipH="1">
            <a:off x="3292731" y="1775010"/>
            <a:ext cx="863304" cy="3711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трелка вниз 35"/>
          <p:cNvSpPr/>
          <p:nvPr/>
        </p:nvSpPr>
        <p:spPr>
          <a:xfrm>
            <a:off x="2588105" y="3797913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344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054100"/>
            <a:ext cx="72390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05485" y="219199"/>
            <a:ext cx="1565239" cy="332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 -Prev Later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922031" y="785307"/>
            <a:ext cx="1299883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Embeding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922030" y="1403871"/>
            <a:ext cx="1299883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RNN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874967" y="2099089"/>
            <a:ext cx="1441523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 </a:t>
            </a:r>
            <a:r>
              <a:rPr lang="en-US" dirty="0" smtClean="0"/>
              <a:t>Layer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851206" y="2785347"/>
            <a:ext cx="1441523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P(A), </a:t>
            </a:r>
            <a:r>
              <a:rPr lang="is-IS" dirty="0" smtClean="0"/>
              <a:t>…, P(Z)</a:t>
            </a:r>
            <a:endParaRPr lang="ru-RU" dirty="0"/>
          </a:p>
        </p:txBody>
      </p:sp>
      <p:sp>
        <p:nvSpPr>
          <p:cNvPr id="18" name="Стрелка вниз 17"/>
          <p:cNvSpPr/>
          <p:nvPr/>
        </p:nvSpPr>
        <p:spPr>
          <a:xfrm>
            <a:off x="2618590" y="537882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Стрелка вниз 20"/>
          <p:cNvSpPr/>
          <p:nvPr/>
        </p:nvSpPr>
        <p:spPr>
          <a:xfrm>
            <a:off x="2618589" y="1142546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 вниз 22"/>
          <p:cNvSpPr/>
          <p:nvPr/>
        </p:nvSpPr>
        <p:spPr>
          <a:xfrm>
            <a:off x="2595729" y="1837764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Стрелка вниз 24"/>
          <p:cNvSpPr/>
          <p:nvPr/>
        </p:nvSpPr>
        <p:spPr>
          <a:xfrm>
            <a:off x="2588105" y="2484129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36296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182</Words>
  <Application>Microsoft Macintosh PowerPoint</Application>
  <PresentationFormat>Широкоэкранный</PresentationFormat>
  <Paragraphs>130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Marion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33</cp:revision>
  <dcterms:created xsi:type="dcterms:W3CDTF">2016-05-09T16:34:59Z</dcterms:created>
  <dcterms:modified xsi:type="dcterms:W3CDTF">2016-11-24T21:27:08Z</dcterms:modified>
</cp:coreProperties>
</file>