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061db8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061db8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061db8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061db8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061db8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5061db8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061db8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061db8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061db8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061db8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061db8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061db8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61db8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061db8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061db8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061db8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061db8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061db8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061db8a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061db8a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061db8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061db8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061db8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061db8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5061db8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5061db8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061db8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5061db8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061db8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061db8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061db8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5061db8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061db8a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061db8a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061db8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5061db8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061db8a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5061db8a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061db8a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5061db8a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5061db8a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5061db8a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061db8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061db8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5061db8a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5061db8a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061db8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061db8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061db8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061db8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061db8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061db8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061db8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061db8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061db8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061db8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061db8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061db8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nius.com/api-clients/new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988" y="878738"/>
            <a:ext cx="3386025" cy="3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задать условие?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задать условие?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1067975"/>
            <a:ext cx="32128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Расскажите о строках</a:t>
            </a:r>
            <a:endParaRPr/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113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методы есть у строк?</a:t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29525" y="189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Строки можно изменять?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Сложные типы данных?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Сложные типы данных?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391175" y="1254625"/>
            <a:ext cx="424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4285F4"/>
                </a:solidFill>
              </a:rPr>
              <a:t>list </a:t>
            </a:r>
            <a:r>
              <a:rPr lang="en" sz="1800">
                <a:solidFill>
                  <a:srgbClr val="595959"/>
                </a:solidFill>
              </a:rPr>
              <a:t>- список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4285F4"/>
                </a:solidFill>
              </a:rPr>
              <a:t>tuple </a:t>
            </a:r>
            <a:r>
              <a:rPr lang="en" sz="1800">
                <a:solidFill>
                  <a:srgbClr val="595959"/>
                </a:solidFill>
              </a:rPr>
              <a:t>-</a:t>
            </a:r>
            <a:r>
              <a:rPr lang="en" sz="1800">
                <a:solidFill>
                  <a:srgbClr val="4285F4"/>
                </a:solidFill>
              </a:rPr>
              <a:t> </a:t>
            </a:r>
            <a:r>
              <a:rPr lang="en" sz="1800">
                <a:solidFill>
                  <a:srgbClr val="595959"/>
                </a:solidFill>
              </a:rPr>
              <a:t>неизменяемый список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4285F4"/>
                </a:solidFill>
              </a:rPr>
              <a:t>dict </a:t>
            </a:r>
            <a:r>
              <a:rPr lang="en" sz="1800">
                <a:solidFill>
                  <a:srgbClr val="595959"/>
                </a:solidFill>
              </a:rPr>
              <a:t>-</a:t>
            </a:r>
            <a:r>
              <a:rPr lang="en" sz="1800">
                <a:solidFill>
                  <a:srgbClr val="4285F4"/>
                </a:solidFill>
              </a:rPr>
              <a:t> </a:t>
            </a:r>
            <a:r>
              <a:rPr lang="en" sz="1800">
                <a:solidFill>
                  <a:srgbClr val="595959"/>
                </a:solidFill>
              </a:rPr>
              <a:t>хранилище ключ-значение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4285F4"/>
                </a:solidFill>
              </a:rPr>
              <a:t>set </a:t>
            </a:r>
            <a:r>
              <a:rPr lang="en" sz="1800">
                <a:solidFill>
                  <a:srgbClr val="595959"/>
                </a:solidFill>
              </a:rPr>
              <a:t>- хранит неповторяющиеся элементы в произвольном порядке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проверить наличие элемента в колекции?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Расскажите о циклах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устанавливать библиотеки?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библиотеки мы использовали?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API?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Повторим?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API?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5281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разбивать код на составляющие?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выглядят функции в питоне?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область видимости?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позволяют делать классы? Зачем они?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Фууух!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50" y="1060700"/>
            <a:ext cx="68165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Давайте попробуем создать клона исполнителя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Используем предобученную модель GPT2 для генерации текстов (не аниме, ахах)</a:t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50" y="2051350"/>
            <a:ext cx="4589025" cy="22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5449925" y="2921550"/>
            <a:ext cx="32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@nijigenka_ai_bot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Давайте попробуем создать клона исполнителя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качестве подопытного выберем непопулярного молодого исполнителя Oxxxymiron.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Что нам нужно от него? Тексты песен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Сколько? Все!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Где их взять? Используем API сайта genius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Что дальше? Обучим модель на этих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Где обучим?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Почему не на ноуте? Потому что у нас нет денег слабое железо :(</a:t>
            </a:r>
            <a:endParaRPr/>
          </a:p>
        </p:txBody>
      </p:sp>
      <p:cxnSp>
        <p:nvCxnSpPr>
          <p:cNvPr id="213" name="Google Shape;213;p39"/>
          <p:cNvCxnSpPr/>
          <p:nvPr/>
        </p:nvCxnSpPr>
        <p:spPr>
          <a:xfrm>
            <a:off x="5026750" y="3779200"/>
            <a:ext cx="10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Начнем скачивать тексты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Используем библиотеку-обертку </a:t>
            </a:r>
            <a:r>
              <a:rPr lang="en">
                <a:solidFill>
                  <a:schemeClr val="accent1"/>
                </a:solidFill>
              </a:rPr>
              <a:t>lyricsgenius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https://genius.com/api-clients/new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Пакуем все в два файла: для обучения и для валидации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Создаем клонов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Используем google colab, там импортируем всё необходимое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Обучаем модель генерации текста, сохраняем модель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Генерируем сами тексты по начальным словам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Пакуем это всё в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Теперь готовы вопросы!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используется питон?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Переходим к написанию бекенда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Используем FastAPI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Типизация?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ростые типы данных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Простые типы данных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В Python все - объекты. Но об этом позже :)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4285F4"/>
                </a:solidFill>
              </a:rPr>
              <a:t>float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lang="en" sz="1800">
                <a:solidFill>
                  <a:srgbClr val="4285F4"/>
                </a:solidFill>
              </a:rPr>
              <a:t>int</a:t>
            </a:r>
            <a:endParaRPr sz="1800">
              <a:solidFill>
                <a:srgbClr val="4285F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4285F4"/>
                </a:solidFill>
              </a:rPr>
              <a:t>bool </a:t>
            </a:r>
            <a:r>
              <a:rPr lang="en" sz="1800">
                <a:solidFill>
                  <a:srgbClr val="595959"/>
                </a:solidFill>
              </a:rPr>
              <a:t>(False, True)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4285F4"/>
                </a:solidFill>
              </a:rPr>
              <a:t>str</a:t>
            </a:r>
            <a:endParaRPr sz="1800">
              <a:solidFill>
                <a:srgbClr val="4285F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4285F4"/>
                </a:solidFill>
              </a:rPr>
              <a:t>None</a:t>
            </a:r>
            <a:endParaRPr sz="180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 переменных с клавиатуры?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 переменных с клавиатуры?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5" y="1223288"/>
            <a:ext cx="2567474" cy="26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Чем отличается = от == ?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