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73" r:id="rId6"/>
    <p:sldId id="274" r:id="rId7"/>
    <p:sldId id="275" r:id="rId8"/>
    <p:sldId id="276" r:id="rId9"/>
    <p:sldId id="277" r:id="rId10"/>
    <p:sldId id="280" r:id="rId11"/>
    <p:sldId id="281" r:id="rId12"/>
    <p:sldId id="282" r:id="rId13"/>
    <p:sldId id="283" r:id="rId14"/>
    <p:sldId id="284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37" autoAdjust="0"/>
    <p:restoredTop sz="94660"/>
  </p:normalViewPr>
  <p:slideViewPr>
    <p:cSldViewPr>
      <p:cViewPr>
        <p:scale>
          <a:sx n="66" d="100"/>
          <a:sy n="66" d="100"/>
        </p:scale>
        <p:origin x="-1771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2D48-6C81-458F-A252-23BBBF713D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B2D48-6C81-458F-A252-23BBBF713DA5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CFE7A59-5930-41D9-8FCC-95D744EB81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6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5.mp3"/><Relationship Id="rId7" Type="http://schemas.openxmlformats.org/officeDocument/2006/relationships/image" Target="../media/image15.jpeg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14.jpe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mp3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200400"/>
            <a:ext cx="8064896" cy="1600200"/>
          </a:xfrm>
        </p:spPr>
        <p:txBody>
          <a:bodyPr/>
          <a:lstStyle/>
          <a:p>
            <a:r>
              <a:rPr lang="ru-RU" dirty="0" err="1" smtClean="0"/>
              <a:t>Осипчук</a:t>
            </a:r>
            <a:r>
              <a:rPr lang="ru-RU" dirty="0" smtClean="0"/>
              <a:t> Владимир Вячеславович</a:t>
            </a:r>
          </a:p>
          <a:p>
            <a:r>
              <a:rPr lang="ru-RU" dirty="0" smtClean="0"/>
              <a:t>Руководитель: </a:t>
            </a:r>
            <a:r>
              <a:rPr lang="ru-RU" dirty="0" err="1" smtClean="0"/>
              <a:t>Сатаневский</a:t>
            </a:r>
            <a:r>
              <a:rPr lang="ru-RU" dirty="0" smtClean="0"/>
              <a:t> Владислав Валерьевич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гармонизации мелодий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Глава 2. Приложение генетики. Особь. Скрещивание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Особь: массив </a:t>
                </a:r>
                <a:r>
                  <a:rPr lang="ru-RU" dirty="0"/>
                  <a:t>аккордов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Скрещивание: случайное множество контрольных точек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819216"/>
            <a:ext cx="2808312" cy="121956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20072" y="2819216"/>
            <a:ext cx="2592288" cy="121956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3424044" y="4797152"/>
            <a:ext cx="2372092" cy="1008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8678" y="5954960"/>
            <a:ext cx="10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Ребёнок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endCxn id="8" idx="1"/>
          </p:cNvCxnSpPr>
          <p:nvPr/>
        </p:nvCxnSpPr>
        <p:spPr>
          <a:xfrm>
            <a:off x="1403648" y="3501008"/>
            <a:ext cx="2020396" cy="1800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1979712" y="3501008"/>
            <a:ext cx="2020396" cy="1800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4932040" y="3638528"/>
            <a:ext cx="1870122" cy="166268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544828" y="3429000"/>
            <a:ext cx="2020396" cy="18002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94715" y="4221088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Первый родитель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1158" y="4221088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Второй родитель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Глава 2. Приложение </a:t>
            </a:r>
            <a:r>
              <a:rPr lang="ru-RU" dirty="0" smtClean="0"/>
              <a:t>генетики. Штрафы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23446454"/>
              </p:ext>
            </p:extLst>
          </p:nvPr>
        </p:nvGraphicFramePr>
        <p:xfrm>
          <a:off x="611560" y="2060852"/>
          <a:ext cx="7992888" cy="3456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56950"/>
                <a:gridCol w="2235938"/>
              </a:tblGrid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Условие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Штраф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Инвалидная нота (на каждую)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Отсутствие трезвучия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-40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Отсутствие пятой ступени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Аккорд не в обращении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Полутоновый диссонанс (на каждый)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Отсутствие нот соответствующего такта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-40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Наличие унисона (на каждый)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Удовлетворяет гармонии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Частично удовлетворяет гармонии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39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2. Мутация. Катаклизм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265342"/>
              </p:ext>
            </p:extLst>
          </p:nvPr>
        </p:nvGraphicFramePr>
        <p:xfrm>
          <a:off x="611560" y="2060852"/>
          <a:ext cx="7992888" cy="1728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56950"/>
                <a:gridCol w="2235938"/>
              </a:tblGrid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Мутация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Вероятность,</a:t>
                      </a:r>
                      <a:r>
                        <a:rPr lang="ru-RU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Изменение ноты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Транспонирование аккорда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effectLst/>
                        </a:rPr>
                        <a:t>Реинициализация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Копирование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Объект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ru-RU" dirty="0" smtClean="0"/>
              <a:t>Вероятность </a:t>
            </a:r>
            <a:r>
              <a:rPr lang="ru-RU" dirty="0"/>
              <a:t>вхождения в фазу мутации: 20%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 катаклизме сохраняем </a:t>
            </a:r>
            <a:r>
              <a:rPr lang="ru-RU" dirty="0"/>
              <a:t>3</a:t>
            </a:r>
            <a:r>
              <a:rPr lang="ru-RU" dirty="0" smtClean="0"/>
              <a:t>0% особей (выбираем их методом рулетки)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3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928992" cy="79695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Глава 2. </a:t>
            </a:r>
            <a:r>
              <a:rPr lang="en-US" dirty="0" smtClean="0"/>
              <a:t>“God save the Queen”</a:t>
            </a:r>
            <a:endParaRPr lang="en-US" dirty="0"/>
          </a:p>
        </p:txBody>
      </p:sp>
      <p:pic>
        <p:nvPicPr>
          <p:cNvPr id="2050" name="Picture 2" descr="C:\Users\ars18wrw\Dropbox\09_12_2016\ga_greatbrita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0" y="1857705"/>
            <a:ext cx="8288108" cy="157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a_greatbrita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52120" y="433744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7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Глава 2. </a:t>
            </a:r>
            <a:r>
              <a:rPr lang="ru-RU" dirty="0"/>
              <a:t>Ария </a:t>
            </a:r>
            <a:r>
              <a:rPr lang="ru-RU" dirty="0" err="1"/>
              <a:t>Папагено</a:t>
            </a:r>
            <a:r>
              <a:rPr lang="ru-RU" dirty="0"/>
              <a:t> из оперы «Волшебная флейта» </a:t>
            </a:r>
            <a:r>
              <a:rPr lang="ru-RU" dirty="0" err="1"/>
              <a:t>В.А.Моцарта</a:t>
            </a:r>
            <a:endParaRPr lang="en-US" dirty="0"/>
          </a:p>
        </p:txBody>
      </p:sp>
      <p:pic>
        <p:nvPicPr>
          <p:cNvPr id="3074" name="Picture 2" descr="C:\Users\ars18wrw\Dropbox\09_12_2016\ga_pagagen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731976" cy="15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s18wrw\Dropbox\09_12_2016\rule_papagen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76" y="4666669"/>
            <a:ext cx="7395144" cy="161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79976" y="4254224"/>
            <a:ext cx="2469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Поиском с возвратом:</a:t>
            </a:r>
            <a:endParaRPr lang="en-US" dirty="0"/>
          </a:p>
        </p:txBody>
      </p:sp>
      <p:pic>
        <p:nvPicPr>
          <p:cNvPr id="5" name="ga_papageno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64327" y="3573014"/>
            <a:ext cx="487363" cy="487363"/>
          </a:xfrm>
          <a:prstGeom prst="rect">
            <a:avLst/>
          </a:prstGeom>
        </p:spPr>
      </p:pic>
      <p:pic>
        <p:nvPicPr>
          <p:cNvPr id="6" name="rule_papageno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119937" y="357301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7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8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14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63272" cy="4572000"/>
          </a:xfrm>
        </p:spPr>
        <p:txBody>
          <a:bodyPr>
            <a:normAutofit/>
          </a:bodyPr>
          <a:lstStyle/>
          <a:p>
            <a:r>
              <a:rPr lang="ru-RU" dirty="0" smtClean="0"/>
              <a:t> Метод поиска с возвратом даёт приемлемые результаты. Главный плюс в анализе гармонических переходов.</a:t>
            </a:r>
          </a:p>
          <a:p>
            <a:r>
              <a:rPr lang="ru-RU" dirty="0"/>
              <a:t> Реализованный </a:t>
            </a:r>
            <a:r>
              <a:rPr lang="ru-RU" dirty="0" smtClean="0"/>
              <a:t>генетический </a:t>
            </a:r>
            <a:r>
              <a:rPr lang="ru-RU" dirty="0"/>
              <a:t>алгоритм приемлемо гармонизирует отдельные ноты мелодии, при гармонизации последовательностей нот результаты хуже.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Спасибо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работы: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Изучить </a:t>
            </a:r>
            <a:r>
              <a:rPr lang="ru-RU" dirty="0"/>
              <a:t>основы теории </a:t>
            </a:r>
            <a:r>
              <a:rPr lang="ru-RU" dirty="0" smtClean="0"/>
              <a:t>музыки.</a:t>
            </a:r>
            <a:endParaRPr lang="en-US" dirty="0"/>
          </a:p>
          <a:p>
            <a:pPr lvl="0"/>
            <a:r>
              <a:rPr lang="ru-RU" dirty="0"/>
              <a:t>Изучить литературу по данной </a:t>
            </a:r>
            <a:r>
              <a:rPr lang="ru-RU" dirty="0" smtClean="0"/>
              <a:t>теме.</a:t>
            </a:r>
            <a:endParaRPr lang="en-US" dirty="0"/>
          </a:p>
          <a:p>
            <a:pPr lvl="0"/>
            <a:r>
              <a:rPr lang="ru-RU" dirty="0"/>
              <a:t>Рассмотреть и предложить свои алгоритмы </a:t>
            </a:r>
            <a:r>
              <a:rPr lang="ru-RU" dirty="0" smtClean="0"/>
              <a:t>гармонизации мелодий.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1. Мелодия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Мелодия - </a:t>
            </a:r>
            <a:r>
              <a:rPr lang="ru-RU" dirty="0"/>
              <a:t>одноголосая последовательность звуков, организованная в ладовом и метро-ритмическом отношениях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20" y="3501008"/>
            <a:ext cx="7062194" cy="16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2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2. Гармонизация мелодии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Гармонизация </a:t>
            </a:r>
            <a:r>
              <a:rPr lang="ru-RU" dirty="0"/>
              <a:t>мелодии </a:t>
            </a:r>
            <a:r>
              <a:rPr lang="ru-RU" dirty="0" smtClean="0"/>
              <a:t>- </a:t>
            </a:r>
            <a:r>
              <a:rPr lang="ru-RU" dirty="0"/>
              <a:t>присоединение к ней связной и логичной последовательности аккордов. </a:t>
            </a:r>
            <a:endParaRPr lang="ru-RU" dirty="0" smtClean="0"/>
          </a:p>
          <a:p>
            <a:r>
              <a:rPr lang="ru-RU" dirty="0" smtClean="0"/>
              <a:t>Гармонизация </a:t>
            </a:r>
            <a:r>
              <a:rPr lang="ru-RU" dirty="0"/>
              <a:t>основывается на истолковании функционального значения звуков мелодии в их взаимной связи и развитии</a:t>
            </a:r>
            <a:r>
              <a:rPr lang="ru-RU" dirty="0" smtClean="0"/>
              <a:t>.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12093"/>
            <a:ext cx="5390356" cy="230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2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49963" y="2492896"/>
            <a:ext cx="2520280" cy="19442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</a:t>
            </a:r>
            <a:r>
              <a:rPr lang="ru-RU" dirty="0"/>
              <a:t>2</a:t>
            </a:r>
            <a:r>
              <a:rPr lang="ru-RU" dirty="0" smtClean="0"/>
              <a:t>. Поиск с возвратом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</a:t>
            </a:r>
            <a:r>
              <a:rPr lang="ru-RU" dirty="0"/>
              <a:t>каждой ступени запомним гармонические функции, в аккордах которой она может присутствовать. 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Для каждой гармонической функции определим правила, задающие гармонические функции, </a:t>
            </a:r>
            <a:r>
              <a:rPr lang="ru-RU" dirty="0" err="1"/>
              <a:t>употребимые</a:t>
            </a:r>
            <a:r>
              <a:rPr lang="ru-RU" dirty="0"/>
              <a:t> после неё. 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91680" y="5517232"/>
            <a:ext cx="60906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T-&gt;T,  T-&gt;S, T-&gt;D, T-&gt;</a:t>
            </a:r>
            <a:r>
              <a:rPr lang="en-US" sz="5000" dirty="0" smtClean="0"/>
              <a:t>VI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38657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2. Поиск с возвратом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ru-RU" dirty="0"/>
              <a:t>1) Первый звук мелодии может гармонизироваться аккордом любой </a:t>
            </a:r>
            <a:r>
              <a:rPr lang="ru-RU" dirty="0" smtClean="0"/>
              <a:t>функции.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2) Для каждого звука мелодии рассматривается пересечение двух множеств: множества функций, в составе аккордов которой звук как ступень может присутствовать и множества функций, допустимых после предыдущей функции. Если это множество не пусто, то осуществляем выбор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2. Поиск с возвратом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3) Если пересечение множеств пусто, возвращаемся к предыдущему звуку и выбираем для его гармонизации другую </a:t>
            </a:r>
            <a:r>
              <a:rPr lang="ru-RU" dirty="0" smtClean="0"/>
              <a:t>функцию. 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4) Работа алгоритма завершается успешно, если для каждого звука была подобрана гармония, и неудачно, если не существует подходящей функции для гармонизации первого звука мелодии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2. «В лесу родилась ёлочка»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204864"/>
            <a:ext cx="8071769" cy="1828720"/>
          </a:xfrm>
          <a:prstGeom prst="rect">
            <a:avLst/>
          </a:prstGeom>
        </p:spPr>
      </p:pic>
      <p:pic>
        <p:nvPicPr>
          <p:cNvPr id="5" name="elochka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76256" y="465313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7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Глава 2. Ария </a:t>
            </a:r>
            <a:r>
              <a:rPr lang="ru-RU" dirty="0" err="1" smtClean="0"/>
              <a:t>Папагено</a:t>
            </a:r>
            <a:r>
              <a:rPr lang="ru-RU" dirty="0" smtClean="0"/>
              <a:t> из оперы «Волшебная флейта» </a:t>
            </a:r>
            <a:r>
              <a:rPr lang="ru-RU" dirty="0" err="1" smtClean="0"/>
              <a:t>В.А.Моцарта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4"/>
          <a:stretch>
            <a:fillRect/>
          </a:stretch>
        </p:blipFill>
        <p:spPr>
          <a:xfrm>
            <a:off x="768827" y="1556792"/>
            <a:ext cx="4104456" cy="4941168"/>
          </a:xfrm>
          <a:prstGeom prst="rect">
            <a:avLst/>
          </a:prstGeom>
        </p:spPr>
      </p:pic>
      <p:pic>
        <p:nvPicPr>
          <p:cNvPr id="5" name="papageno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88224" y="479715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5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154</TotalTime>
  <Words>467</Words>
  <Application>Microsoft Office PowerPoint</Application>
  <PresentationFormat>Экран (4:3)</PresentationFormat>
  <Paragraphs>82</Paragraphs>
  <Slides>15</Slides>
  <Notes>0</Notes>
  <HiddenSlides>0</HiddenSlides>
  <MMClips>5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Справедливость</vt:lpstr>
      <vt:lpstr>Алгоритмы гармонизации мелодий</vt:lpstr>
      <vt:lpstr>Цели работы:</vt:lpstr>
      <vt:lpstr>Глава 1. Мелодия</vt:lpstr>
      <vt:lpstr>Глава 2. Гармонизация мелодии</vt:lpstr>
      <vt:lpstr>Глава 2. Поиск с возвратом</vt:lpstr>
      <vt:lpstr>Глава 2. Поиск с возвратом</vt:lpstr>
      <vt:lpstr>Глава 2. Поиск с возвратом</vt:lpstr>
      <vt:lpstr>Глава 2. «В лесу родилась ёлочка»</vt:lpstr>
      <vt:lpstr>Глава 2. Ария Папагено из оперы «Волшебная флейта» В.А.Моцарта</vt:lpstr>
      <vt:lpstr>Глава 2. Приложение генетики. Особь. Скрещивание</vt:lpstr>
      <vt:lpstr>Глава 2. Приложение генетики. Штрафы</vt:lpstr>
      <vt:lpstr>Глава 2. Мутация. Катаклизм</vt:lpstr>
      <vt:lpstr>Глава 2. “God save the Queen”</vt:lpstr>
      <vt:lpstr>Глава 2. Ария Папагено из оперы «Волшебная флейта» В.А.Моцарта</vt:lpstr>
      <vt:lpstr>Заключение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Алгоритмическая генерация музыки</dc:title>
  <dc:creator>Уладзімір Асіпчук</dc:creator>
  <cp:lastModifiedBy>Уладзімір Асіпчук</cp:lastModifiedBy>
  <cp:revision>42</cp:revision>
  <dcterms:created xsi:type="dcterms:W3CDTF">2016-05-18T14:50:32Z</dcterms:created>
  <dcterms:modified xsi:type="dcterms:W3CDTF">2016-12-08T21:31:45Z</dcterms:modified>
</cp:coreProperties>
</file>