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A0114-C07B-4AA6-B49A-9E62F3DAA320}" v="9" dt="2020-11-24T20:46:54.951"/>
    <p1510:client id="{4D89E0CF-D779-50EB-78C5-F95F916768A7}" v="181" dt="2020-11-25T05:57:33.122"/>
    <p1510:client id="{7E84F957-0074-46AA-8659-A9533174208F}" v="292" dt="2020-11-23T04:44:02.113"/>
    <p1510:client id="{CE3A39AD-CFC7-78FD-C0D1-5F08CF18EDDA}" v="12" dt="2020-11-25T05:59:57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an Shamair" userId="S::rahman.shamair@evampsaanga.onmicrosoft.com::04a4352b-d24d-4c18-89a2-c3e9971e0253" providerId="AD" clId="Web-{7E84F957-0074-46AA-8659-A9533174208F}"/>
    <pc:docChg chg="addSld delSld modSld addMainMaster delMainMaster">
      <pc:chgData name="Rahman Shamair" userId="S::rahman.shamair@evampsaanga.onmicrosoft.com::04a4352b-d24d-4c18-89a2-c3e9971e0253" providerId="AD" clId="Web-{7E84F957-0074-46AA-8659-A9533174208F}" dt="2020-11-23T04:44:02.113" v="288" actId="20577"/>
      <pc:docMkLst>
        <pc:docMk/>
      </pc:docMkLst>
      <pc:sldChg chg="addSp modSp mod setBg modClrScheme chgLayout">
        <pc:chgData name="Rahman Shamair" userId="S::rahman.shamair@evampsaanga.onmicrosoft.com::04a4352b-d24d-4c18-89a2-c3e9971e0253" providerId="AD" clId="Web-{7E84F957-0074-46AA-8659-A9533174208F}" dt="2020-11-23T04:34:21.816" v="43"/>
        <pc:sldMkLst>
          <pc:docMk/>
          <pc:sldMk cId="690163300" sldId="256"/>
        </pc:sldMkLst>
        <pc:spChg chg="mod">
          <ac:chgData name="Rahman Shamair" userId="S::rahman.shamair@evampsaanga.onmicrosoft.com::04a4352b-d24d-4c18-89a2-c3e9971e0253" providerId="AD" clId="Web-{7E84F957-0074-46AA-8659-A9533174208F}" dt="2020-11-23T04:34:21.816" v="43"/>
          <ac:spMkLst>
            <pc:docMk/>
            <pc:sldMk cId="690163300" sldId="256"/>
            <ac:spMk id="2" creationId="{00000000-0000-0000-0000-000000000000}"/>
          </ac:spMkLst>
        </pc:spChg>
        <pc:spChg chg="mod">
          <ac:chgData name="Rahman Shamair" userId="S::rahman.shamair@evampsaanga.onmicrosoft.com::04a4352b-d24d-4c18-89a2-c3e9971e0253" providerId="AD" clId="Web-{7E84F957-0074-46AA-8659-A9533174208F}" dt="2020-11-23T04:34:21.816" v="43"/>
          <ac:spMkLst>
            <pc:docMk/>
            <pc:sldMk cId="690163300" sldId="256"/>
            <ac:spMk id="3" creationId="{00000000-0000-0000-0000-000000000000}"/>
          </ac:spMkLst>
        </pc:spChg>
        <pc:spChg chg="add">
          <ac:chgData name="Rahman Shamair" userId="S::rahman.shamair@evampsaanga.onmicrosoft.com::04a4352b-d24d-4c18-89a2-c3e9971e0253" providerId="AD" clId="Web-{7E84F957-0074-46AA-8659-A9533174208F}" dt="2020-11-23T04:34:21.816" v="43"/>
          <ac:spMkLst>
            <pc:docMk/>
            <pc:sldMk cId="690163300" sldId="256"/>
            <ac:spMk id="9" creationId="{EFA9B6C6-A247-48A8-9A1C-1E36FA9456B5}"/>
          </ac:spMkLst>
        </pc:spChg>
        <pc:spChg chg="add">
          <ac:chgData name="Rahman Shamair" userId="S::rahman.shamair@evampsaanga.onmicrosoft.com::04a4352b-d24d-4c18-89a2-c3e9971e0253" providerId="AD" clId="Web-{7E84F957-0074-46AA-8659-A9533174208F}" dt="2020-11-23T04:34:21.816" v="43"/>
          <ac:spMkLst>
            <pc:docMk/>
            <pc:sldMk cId="690163300" sldId="256"/>
            <ac:spMk id="11" creationId="{C5CB530E-515E-412C-9DF1-5F8FFBD6F383}"/>
          </ac:spMkLst>
        </pc:spChg>
        <pc:spChg chg="add">
          <ac:chgData name="Rahman Shamair" userId="S::rahman.shamair@evampsaanga.onmicrosoft.com::04a4352b-d24d-4c18-89a2-c3e9971e0253" providerId="AD" clId="Web-{7E84F957-0074-46AA-8659-A9533174208F}" dt="2020-11-23T04:34:21.816" v="43"/>
          <ac:spMkLst>
            <pc:docMk/>
            <pc:sldMk cId="690163300" sldId="256"/>
            <ac:spMk id="13" creationId="{712D4376-A578-4FF1-94FC-245E7A6A489F}"/>
          </ac:spMkLst>
        </pc:spChg>
        <pc:spChg chg="add">
          <ac:chgData name="Rahman Shamair" userId="S::rahman.shamair@evampsaanga.onmicrosoft.com::04a4352b-d24d-4c18-89a2-c3e9971e0253" providerId="AD" clId="Web-{7E84F957-0074-46AA-8659-A9533174208F}" dt="2020-11-23T04:34:21.816" v="43"/>
          <ac:spMkLst>
            <pc:docMk/>
            <pc:sldMk cId="690163300" sldId="256"/>
            <ac:spMk id="15" creationId="{AEA7509D-F04F-40CB-A0B3-EEF16499CC9F}"/>
          </ac:spMkLst>
        </pc:spChg>
        <pc:picChg chg="add">
          <ac:chgData name="Rahman Shamair" userId="S::rahman.shamair@evampsaanga.onmicrosoft.com::04a4352b-d24d-4c18-89a2-c3e9971e0253" providerId="AD" clId="Web-{7E84F957-0074-46AA-8659-A9533174208F}" dt="2020-11-23T04:34:21.816" v="43"/>
          <ac:picMkLst>
            <pc:docMk/>
            <pc:sldMk cId="690163300" sldId="256"/>
            <ac:picMk id="4" creationId="{725B68DC-4F18-4098-B4F0-570A92905066}"/>
          </ac:picMkLst>
        </pc:picChg>
        <pc:cxnChg chg="add">
          <ac:chgData name="Rahman Shamair" userId="S::rahman.shamair@evampsaanga.onmicrosoft.com::04a4352b-d24d-4c18-89a2-c3e9971e0253" providerId="AD" clId="Web-{7E84F957-0074-46AA-8659-A9533174208F}" dt="2020-11-23T04:34:21.816" v="43"/>
          <ac:cxnSpMkLst>
            <pc:docMk/>
            <pc:sldMk cId="690163300" sldId="256"/>
            <ac:cxnSpMk id="17" creationId="{56020367-4FD5-4596-8E10-C5F095CD8DBF}"/>
          </ac:cxnSpMkLst>
        </pc:cxnChg>
      </pc:sldChg>
      <pc:sldChg chg="addSp modSp new mod setBg">
        <pc:chgData name="Rahman Shamair" userId="S::rahman.shamair@evampsaanga.onmicrosoft.com::04a4352b-d24d-4c18-89a2-c3e9971e0253" providerId="AD" clId="Web-{7E84F957-0074-46AA-8659-A9533174208F}" dt="2020-11-23T04:37:43.691" v="101" actId="20577"/>
        <pc:sldMkLst>
          <pc:docMk/>
          <pc:sldMk cId="869141250" sldId="257"/>
        </pc:sldMkLst>
        <pc:spChg chg="mod">
          <ac:chgData name="Rahman Shamair" userId="S::rahman.shamair@evampsaanga.onmicrosoft.com::04a4352b-d24d-4c18-89a2-c3e9971e0253" providerId="AD" clId="Web-{7E84F957-0074-46AA-8659-A9533174208F}" dt="2020-11-23T04:35:40.363" v="54"/>
          <ac:spMkLst>
            <pc:docMk/>
            <pc:sldMk cId="869141250" sldId="257"/>
            <ac:spMk id="2" creationId="{9C556435-E05B-4CEC-ABF8-C3C9EDB6AFFE}"/>
          </ac:spMkLst>
        </pc:spChg>
        <pc:spChg chg="mod">
          <ac:chgData name="Rahman Shamair" userId="S::rahman.shamair@evampsaanga.onmicrosoft.com::04a4352b-d24d-4c18-89a2-c3e9971e0253" providerId="AD" clId="Web-{7E84F957-0074-46AA-8659-A9533174208F}" dt="2020-11-23T04:37:43.691" v="101" actId="20577"/>
          <ac:spMkLst>
            <pc:docMk/>
            <pc:sldMk cId="869141250" sldId="257"/>
            <ac:spMk id="3" creationId="{C0E8051F-55C1-4666-B070-8B4A96B1B080}"/>
          </ac:spMkLst>
        </pc:spChg>
        <pc:spChg chg="add">
          <ac:chgData name="Rahman Shamair" userId="S::rahman.shamair@evampsaanga.onmicrosoft.com::04a4352b-d24d-4c18-89a2-c3e9971e0253" providerId="AD" clId="Web-{7E84F957-0074-46AA-8659-A9533174208F}" dt="2020-11-23T04:35:40.363" v="54"/>
          <ac:spMkLst>
            <pc:docMk/>
            <pc:sldMk cId="869141250" sldId="257"/>
            <ac:spMk id="10" creationId="{8D1AA55E-40D5-461B-A5A8-4AE8AAB71B08}"/>
          </ac:spMkLst>
        </pc:spChg>
        <pc:spChg chg="add">
          <ac:chgData name="Rahman Shamair" userId="S::rahman.shamair@evampsaanga.onmicrosoft.com::04a4352b-d24d-4c18-89a2-c3e9971e0253" providerId="AD" clId="Web-{7E84F957-0074-46AA-8659-A9533174208F}" dt="2020-11-23T04:35:40.363" v="54"/>
          <ac:spMkLst>
            <pc:docMk/>
            <pc:sldMk cId="869141250" sldId="257"/>
            <ac:spMk id="14" creationId="{6CB927A4-E432-4310-9CD5-E89FF5063179}"/>
          </ac:spMkLst>
        </pc:spChg>
        <pc:spChg chg="add">
          <ac:chgData name="Rahman Shamair" userId="S::rahman.shamair@evampsaanga.onmicrosoft.com::04a4352b-d24d-4c18-89a2-c3e9971e0253" providerId="AD" clId="Web-{7E84F957-0074-46AA-8659-A9533174208F}" dt="2020-11-23T04:35:40.363" v="54"/>
          <ac:spMkLst>
            <pc:docMk/>
            <pc:sldMk cId="869141250" sldId="257"/>
            <ac:spMk id="16" creationId="{E3020543-B24B-4EC4-8FFC-8DD88EEA91A8}"/>
          </ac:spMkLst>
        </pc:spChg>
        <pc:picChg chg="add">
          <ac:chgData name="Rahman Shamair" userId="S::rahman.shamair@evampsaanga.onmicrosoft.com::04a4352b-d24d-4c18-89a2-c3e9971e0253" providerId="AD" clId="Web-{7E84F957-0074-46AA-8659-A9533174208F}" dt="2020-11-23T04:35:40.363" v="54"/>
          <ac:picMkLst>
            <pc:docMk/>
            <pc:sldMk cId="869141250" sldId="257"/>
            <ac:picMk id="7" creationId="{0130831D-C955-4F74-8AF6-26C5F65E8964}"/>
          </ac:picMkLst>
        </pc:picChg>
        <pc:cxnChg chg="add">
          <ac:chgData name="Rahman Shamair" userId="S::rahman.shamair@evampsaanga.onmicrosoft.com::04a4352b-d24d-4c18-89a2-c3e9971e0253" providerId="AD" clId="Web-{7E84F957-0074-46AA-8659-A9533174208F}" dt="2020-11-23T04:35:40.363" v="54"/>
          <ac:cxnSpMkLst>
            <pc:docMk/>
            <pc:sldMk cId="869141250" sldId="257"/>
            <ac:cxnSpMk id="12" creationId="{7EB498BD-8089-4626-91EA-4978EBEF535E}"/>
          </ac:cxnSpMkLst>
        </pc:cxnChg>
      </pc:sldChg>
      <pc:sldChg chg="modSp new del">
        <pc:chgData name="Rahman Shamair" userId="S::rahman.shamair@evampsaanga.onmicrosoft.com::04a4352b-d24d-4c18-89a2-c3e9971e0253" providerId="AD" clId="Web-{7E84F957-0074-46AA-8659-A9533174208F}" dt="2020-11-23T04:38:25.878" v="111"/>
        <pc:sldMkLst>
          <pc:docMk/>
          <pc:sldMk cId="313207027" sldId="258"/>
        </pc:sldMkLst>
        <pc:spChg chg="mod">
          <ac:chgData name="Rahman Shamair" userId="S::rahman.shamair@evampsaanga.onmicrosoft.com::04a4352b-d24d-4c18-89a2-c3e9971e0253" providerId="AD" clId="Web-{7E84F957-0074-46AA-8659-A9533174208F}" dt="2020-11-23T04:37:53.175" v="108" actId="20577"/>
          <ac:spMkLst>
            <pc:docMk/>
            <pc:sldMk cId="313207027" sldId="258"/>
            <ac:spMk id="2" creationId="{8ED26B21-A532-420C-99BE-3BCD2AD9CBB6}"/>
          </ac:spMkLst>
        </pc:spChg>
      </pc:sldChg>
      <pc:sldChg chg="modSp add replId">
        <pc:chgData name="Rahman Shamair" userId="S::rahman.shamair@evampsaanga.onmicrosoft.com::04a4352b-d24d-4c18-89a2-c3e9971e0253" providerId="AD" clId="Web-{7E84F957-0074-46AA-8659-A9533174208F}" dt="2020-11-23T04:41:25.347" v="222" actId="20577"/>
        <pc:sldMkLst>
          <pc:docMk/>
          <pc:sldMk cId="3106711424" sldId="259"/>
        </pc:sldMkLst>
        <pc:spChg chg="mod">
          <ac:chgData name="Rahman Shamair" userId="S::rahman.shamair@evampsaanga.onmicrosoft.com::04a4352b-d24d-4c18-89a2-c3e9971e0253" providerId="AD" clId="Web-{7E84F957-0074-46AA-8659-A9533174208F}" dt="2020-11-23T04:38:31.082" v="112" actId="20577"/>
          <ac:spMkLst>
            <pc:docMk/>
            <pc:sldMk cId="3106711424" sldId="259"/>
            <ac:spMk id="2" creationId="{9C556435-E05B-4CEC-ABF8-C3C9EDB6AFFE}"/>
          </ac:spMkLst>
        </pc:spChg>
        <pc:spChg chg="mod">
          <ac:chgData name="Rahman Shamair" userId="S::rahman.shamair@evampsaanga.onmicrosoft.com::04a4352b-d24d-4c18-89a2-c3e9971e0253" providerId="AD" clId="Web-{7E84F957-0074-46AA-8659-A9533174208F}" dt="2020-11-23T04:41:25.347" v="222" actId="20577"/>
          <ac:spMkLst>
            <pc:docMk/>
            <pc:sldMk cId="3106711424" sldId="259"/>
            <ac:spMk id="3" creationId="{C0E8051F-55C1-4666-B070-8B4A96B1B080}"/>
          </ac:spMkLst>
        </pc:spChg>
      </pc:sldChg>
      <pc:sldChg chg="modSp add replId">
        <pc:chgData name="Rahman Shamair" userId="S::rahman.shamair@evampsaanga.onmicrosoft.com::04a4352b-d24d-4c18-89a2-c3e9971e0253" providerId="AD" clId="Web-{7E84F957-0074-46AA-8659-A9533174208F}" dt="2020-11-23T04:44:02.113" v="287" actId="20577"/>
        <pc:sldMkLst>
          <pc:docMk/>
          <pc:sldMk cId="2528697068" sldId="260"/>
        </pc:sldMkLst>
        <pc:spChg chg="mod">
          <ac:chgData name="Rahman Shamair" userId="S::rahman.shamair@evampsaanga.onmicrosoft.com::04a4352b-d24d-4c18-89a2-c3e9971e0253" providerId="AD" clId="Web-{7E84F957-0074-46AA-8659-A9533174208F}" dt="2020-11-23T04:41:39.191" v="233" actId="20577"/>
          <ac:spMkLst>
            <pc:docMk/>
            <pc:sldMk cId="2528697068" sldId="260"/>
            <ac:spMk id="2" creationId="{9C556435-E05B-4CEC-ABF8-C3C9EDB6AFFE}"/>
          </ac:spMkLst>
        </pc:spChg>
        <pc:spChg chg="mod">
          <ac:chgData name="Rahman Shamair" userId="S::rahman.shamair@evampsaanga.onmicrosoft.com::04a4352b-d24d-4c18-89a2-c3e9971e0253" providerId="AD" clId="Web-{7E84F957-0074-46AA-8659-A9533174208F}" dt="2020-11-23T04:44:02.113" v="287" actId="20577"/>
          <ac:spMkLst>
            <pc:docMk/>
            <pc:sldMk cId="2528697068" sldId="260"/>
            <ac:spMk id="3" creationId="{C0E8051F-55C1-4666-B070-8B4A96B1B080}"/>
          </ac:spMkLst>
        </pc:spChg>
      </pc:sldChg>
      <pc:sldMasterChg chg="del delSldLayout">
        <pc:chgData name="Rahman Shamair" userId="S::rahman.shamair@evampsaanga.onmicrosoft.com::04a4352b-d24d-4c18-89a2-c3e9971e0253" providerId="AD" clId="Web-{7E84F957-0074-46AA-8659-A9533174208F}" dt="2020-11-23T04:34:21.816" v="43"/>
        <pc:sldMasterMkLst>
          <pc:docMk/>
          <pc:sldMasterMk cId="0" sldId="2147483648"/>
        </pc:sldMasterMkLst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addSldLayout">
        <pc:chgData name="Rahman Shamair" userId="S::rahman.shamair@evampsaanga.onmicrosoft.com::04a4352b-d24d-4c18-89a2-c3e9971e0253" providerId="AD" clId="Web-{7E84F957-0074-46AA-8659-A9533174208F}" dt="2020-11-23T04:34:21.816" v="43"/>
        <pc:sldMasterMkLst>
          <pc:docMk/>
          <pc:sldMasterMk cId="1782238475" sldId="2147483738"/>
        </pc:sldMasterMkLst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4088593648" sldId="2147483727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2980271434" sldId="2147483728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3709275613" sldId="2147483729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2060699629" sldId="2147483730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3195406240" sldId="2147483731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2582556859" sldId="2147483732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2480232510" sldId="2147483733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1931704502" sldId="2147483734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1383124955" sldId="2147483735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3129141216" sldId="2147483736"/>
          </pc:sldLayoutMkLst>
        </pc:sldLayoutChg>
        <pc:sldLayoutChg chg="add">
          <pc:chgData name="Rahman Shamair" userId="S::rahman.shamair@evampsaanga.onmicrosoft.com::04a4352b-d24d-4c18-89a2-c3e9971e0253" providerId="AD" clId="Web-{7E84F957-0074-46AA-8659-A9533174208F}" dt="2020-11-23T04:34:21.816" v="43"/>
          <pc:sldLayoutMkLst>
            <pc:docMk/>
            <pc:sldMasterMk cId="1782238475" sldId="2147483738"/>
            <pc:sldLayoutMk cId="1489681802" sldId="2147483737"/>
          </pc:sldLayoutMkLst>
        </pc:sldLayoutChg>
      </pc:sldMasterChg>
    </pc:docChg>
  </pc:docChgLst>
  <pc:docChgLst>
    <pc:chgData name="Rahman Shamair" userId="S::rahman.shamair@evampsaanga.onmicrosoft.com::04a4352b-d24d-4c18-89a2-c3e9971e0253" providerId="AD" clId="Web-{4D89E0CF-D779-50EB-78C5-F95F916768A7}"/>
    <pc:docChg chg="addSld modSld">
      <pc:chgData name="Rahman Shamair" userId="S::rahman.shamair@evampsaanga.onmicrosoft.com::04a4352b-d24d-4c18-89a2-c3e9971e0253" providerId="AD" clId="Web-{4D89E0CF-D779-50EB-78C5-F95F916768A7}" dt="2020-11-25T05:57:33.122" v="177" actId="20577"/>
      <pc:docMkLst>
        <pc:docMk/>
      </pc:docMkLst>
      <pc:sldChg chg="modSp">
        <pc:chgData name="Rahman Shamair" userId="S::rahman.shamair@evampsaanga.onmicrosoft.com::04a4352b-d24d-4c18-89a2-c3e9971e0253" providerId="AD" clId="Web-{4D89E0CF-D779-50EB-78C5-F95F916768A7}" dt="2020-11-25T04:32:50.848" v="4" actId="20577"/>
        <pc:sldMkLst>
          <pc:docMk/>
          <pc:sldMk cId="690163300" sldId="256"/>
        </pc:sldMkLst>
        <pc:spChg chg="mod">
          <ac:chgData name="Rahman Shamair" userId="S::rahman.shamair@evampsaanga.onmicrosoft.com::04a4352b-d24d-4c18-89a2-c3e9971e0253" providerId="AD" clId="Web-{4D89E0CF-D779-50EB-78C5-F95F916768A7}" dt="2020-11-25T04:32:50.848" v="4" actId="20577"/>
          <ac:spMkLst>
            <pc:docMk/>
            <pc:sldMk cId="690163300" sldId="256"/>
            <ac:spMk id="3" creationId="{00000000-0000-0000-0000-000000000000}"/>
          </ac:spMkLst>
        </pc:spChg>
      </pc:sldChg>
      <pc:sldChg chg="modSp">
        <pc:chgData name="Rahman Shamair" userId="S::rahman.shamair@evampsaanga.onmicrosoft.com::04a4352b-d24d-4c18-89a2-c3e9971e0253" providerId="AD" clId="Web-{4D89E0CF-D779-50EB-78C5-F95F916768A7}" dt="2020-11-25T05:57:33.122" v="176" actId="20577"/>
        <pc:sldMkLst>
          <pc:docMk/>
          <pc:sldMk cId="1196622096" sldId="261"/>
        </pc:sldMkLst>
        <pc:spChg chg="mod">
          <ac:chgData name="Rahman Shamair" userId="S::rahman.shamair@evampsaanga.onmicrosoft.com::04a4352b-d24d-4c18-89a2-c3e9971e0253" providerId="AD" clId="Web-{4D89E0CF-D779-50EB-78C5-F95F916768A7}" dt="2020-11-25T05:57:33.122" v="176" actId="20577"/>
          <ac:spMkLst>
            <pc:docMk/>
            <pc:sldMk cId="1196622096" sldId="261"/>
            <ac:spMk id="3" creationId="{1191AA20-6AC1-443E-ACDB-0F9BDE38B532}"/>
          </ac:spMkLst>
        </pc:spChg>
      </pc:sldChg>
      <pc:sldChg chg="modSp new">
        <pc:chgData name="Rahman Shamair" userId="S::rahman.shamair@evampsaanga.onmicrosoft.com::04a4352b-d24d-4c18-89a2-c3e9971e0253" providerId="AD" clId="Web-{4D89E0CF-D779-50EB-78C5-F95F916768A7}" dt="2020-11-25T05:04:55.383" v="169" actId="20577"/>
        <pc:sldMkLst>
          <pc:docMk/>
          <pc:sldMk cId="2051229422" sldId="262"/>
        </pc:sldMkLst>
        <pc:spChg chg="mod">
          <ac:chgData name="Rahman Shamair" userId="S::rahman.shamair@evampsaanga.onmicrosoft.com::04a4352b-d24d-4c18-89a2-c3e9971e0253" providerId="AD" clId="Web-{4D89E0CF-D779-50EB-78C5-F95F916768A7}" dt="2020-11-25T04:47:08.146" v="78" actId="20577"/>
          <ac:spMkLst>
            <pc:docMk/>
            <pc:sldMk cId="2051229422" sldId="262"/>
            <ac:spMk id="2" creationId="{A0E2BC10-9C10-4D55-95AC-89203497CE44}"/>
          </ac:spMkLst>
        </pc:spChg>
        <pc:spChg chg="mod">
          <ac:chgData name="Rahman Shamair" userId="S::rahman.shamair@evampsaanga.onmicrosoft.com::04a4352b-d24d-4c18-89a2-c3e9971e0253" providerId="AD" clId="Web-{4D89E0CF-D779-50EB-78C5-F95F916768A7}" dt="2020-11-25T05:04:55.383" v="169" actId="20577"/>
          <ac:spMkLst>
            <pc:docMk/>
            <pc:sldMk cId="2051229422" sldId="262"/>
            <ac:spMk id="3" creationId="{3C36B58A-073D-4715-AB6B-63D4096024D0}"/>
          </ac:spMkLst>
        </pc:spChg>
      </pc:sldChg>
    </pc:docChg>
  </pc:docChgLst>
  <pc:docChgLst>
    <pc:chgData name="Rahman Shamair" userId="S::rahman.shamair@evampsaanga.onmicrosoft.com::04a4352b-d24d-4c18-89a2-c3e9971e0253" providerId="AD" clId="Web-{355A0114-C07B-4AA6-B49A-9E62F3DAA320}"/>
    <pc:docChg chg="addSld modSld">
      <pc:chgData name="Rahman Shamair" userId="S::rahman.shamair@evampsaanga.onmicrosoft.com::04a4352b-d24d-4c18-89a2-c3e9971e0253" providerId="AD" clId="Web-{355A0114-C07B-4AA6-B49A-9E62F3DAA320}" dt="2020-11-24T20:46:52.560" v="7" actId="20577"/>
      <pc:docMkLst>
        <pc:docMk/>
      </pc:docMkLst>
      <pc:sldChg chg="modSp new">
        <pc:chgData name="Rahman Shamair" userId="S::rahman.shamair@evampsaanga.onmicrosoft.com::04a4352b-d24d-4c18-89a2-c3e9971e0253" providerId="AD" clId="Web-{355A0114-C07B-4AA6-B49A-9E62F3DAA320}" dt="2020-11-24T20:46:51.076" v="5" actId="20577"/>
        <pc:sldMkLst>
          <pc:docMk/>
          <pc:sldMk cId="1196622096" sldId="261"/>
        </pc:sldMkLst>
        <pc:spChg chg="mod">
          <ac:chgData name="Rahman Shamair" userId="S::rahman.shamair@evampsaanga.onmicrosoft.com::04a4352b-d24d-4c18-89a2-c3e9971e0253" providerId="AD" clId="Web-{355A0114-C07B-4AA6-B49A-9E62F3DAA320}" dt="2020-11-24T20:46:51.076" v="5" actId="20577"/>
          <ac:spMkLst>
            <pc:docMk/>
            <pc:sldMk cId="1196622096" sldId="261"/>
            <ac:spMk id="2" creationId="{A2D50E8D-498A-43C8-AED4-8343C55DF0FA}"/>
          </ac:spMkLst>
        </pc:spChg>
      </pc:sldChg>
    </pc:docChg>
  </pc:docChgLst>
  <pc:docChgLst>
    <pc:chgData name="Rahman Shamair" userId="S::rahman.shamair@evampsaanga.onmicrosoft.com::04a4352b-d24d-4c18-89a2-c3e9971e0253" providerId="AD" clId="Web-{CE3A39AD-CFC7-78FD-C0D1-5F08CF18EDDA}"/>
    <pc:docChg chg="modSld">
      <pc:chgData name="Rahman Shamair" userId="S::rahman.shamair@evampsaanga.onmicrosoft.com::04a4352b-d24d-4c18-89a2-c3e9971e0253" providerId="AD" clId="Web-{CE3A39AD-CFC7-78FD-C0D1-5F08CF18EDDA}" dt="2020-11-25T05:59:57.680" v="11" actId="20577"/>
      <pc:docMkLst>
        <pc:docMk/>
      </pc:docMkLst>
      <pc:sldChg chg="modSp">
        <pc:chgData name="Rahman Shamair" userId="S::rahman.shamair@evampsaanga.onmicrosoft.com::04a4352b-d24d-4c18-89a2-c3e9971e0253" providerId="AD" clId="Web-{CE3A39AD-CFC7-78FD-C0D1-5F08CF18EDDA}" dt="2020-11-25T05:59:57.680" v="10" actId="20577"/>
        <pc:sldMkLst>
          <pc:docMk/>
          <pc:sldMk cId="1196622096" sldId="261"/>
        </pc:sldMkLst>
        <pc:spChg chg="mod">
          <ac:chgData name="Rahman Shamair" userId="S::rahman.shamair@evampsaanga.onmicrosoft.com::04a4352b-d24d-4c18-89a2-c3e9971e0253" providerId="AD" clId="Web-{CE3A39AD-CFC7-78FD-C0D1-5F08CF18EDDA}" dt="2020-11-25T05:59:57.680" v="10" actId="20577"/>
          <ac:spMkLst>
            <pc:docMk/>
            <pc:sldMk cId="1196622096" sldId="261"/>
            <ac:spMk id="3" creationId="{1191AA20-6AC1-443E-ACDB-0F9BDE38B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0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5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23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12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1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6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9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2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2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0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rBiNHEqSYU&amp;t=167s" TargetMode="External"/><Relationship Id="rId2" Type="http://schemas.openxmlformats.org/officeDocument/2006/relationships/hyperlink" Target="https://www.filledstacks.com/post/flutter-and-provider-architecture-using-stack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odemagic.io/flutter-tutorial-pros-and-cons-of-state-management-approaches/" TargetMode="External"/><Relationship Id="rId4" Type="http://schemas.openxmlformats.org/officeDocument/2006/relationships/hyperlink" Target="https://flutter.dev/docs/development/data-and-backend/state-mgmt/op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136" y="590062"/>
            <a:ext cx="5141964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Provider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36" y="3505199"/>
            <a:ext cx="5141949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WHAT?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WHEN?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B68DC-4F18-4098-B4F0-570A92905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13" r="28557" b="-1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56435-E05B-4CEC-ABF8-C3C9EDB6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Why?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51F-55C1-4666-B070-8B4A96B1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Problem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Solution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sz="1800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0130831D-C955-4F74-8AF6-26C5F65E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4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56435-E05B-4CEC-ABF8-C3C9EDB6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 dirty="0"/>
              <a:t>When?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51F-55C1-4666-B070-8B4A96B1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Need of State Management </a:t>
            </a:r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Different Solutions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Bloc</a:t>
            </a:r>
          </a:p>
          <a:p>
            <a:pPr marL="800100" lvl="1" indent="-342900">
              <a:buAutoNum type="arabicPeriod"/>
            </a:pPr>
            <a:r>
              <a:rPr lang="en-US" sz="1400" dirty="0"/>
              <a:t>Provider</a:t>
            </a:r>
          </a:p>
          <a:p>
            <a:pPr marL="800100" lvl="1" indent="-342900">
              <a:buAutoNum type="arabicPeriod"/>
            </a:pPr>
            <a:r>
              <a:rPr lang="en-US" sz="1400" dirty="0" err="1"/>
              <a:t>Getx</a:t>
            </a:r>
            <a:endParaRPr lang="en-US" sz="1400"/>
          </a:p>
          <a:p>
            <a:pPr marL="342900" indent="-342900">
              <a:buFont typeface="Arial" panose="020B0604020202020204" pitchFamily="34" charset="0"/>
              <a:buAutoNum type="alphaLcPeriod"/>
            </a:pPr>
            <a:endParaRPr lang="en-US" sz="1800" dirty="0"/>
          </a:p>
          <a:p>
            <a:pPr>
              <a:buFont typeface="Wingdings" panose="020B0604020202020204" pitchFamily="34" charset="0"/>
              <a:buChar char="v"/>
            </a:pPr>
            <a:endParaRPr lang="en-US" sz="1800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0130831D-C955-4F74-8AF6-26C5F65E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1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56435-E05B-4CEC-ABF8-C3C9EDB6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 dirty="0"/>
              <a:t>How?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51F-55C1-4666-B070-8B4A96B1B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Concept Similar to Inheritance Widget</a:t>
            </a:r>
            <a:endParaRPr lang="en-US" dirty="0"/>
          </a:p>
          <a:p>
            <a:pPr>
              <a:buFont typeface="Wingdings" panose="020B0604020202020204" pitchFamily="34" charset="0"/>
              <a:buChar char="v"/>
            </a:pPr>
            <a:r>
              <a:rPr lang="en-US" sz="1800" dirty="0"/>
              <a:t>Different Solutions</a:t>
            </a:r>
          </a:p>
          <a:p>
            <a:pPr marL="342900" indent="-342900">
              <a:buAutoNum type="alphaLcPeriod"/>
            </a:pPr>
            <a:endParaRPr lang="en-US" sz="1800" dirty="0"/>
          </a:p>
          <a:p>
            <a:pPr>
              <a:buFont typeface="Wingdings" panose="020B0604020202020204" pitchFamily="34" charset="0"/>
              <a:buChar char="v"/>
            </a:pPr>
            <a:endParaRPr lang="en-US" sz="1800" dirty="0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0130831D-C955-4F74-8AF6-26C5F65E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9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0E8D-498A-43C8-AED4-8343C55D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1AA20-6AC1-443E-ACDB-0F9BDE38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Stacked provides you with classes and functionalities to make it easy to implement that base architecture that this package is built for.</a:t>
            </a:r>
          </a:p>
          <a:p>
            <a:pPr algn="just"/>
            <a:r>
              <a:rPr lang="en-US" dirty="0">
                <a:ea typeface="+mn-lt"/>
                <a:cs typeface="+mn-lt"/>
              </a:rPr>
              <a:t>The architecture functionally consists of only 3 parts. Views, </a:t>
            </a:r>
            <a:r>
              <a:rPr lang="en-US" dirty="0" err="1">
                <a:ea typeface="+mn-lt"/>
                <a:cs typeface="+mn-lt"/>
              </a:rPr>
              <a:t>ViewModels</a:t>
            </a:r>
            <a:r>
              <a:rPr lang="en-US" dirty="0">
                <a:ea typeface="+mn-lt"/>
                <a:cs typeface="+mn-lt"/>
              </a:rPr>
              <a:t> and Services. Views on top, the closest to the user, </a:t>
            </a:r>
            <a:r>
              <a:rPr lang="en-US" dirty="0" err="1">
                <a:ea typeface="+mn-lt"/>
                <a:cs typeface="+mn-lt"/>
              </a:rPr>
              <a:t>ViewModels</a:t>
            </a:r>
            <a:r>
              <a:rPr lang="en-US" dirty="0">
                <a:ea typeface="+mn-lt"/>
                <a:cs typeface="+mn-lt"/>
              </a:rPr>
              <a:t> are below that taking input from the Views and Services below that which is what the </a:t>
            </a:r>
            <a:r>
              <a:rPr lang="en-US" dirty="0" err="1">
                <a:ea typeface="+mn-lt"/>
                <a:cs typeface="+mn-lt"/>
              </a:rPr>
              <a:t>ViewModel's</a:t>
            </a:r>
            <a:r>
              <a:rPr lang="en-US" dirty="0">
                <a:ea typeface="+mn-lt"/>
                <a:cs typeface="+mn-lt"/>
              </a:rPr>
              <a:t> make use of to provide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2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BC10-9C10-4D55-95AC-89203497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B58A-073D-4715-AB6B-63D40960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15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Provider with Stacked: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https://www.filledstacks.com/post/flutter-and-provider-architecture-using-stacked/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Pragmatic State Management Using Provider: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3"/>
              </a:rPr>
              <a:t>https://www.youtube.com/watch?v=HrBiNHEqSYU&amp;t=167s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/>
              <a:t>List of State Management Techniques: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https://flutter.dev/docs/development/data-and-backend/state-mgmt/options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r>
              <a:rPr lang="en-US" dirty="0"/>
              <a:t>Pros and Cons of popular State Management Approaches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5"/>
              </a:rPr>
              <a:t>https://blog.codemagic.io/flutter-tutorial-pros-and-cons-of-state-management-approaches/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2942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GradientVTI</vt:lpstr>
      <vt:lpstr>Provider Pattern</vt:lpstr>
      <vt:lpstr>Why?</vt:lpstr>
      <vt:lpstr>When?</vt:lpstr>
      <vt:lpstr>How?</vt:lpstr>
      <vt:lpstr>Stacked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123</cp:revision>
  <dcterms:created xsi:type="dcterms:W3CDTF">2020-11-23T04:33:24Z</dcterms:created>
  <dcterms:modified xsi:type="dcterms:W3CDTF">2020-11-25T05:59:59Z</dcterms:modified>
</cp:coreProperties>
</file>