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83" r:id="rId3"/>
    <p:sldId id="284" r:id="rId4"/>
    <p:sldId id="303" r:id="rId5"/>
    <p:sldId id="286" r:id="rId6"/>
    <p:sldId id="28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A20"/>
    <a:srgbClr val="25A72B"/>
    <a:srgbClr val="88C525"/>
    <a:srgbClr val="1E9A5F"/>
    <a:srgbClr val="1A9A38"/>
    <a:srgbClr val="2DC931"/>
    <a:srgbClr val="7EB913"/>
    <a:srgbClr val="B1EC46"/>
    <a:srgbClr val="3DDF35"/>
    <a:srgbClr val="1FC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124B-0FCD-48B0-BBCD-60AB3B4EA168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9DFAC-426B-4F6A-8E64-7AC6659C3E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82662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82674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0" y="260350"/>
            <a:ext cx="9144000" cy="1152525"/>
          </a:xfrm>
        </p:spPr>
        <p:txBody>
          <a:bodyPr lIns="91440"/>
          <a:lstStyle>
            <a:lvl1pPr algn="ctr">
              <a:defRPr sz="4900">
                <a:effectLst/>
                <a:latin typeface="Arial Black" pitchFamily="34" charset="0"/>
              </a:defRPr>
            </a:lvl1pPr>
          </a:lstStyle>
          <a:p>
            <a:r>
              <a:rPr lang="en-US" altLang="ko-KR" dirty="0"/>
              <a:t>  PPTRO TEMPLATE</a:t>
            </a:r>
          </a:p>
        </p:txBody>
      </p:sp>
      <p:sp>
        <p:nvSpPr>
          <p:cNvPr id="582675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547540" y="1412875"/>
            <a:ext cx="3744540" cy="550863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ko-KR" dirty="0"/>
              <a:t>www.pptro.co.kr</a:t>
            </a:r>
          </a:p>
        </p:txBody>
      </p:sp>
      <p:sp>
        <p:nvSpPr>
          <p:cNvPr id="582660" name="WordArt 4"/>
          <p:cNvSpPr>
            <a:spLocks noChangeArrowheads="1" noChangeShapeType="1" noTextEdit="1"/>
          </p:cNvSpPr>
          <p:nvPr userDrawn="1"/>
        </p:nvSpPr>
        <p:spPr bwMode="auto">
          <a:xfrm>
            <a:off x="8027988" y="6275388"/>
            <a:ext cx="801687" cy="242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>
                <a:ln w="9525">
                  <a:noFill/>
                  <a:round/>
                  <a:headEnd/>
                  <a:tailEnd/>
                </a:ln>
                <a:solidFill>
                  <a:schemeClr val="bg1">
                    <a:alpha val="72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LOGO</a:t>
            </a:r>
            <a:endParaRPr lang="ko-KR" altLang="en-US" sz="800" b="1" kern="10" spc="-40">
              <a:ln w="9525">
                <a:noFill/>
                <a:round/>
                <a:headEnd/>
                <a:tailEnd/>
              </a:ln>
              <a:solidFill>
                <a:schemeClr val="bg1">
                  <a:alpha val="72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  <p:sp>
        <p:nvSpPr>
          <p:cNvPr id="58266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D29D1C-204F-4E0B-B141-559DC1265FD9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1" name="Picture 54" descr="빛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-1"/>
            <a:ext cx="3456384" cy="5267011"/>
          </a:xfrm>
          <a:prstGeom prst="rect">
            <a:avLst/>
          </a:prstGeom>
          <a:noFill/>
        </p:spPr>
      </p:pic>
      <p:pic>
        <p:nvPicPr>
          <p:cNvPr id="12" name="그림 11" descr="Untitled-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148064" y="2489746"/>
            <a:ext cx="3593651" cy="4368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84000">
                <a:schemeClr val="accent1">
                  <a:tint val="44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252" y="952"/>
            <a:ext cx="8229600" cy="835760"/>
          </a:xfrm>
        </p:spPr>
        <p:txBody>
          <a:bodyPr lIns="324000">
            <a:noAutofit/>
          </a:bodyPr>
          <a:lstStyle>
            <a:lvl1pPr algn="l">
              <a:defRPr sz="2600" spc="-15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8796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2BF-7E20-4BD8-BA4A-94DD2887C815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8E69-BEC7-4568-AC15-3C8EB81696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2.jpg"/>
          <p:cNvPicPr>
            <a:picLocks noChangeAspect="1"/>
          </p:cNvPicPr>
          <p:nvPr userDrawn="1"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87800"/>
          <a:stretch>
            <a:fillRect/>
          </a:stretch>
        </p:blipFill>
        <p:spPr>
          <a:xfrm>
            <a:off x="0" y="0"/>
            <a:ext cx="9144000" cy="908720"/>
          </a:xfrm>
          <a:prstGeom prst="rect">
            <a:avLst/>
          </a:prstGeom>
        </p:spPr>
      </p:pic>
      <p:sp>
        <p:nvSpPr>
          <p:cNvPr id="14" name="WordArt 22"/>
          <p:cNvSpPr>
            <a:spLocks noChangeArrowheads="1" noChangeShapeType="1" noTextEdit="1"/>
          </p:cNvSpPr>
          <p:nvPr userDrawn="1"/>
        </p:nvSpPr>
        <p:spPr bwMode="auto">
          <a:xfrm>
            <a:off x="8090792" y="332656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7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75000"/>
                </a:schemeClr>
              </a:solidFill>
              <a:latin typeface="Arial Black"/>
            </a:endParaRPr>
          </a:p>
        </p:txBody>
      </p:sp>
      <p:pic>
        <p:nvPicPr>
          <p:cNvPr id="9" name="그림 8" descr="Untitled-2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2.jpg"/>
          <p:cNvPicPr>
            <a:picLocks noChangeAspect="1"/>
          </p:cNvPicPr>
          <p:nvPr userDrawn="1"/>
        </p:nvPicPr>
        <p:blipFill>
          <a:blip r:embed="rId13" cstate="print">
            <a:grayscl/>
          </a:blip>
          <a:srcRect b="87800"/>
          <a:stretch>
            <a:fillRect/>
          </a:stretch>
        </p:blipFill>
        <p:spPr>
          <a:xfrm>
            <a:off x="0" y="0"/>
            <a:ext cx="9144000" cy="90872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A96C-122D-4444-B85C-E372A0C58981}" type="datetimeFigureOut">
              <a:rPr lang="ko-KR" altLang="en-US" smtClean="0"/>
              <a:pPr/>
              <a:t>2012-12-26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F5D-3763-4D2C-9FDF-F7D8E70098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WordArt 22"/>
          <p:cNvSpPr>
            <a:spLocks noChangeArrowheads="1" noChangeShapeType="1" noTextEdit="1"/>
          </p:cNvSpPr>
          <p:nvPr userDrawn="1"/>
        </p:nvSpPr>
        <p:spPr bwMode="auto">
          <a:xfrm>
            <a:off x="8090792" y="332656"/>
            <a:ext cx="801688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800" b="1" kern="10" spc="-40" dirty="0">
                <a:ln w="9525">
                  <a:noFill/>
                  <a:round/>
                  <a:headEnd/>
                  <a:tailEnd/>
                </a:ln>
                <a:solidFill>
                  <a:schemeClr val="bg1">
                    <a:lumMod val="75000"/>
                  </a:schemeClr>
                </a:solidFill>
                <a:latin typeface="Arial Black"/>
              </a:rPr>
              <a:t>LOGO</a:t>
            </a:r>
            <a:endParaRPr lang="ko-KR" altLang="en-US" sz="800" b="1" kern="10" spc="-40" dirty="0">
              <a:ln w="9525">
                <a:noFill/>
                <a:round/>
                <a:headEnd/>
                <a:tailEnd/>
              </a:ln>
              <a:solidFill>
                <a:schemeClr val="bg1">
                  <a:lumMod val="75000"/>
                </a:schemeClr>
              </a:solidFill>
              <a:latin typeface="Arial Black"/>
            </a:endParaRPr>
          </a:p>
        </p:txBody>
      </p:sp>
      <p:pic>
        <p:nvPicPr>
          <p:cNvPr id="9" name="그림 8" descr="Untitled-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" y="5852032"/>
            <a:ext cx="827584" cy="100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/>
          <p:cNvSpPr>
            <a:spLocks noGrp="1" noChangeArrowheads="1"/>
          </p:cNvSpPr>
          <p:nvPr>
            <p:ph type="ctrTitle"/>
          </p:nvPr>
        </p:nvSpPr>
        <p:spPr>
          <a:xfrm>
            <a:off x="0" y="1196355"/>
            <a:ext cx="9144000" cy="1152525"/>
          </a:xfrm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A0DA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PPTRO</a:t>
            </a:r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TEMPLATE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268288" y="5945188"/>
            <a:ext cx="4879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ko-KR" sz="1600" b="1">
                <a:solidFill>
                  <a:schemeClr val="bg1"/>
                </a:solidFill>
                <a:latin typeface="Arial" charset="0"/>
              </a:rPr>
              <a:t>Placeholder for your content description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en-US" altLang="ko-KR" sz="140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altLang="ko-KR" sz="1000">
                <a:solidFill>
                  <a:schemeClr val="bg1"/>
                </a:solidFill>
                <a:latin typeface="Arial" charset="0"/>
              </a:rPr>
              <a:t>The text that you insert will retain the same style and format as the placeholder text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96" name="Rectangle 7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endParaRPr lang="ko-KR" altLang="ko-KR" sz="2000" dirty="0"/>
          </a:p>
        </p:txBody>
      </p:sp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 Insert the title of your presentation here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96" name="Rectangle 7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endParaRPr lang="ko-KR" altLang="ko-KR" sz="2000" dirty="0"/>
          </a:p>
        </p:txBody>
      </p:sp>
      <p:sp>
        <p:nvSpPr>
          <p:cNvPr id="5" name="Rectangle 71"/>
          <p:cNvSpPr txBox="1">
            <a:spLocks noChangeArrowheads="1"/>
          </p:cNvSpPr>
          <p:nvPr/>
        </p:nvSpPr>
        <p:spPr>
          <a:xfrm>
            <a:off x="-5252" y="952"/>
            <a:ext cx="8229600" cy="83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Arial" pitchFamily="34" charset="0"/>
              </a:rPr>
              <a:t>  Insert the title of your presentation here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84387"/>
            <a:ext cx="9144000" cy="1152525"/>
          </a:xfrm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en-US" altLang="ko-KR" sz="6400" b="1" dirty="0">
                <a:solidFill>
                  <a:srgbClr val="A0DA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you!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8288" y="6017915"/>
            <a:ext cx="4879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Arial" charset="0"/>
              </a:rPr>
              <a:t>Placeholder for your content description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  <a:latin typeface="Arial Black" pitchFamily="34" charset="0"/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  <a:latin typeface="Arial" charset="0"/>
              </a:rPr>
              <a:t>The text that you insert will retain the same style and format as the placeholder text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388" y="115888"/>
            <a:ext cx="346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ko-KR" altLang="en-US" b="1" dirty="0">
                <a:latin typeface="HY견고딕" pitchFamily="18" charset="-127"/>
                <a:ea typeface="HY견고딕" pitchFamily="18" charset="-127"/>
              </a:rPr>
              <a:t>파워포인트 템플릿 기본사용방법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528" y="4149080"/>
            <a:ext cx="82805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ko-KR" sz="1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출력하면 이미지가 깨지는 현상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]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파워포인트 템플릿 슬라이드에 </a:t>
            </a:r>
            <a:r>
              <a:rPr lang="en-US" altLang="ko-KR" sz="1000" dirty="0" smtClean="0"/>
              <a:t>jpg </a:t>
            </a:r>
            <a:r>
              <a:rPr lang="ko-KR" altLang="en-US" sz="1000" dirty="0" smtClean="0"/>
              <a:t>및 </a:t>
            </a:r>
            <a:r>
              <a:rPr lang="en-US" altLang="ko-KR" sz="1000" dirty="0" err="1" smtClean="0"/>
              <a:t>png</a:t>
            </a:r>
            <a:r>
              <a:rPr lang="ko-KR" altLang="en-US" sz="1000" dirty="0" smtClean="0"/>
              <a:t>이미지가 있어 </a:t>
            </a:r>
            <a:r>
              <a:rPr lang="ko-KR" altLang="en-US" sz="1000" dirty="0" err="1" smtClean="0"/>
              <a:t>출력시</a:t>
            </a:r>
            <a:r>
              <a:rPr lang="ko-KR" altLang="en-US" sz="1000" dirty="0" smtClean="0"/>
              <a:t> 이미지가 어긋나거나 깨지는 현상이 발생할 수 있습니다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확장자를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pdf</a:t>
            </a:r>
            <a:r>
              <a:rPr lang="ko-KR" altLang="en-US" sz="1000" dirty="0" smtClean="0"/>
              <a:t>로 변환하여 저장 및 출력 </a:t>
            </a:r>
            <a:r>
              <a:rPr lang="ko-KR" altLang="en-US" sz="1000" dirty="0" err="1" smtClean="0"/>
              <a:t>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다소 해상도는 떨어지지만 안정적인 출력이 가능합니다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b="1" dirty="0" err="1" smtClean="0"/>
              <a:t>다른이름으로</a:t>
            </a:r>
            <a:r>
              <a:rPr lang="ko-KR" altLang="en-US" sz="1000" b="1" dirty="0" smtClean="0"/>
              <a:t> 저장 </a:t>
            </a:r>
            <a:r>
              <a:rPr lang="en-US" altLang="ko-KR" sz="1000" b="1" dirty="0" smtClean="0"/>
              <a:t>&gt; PDF(*</a:t>
            </a:r>
            <a:r>
              <a:rPr lang="en-US" altLang="ko-KR" sz="1000" b="1" dirty="0" err="1" smtClean="0"/>
              <a:t>pdf</a:t>
            </a:r>
            <a:r>
              <a:rPr lang="en-US" altLang="ko-KR" sz="1000" b="1" dirty="0" smtClean="0"/>
              <a:t>)</a:t>
            </a:r>
            <a:endParaRPr lang="en-US" altLang="ko-KR" sz="10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3850" y="5085184"/>
            <a:ext cx="66262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C00000"/>
                </a:solidFill>
              </a:rPr>
              <a:t>[</a:t>
            </a:r>
            <a:r>
              <a:rPr lang="ko-KR" altLang="en-US" sz="1000" b="1" dirty="0">
                <a:solidFill>
                  <a:srgbClr val="C00000"/>
                </a:solidFill>
              </a:rPr>
              <a:t>라이선스 범위</a:t>
            </a:r>
            <a:r>
              <a:rPr lang="en-US" altLang="ko-KR" sz="1000" b="1" dirty="0">
                <a:solidFill>
                  <a:srgbClr val="C00000"/>
                </a:solidFill>
              </a:rPr>
              <a:t>]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구매한 </a:t>
            </a:r>
            <a:r>
              <a:rPr lang="ko-KR" altLang="en-US" sz="1000" dirty="0" err="1"/>
              <a:t>디지털콘텐츠는</a:t>
            </a:r>
            <a:r>
              <a:rPr lang="ko-KR" altLang="en-US" sz="1000" dirty="0"/>
              <a:t> 프레젠테이션의 목적으로 자료 활용이 가능합니다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en-US" altLang="ko-KR" sz="1000" dirty="0"/>
              <a:t>2. </a:t>
            </a:r>
            <a:r>
              <a:rPr lang="ko-KR" altLang="en-US" sz="1000" dirty="0"/>
              <a:t>구매한 </a:t>
            </a:r>
            <a:r>
              <a:rPr lang="ko-KR" altLang="en-US" sz="1000" dirty="0" err="1"/>
              <a:t>디지털콘텐츠를</a:t>
            </a:r>
            <a:r>
              <a:rPr lang="ko-KR" altLang="en-US" sz="1000" dirty="0"/>
              <a:t> 재 가공하여 제품을 만들어 판매</a:t>
            </a:r>
            <a:r>
              <a:rPr lang="en-US" altLang="ko-KR" sz="1000" dirty="0"/>
              <a:t>/</a:t>
            </a:r>
            <a:r>
              <a:rPr lang="ko-KR" altLang="en-US" sz="1000" dirty="0"/>
              <a:t>유포 하실 경우 저작권법 위반 행위가 </a:t>
            </a:r>
            <a:r>
              <a:rPr lang="ko-KR" altLang="en-US" sz="1000" dirty="0" err="1"/>
              <a:t>될수</a:t>
            </a:r>
            <a:r>
              <a:rPr lang="ko-KR" altLang="en-US" sz="1000" dirty="0"/>
              <a:t> 있습니다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en-US" altLang="ko-KR" sz="1000" dirty="0"/>
              <a:t>3. </a:t>
            </a:r>
            <a:r>
              <a:rPr lang="ko-KR" altLang="en-US" sz="1000" dirty="0"/>
              <a:t>구매한 </a:t>
            </a:r>
            <a:r>
              <a:rPr lang="ko-KR" altLang="en-US" sz="1000" dirty="0" err="1"/>
              <a:t>디지털콘텐츠는</a:t>
            </a:r>
            <a:r>
              <a:rPr lang="ko-KR" altLang="en-US" sz="1000" dirty="0"/>
              <a:t> 제출용</a:t>
            </a:r>
            <a:r>
              <a:rPr lang="en-US" altLang="ko-KR" sz="1000" dirty="0"/>
              <a:t>, </a:t>
            </a:r>
            <a:r>
              <a:rPr lang="ko-KR" altLang="en-US" sz="1000" dirty="0"/>
              <a:t>발표용</a:t>
            </a:r>
            <a:r>
              <a:rPr lang="en-US" altLang="ko-KR" sz="1000" dirty="0"/>
              <a:t>, </a:t>
            </a:r>
            <a:r>
              <a:rPr lang="ko-KR" altLang="en-US" sz="1000" dirty="0"/>
              <a:t>인쇄물로 사용하실 수 있습니다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23850" y="929045"/>
            <a:ext cx="81692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C00000"/>
                </a:solidFill>
              </a:rPr>
              <a:t>[</a:t>
            </a:r>
            <a:r>
              <a:rPr lang="ko-KR" altLang="en-US" sz="1400" b="1" dirty="0">
                <a:solidFill>
                  <a:srgbClr val="C00000"/>
                </a:solidFill>
              </a:rPr>
              <a:t>이미지 수정 및 로고 변경방법</a:t>
            </a:r>
            <a:r>
              <a:rPr lang="en-US" altLang="ko-KR" sz="1400" b="1" dirty="0">
                <a:solidFill>
                  <a:srgbClr val="C00000"/>
                </a:solidFill>
              </a:rPr>
              <a:t>]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  <a:p>
            <a:pPr algn="l"/>
            <a:r>
              <a:rPr lang="en-US" altLang="ko-KR" sz="1000" dirty="0">
                <a:solidFill>
                  <a:srgbClr val="0000CC"/>
                </a:solidFill>
              </a:rPr>
              <a:t>- </a:t>
            </a:r>
            <a:r>
              <a:rPr lang="en-US" altLang="ko-KR" sz="1000" b="1" dirty="0">
                <a:solidFill>
                  <a:srgbClr val="0000CC"/>
                </a:solidFill>
              </a:rPr>
              <a:t>PowerPoint 2003 </a:t>
            </a:r>
            <a:r>
              <a:rPr lang="ko-KR" altLang="en-US" sz="1000" b="1" dirty="0">
                <a:solidFill>
                  <a:srgbClr val="0000CC"/>
                </a:solidFill>
              </a:rPr>
              <a:t>사용자</a:t>
            </a:r>
            <a:br>
              <a:rPr lang="ko-KR" altLang="en-US" sz="1000" b="1" dirty="0">
                <a:solidFill>
                  <a:srgbClr val="0000CC"/>
                </a:solidFill>
              </a:rPr>
            </a:br>
            <a:r>
              <a:rPr lang="ko-KR" altLang="en-US" sz="1000" dirty="0">
                <a:latin typeface="Arial"/>
              </a:rPr>
              <a:t>“</a:t>
            </a:r>
            <a:r>
              <a:rPr lang="ko-KR" altLang="en-US" sz="1000" b="1" dirty="0"/>
              <a:t>보기</a:t>
            </a:r>
            <a:r>
              <a:rPr lang="ko-KR" altLang="en-US" sz="1000" b="1" dirty="0">
                <a:latin typeface="Arial"/>
              </a:rPr>
              <a:t>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&gt;</a:t>
            </a:r>
            <a:r>
              <a:rPr lang="en-US" altLang="ko-KR" sz="1000" b="1" dirty="0">
                <a:latin typeface="Arial"/>
              </a:rPr>
              <a:t>“</a:t>
            </a:r>
            <a:r>
              <a:rPr lang="ko-KR" altLang="en-US" sz="1000" b="1" dirty="0"/>
              <a:t>마스터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en-US" altLang="ko-KR" sz="1000" dirty="0">
                <a:latin typeface="Arial"/>
              </a:rPr>
              <a:t>“</a:t>
            </a:r>
            <a:r>
              <a:rPr lang="ko-KR" altLang="en-US" sz="1000" b="1" dirty="0"/>
              <a:t>슬라이드 마스터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순서대로 선택하면 변경 및 추가 할 수 있는 상태가 됩니다</a:t>
            </a:r>
            <a:r>
              <a:rPr lang="en-US" altLang="ko-KR" sz="1000" dirty="0"/>
              <a:t>.  </a:t>
            </a:r>
          </a:p>
          <a:p>
            <a:pPr algn="l"/>
            <a:r>
              <a:rPr lang="ko-KR" altLang="en-US" sz="1000" dirty="0"/>
              <a:t>새로운 추가 이미지</a:t>
            </a:r>
            <a:r>
              <a:rPr lang="en-US" altLang="ko-KR" sz="1000" dirty="0"/>
              <a:t>(</a:t>
            </a:r>
            <a:r>
              <a:rPr lang="ko-KR" altLang="en-US" sz="1000" dirty="0"/>
              <a:t>로고</a:t>
            </a:r>
            <a:r>
              <a:rPr lang="en-US" altLang="ko-KR" sz="1000" dirty="0"/>
              <a:t>) </a:t>
            </a:r>
            <a:r>
              <a:rPr lang="ko-KR" altLang="en-US" sz="1000" dirty="0"/>
              <a:t>및 배경을 교체하시면 지정된 슬라이드 전체가 교체 또는 변경 됩니다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변경 후 </a:t>
            </a:r>
            <a:r>
              <a:rPr lang="ko-KR" altLang="en-US" sz="1000" dirty="0">
                <a:latin typeface="Arial"/>
              </a:rPr>
              <a:t>“</a:t>
            </a:r>
            <a:r>
              <a:rPr lang="ko-KR" altLang="en-US" sz="1000" b="1" dirty="0"/>
              <a:t>마스터보기 닫기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선택하여 완료 합니다</a:t>
            </a:r>
          </a:p>
          <a:p>
            <a:pPr algn="l"/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다이어그램 </a:t>
            </a:r>
            <a:r>
              <a:rPr lang="en-US" altLang="ko-KR" sz="1000" dirty="0"/>
              <a:t>Object</a:t>
            </a:r>
            <a:r>
              <a:rPr lang="ko-KR" altLang="en-US" sz="1000" dirty="0"/>
              <a:t>의 컬러 및 크기변경은 이미지를 클릭 후 마우스 오른쪽을 클릭하여 </a:t>
            </a:r>
            <a:r>
              <a:rPr lang="ko-KR" altLang="en-US" sz="1000" dirty="0">
                <a:latin typeface="Arial"/>
              </a:rPr>
              <a:t>‘</a:t>
            </a:r>
            <a:r>
              <a:rPr lang="ko-KR" altLang="en-US" sz="1000" dirty="0"/>
              <a:t>개체서식</a:t>
            </a:r>
            <a:r>
              <a:rPr lang="ko-KR" altLang="en-US" sz="1000" dirty="0">
                <a:latin typeface="Arial"/>
              </a:rPr>
              <a:t>’</a:t>
            </a:r>
            <a:r>
              <a:rPr lang="ko-KR" altLang="en-US" sz="1000" dirty="0"/>
              <a:t>을 선택하여 자유롭게 변경이 가능합니다</a:t>
            </a:r>
            <a:r>
              <a:rPr lang="en-US" altLang="ko-KR" sz="1000" dirty="0"/>
              <a:t>.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>
                <a:solidFill>
                  <a:srgbClr val="0000CC"/>
                </a:solidFill>
              </a:rPr>
              <a:t>- </a:t>
            </a:r>
            <a:r>
              <a:rPr lang="en-US" altLang="ko-KR" sz="1000" b="1" dirty="0">
                <a:solidFill>
                  <a:srgbClr val="0000CC"/>
                </a:solidFill>
              </a:rPr>
              <a:t>PowerPoint 2007 </a:t>
            </a:r>
            <a:r>
              <a:rPr lang="ko-KR" altLang="en-US" sz="1000" b="1" dirty="0">
                <a:solidFill>
                  <a:srgbClr val="0000CC"/>
                </a:solidFill>
              </a:rPr>
              <a:t>사용자</a:t>
            </a:r>
            <a:br>
              <a:rPr lang="ko-KR" altLang="en-US" sz="1000" b="1" dirty="0">
                <a:solidFill>
                  <a:srgbClr val="0000CC"/>
                </a:solidFill>
              </a:rPr>
            </a:br>
            <a:r>
              <a:rPr lang="ko-KR" altLang="en-US" sz="1000" dirty="0">
                <a:latin typeface="Arial"/>
              </a:rPr>
              <a:t>“</a:t>
            </a:r>
            <a:r>
              <a:rPr lang="ko-KR" altLang="en-US" sz="1000" b="1" dirty="0"/>
              <a:t>보기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en-US" altLang="ko-KR" sz="1000" dirty="0">
                <a:latin typeface="Arial"/>
              </a:rPr>
              <a:t>“</a:t>
            </a:r>
            <a:r>
              <a:rPr lang="ko-KR" altLang="en-US" sz="1000" b="1" dirty="0"/>
              <a:t>프레젠테이션보기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/>
              <a:t> </a:t>
            </a:r>
            <a:r>
              <a:rPr lang="en-US" altLang="ko-KR" sz="1000" dirty="0"/>
              <a:t>&gt; </a:t>
            </a:r>
            <a:r>
              <a:rPr lang="en-US" altLang="ko-KR" sz="1000" dirty="0">
                <a:latin typeface="Arial"/>
              </a:rPr>
              <a:t>“</a:t>
            </a:r>
            <a:r>
              <a:rPr lang="ko-KR" altLang="en-US" sz="1000" b="1" dirty="0"/>
              <a:t>슬라이드 마스터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순서대로 선택하면 변경 및 추가 할 수 있는 상태가 됩니다</a:t>
            </a:r>
            <a:r>
              <a:rPr lang="en-US" altLang="ko-KR" sz="1000" dirty="0"/>
              <a:t>. </a:t>
            </a:r>
          </a:p>
          <a:p>
            <a:pPr algn="l"/>
            <a:r>
              <a:rPr lang="ko-KR" altLang="en-US" sz="1000" dirty="0"/>
              <a:t>새로운 추가 이미지</a:t>
            </a:r>
            <a:r>
              <a:rPr lang="en-US" altLang="ko-KR" sz="1000" dirty="0"/>
              <a:t>(</a:t>
            </a:r>
            <a:r>
              <a:rPr lang="ko-KR" altLang="en-US" sz="1000" dirty="0"/>
              <a:t>로고</a:t>
            </a:r>
            <a:r>
              <a:rPr lang="en-US" altLang="ko-KR" sz="1000" dirty="0"/>
              <a:t>) </a:t>
            </a:r>
            <a:r>
              <a:rPr lang="ko-KR" altLang="en-US" sz="1000" dirty="0"/>
              <a:t>및 배경을 교체하시면 지정된 슬라이드 전체가 교체 또는 변경 됩니다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변경 후 </a:t>
            </a:r>
            <a:r>
              <a:rPr lang="ko-KR" altLang="en-US" sz="1000" dirty="0">
                <a:latin typeface="Arial"/>
              </a:rPr>
              <a:t>“</a:t>
            </a:r>
            <a:r>
              <a:rPr lang="ko-KR" altLang="en-US" sz="1000" b="1" dirty="0"/>
              <a:t>마스터보기 닫기</a:t>
            </a:r>
            <a:r>
              <a:rPr lang="ko-KR" altLang="en-US" sz="1000" dirty="0">
                <a:latin typeface="Arial"/>
              </a:rPr>
              <a:t>”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선택하여 완료 합니다</a:t>
            </a:r>
          </a:p>
          <a:p>
            <a:pPr algn="l"/>
            <a:endParaRPr lang="ko-KR" altLang="en-US" sz="1000" dirty="0"/>
          </a:p>
          <a:p>
            <a:pPr algn="l">
              <a:buFontTx/>
              <a:buChar char="-"/>
            </a:pPr>
            <a:r>
              <a:rPr lang="ko-KR" altLang="en-US" sz="1000" dirty="0"/>
              <a:t>다이어그램 </a:t>
            </a:r>
            <a:r>
              <a:rPr lang="en-US" altLang="ko-KR" sz="1000" dirty="0"/>
              <a:t>Object</a:t>
            </a:r>
            <a:r>
              <a:rPr lang="ko-KR" altLang="en-US" sz="1000" dirty="0"/>
              <a:t>의 컬러 및 크기변경은 이미지를 클릭 후 마우스 오른쪽을 클릭하여 </a:t>
            </a:r>
            <a:r>
              <a:rPr lang="ko-KR" altLang="en-US" sz="1000" dirty="0">
                <a:latin typeface="Arial"/>
              </a:rPr>
              <a:t>‘</a:t>
            </a:r>
            <a:r>
              <a:rPr lang="ko-KR" altLang="en-US" sz="1000" dirty="0"/>
              <a:t>도형서식</a:t>
            </a:r>
            <a:r>
              <a:rPr lang="ko-KR" altLang="en-US" sz="1000" dirty="0">
                <a:latin typeface="Arial"/>
              </a:rPr>
              <a:t>’</a:t>
            </a:r>
            <a:r>
              <a:rPr lang="ko-KR" altLang="en-US" sz="1000" dirty="0"/>
              <a:t>을 선택하여 자유롭게 변경이 가능합니다</a:t>
            </a:r>
            <a:r>
              <a:rPr lang="en-US" altLang="ko-KR" sz="1000" dirty="0"/>
              <a:t>.</a:t>
            </a:r>
          </a:p>
          <a:p>
            <a:pPr algn="l">
              <a:buFontTx/>
              <a:buChar char="-"/>
            </a:pPr>
            <a:endParaRPr lang="en-US" altLang="ko-KR" sz="1000" dirty="0"/>
          </a:p>
          <a:p>
            <a:pPr algn="l"/>
            <a:endParaRPr lang="en-US" altLang="ko-KR" sz="12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3850" y="3573016"/>
            <a:ext cx="510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C00000"/>
                </a:solidFill>
              </a:rPr>
              <a:t>[</a:t>
            </a:r>
            <a:r>
              <a:rPr lang="ko-KR" altLang="en-US" sz="1000" b="1" dirty="0">
                <a:solidFill>
                  <a:srgbClr val="C00000"/>
                </a:solidFill>
              </a:rPr>
              <a:t>차트 설정방법</a:t>
            </a:r>
            <a:r>
              <a:rPr lang="en-US" altLang="ko-KR" sz="1000" b="1" dirty="0">
                <a:solidFill>
                  <a:srgbClr val="C00000"/>
                </a:solidFill>
              </a:rPr>
              <a:t>]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변경 하고자 하는 차트를 더블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두번</a:t>
            </a:r>
            <a:r>
              <a:rPr lang="en-US" altLang="ko-KR" sz="1000" dirty="0"/>
              <a:t>)</a:t>
            </a:r>
            <a:r>
              <a:rPr lang="ko-KR" altLang="en-US" sz="1000" dirty="0"/>
              <a:t>클릭 하면 명칭 및 수치를 변경하실 수 있습니다</a:t>
            </a:r>
            <a:r>
              <a:rPr lang="en-US" altLang="ko-KR" sz="1000" dirty="0"/>
              <a:t>.</a:t>
            </a:r>
          </a:p>
        </p:txBody>
      </p:sp>
      <p:pic>
        <p:nvPicPr>
          <p:cNvPr id="1026" name="Picture 2" descr="\\10.10.10.225\ftp2\UTO\업로드\재룡씨 인수인계\PPT\프리진 로고\FG cop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01" y="5939259"/>
            <a:ext cx="21812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2706</TotalTime>
  <Words>87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디자인 사용자 지정</vt:lpstr>
      <vt:lpstr>PPTRO TEMPLATE</vt:lpstr>
      <vt:lpstr>PowerPoint 프레젠테이션</vt:lpstr>
      <vt:lpstr>PowerPoint 프레젠테이션</vt:lpstr>
      <vt:lpstr>Thank you!</vt:lpstr>
      <vt:lpstr>PowerPoint 프레젠테이션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파워포인트템플릿</dc:title>
  <dc:creator>pptro</dc:creator>
  <dc:description>본 저작권은 이미지클래스에 있습니다.</dc:description>
  <cp:lastModifiedBy>freegine</cp:lastModifiedBy>
  <cp:revision>466</cp:revision>
  <dcterms:created xsi:type="dcterms:W3CDTF">2012-01-03T06:32:20Z</dcterms:created>
  <dcterms:modified xsi:type="dcterms:W3CDTF">2012-12-26T04:53:13Z</dcterms:modified>
</cp:coreProperties>
</file>