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A1E1-AEDD-4C2B-8E7F-58ADCDE8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B07-ECDC-445D-AD6A-07A47785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1EEE-8726-462E-914A-FD08B5D2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A66A-7354-4D4B-BF19-662EAB5E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A1E0-744D-48B7-884B-7ED6D415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2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3EC6-E8AF-48DC-A05A-8256E7EE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DF25-2374-4B7F-A2A3-F5B5F150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8487-2A27-4255-BC49-0C013E4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DEBA-B706-464B-AD8F-C5C18635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8265-7B99-4367-A2A9-986242E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5F03F-EFCA-4E2D-AFA8-80A04ABFA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B9C5-90FC-4AB0-A86D-7A0DCD985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4792-35AB-4254-9E07-03CC640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DE11-3BC2-44F0-A3F2-C2149958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BE0E-3361-40B9-A97C-0AF7C2B4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893B-FC6C-4B55-97EE-8BD32839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A6F4-B5BC-4ADC-8415-7CAD210F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E9FF-2D70-4469-8637-00A5D4F7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669D-A138-45A2-8B7A-C57AF59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B734-EA19-4207-862D-B92F00D7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1A62-3E6D-4237-902C-1D93F3D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DCC5-5896-49DE-8C3B-3B574EAD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CA22-D01A-4143-AFF9-AB220E07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2BFB-F73C-479C-80A8-175DD436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8D23-7DC8-4589-8666-B14CF12C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1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44A4-0CA4-4821-942C-08A6FBB8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BAE0-0BB8-4170-BD55-E9668E67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FC4B1-4BD1-4D24-B492-552B993D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2453-CB27-4FEA-8C94-8AA4718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F5BC-75A9-46EF-99E4-E2EFC8A9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7769-8508-4BBE-BE0D-951A0D3E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DC00-A0A6-4D39-BF4C-22E40C0B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A7955-46BC-4887-AFDA-107E9DBA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FBE0-B554-4C75-8FE3-5763D56C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83C03-DBC5-4DA7-B32E-530935E75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4AC38-CBAA-4E96-8374-EE02D5942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46DCC-6D9E-4BE1-A01B-9E94B363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C3384-2050-4739-841D-6D7A3484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A7C1-CD90-450D-8255-592FE79E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A2EB-D94B-4DDA-9133-D3165463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84F61-AB42-4339-B8D9-55D42A55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AC1-7430-486F-B94E-4E178EAF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0F6A3-8CF3-4D56-BEE4-2165F1A4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7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8C329-BCAB-424F-809F-D41334CC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32809-18AC-41C0-858B-8377A51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0DF4-F781-4A94-8CC4-A5872CF7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5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8F6A-FF13-4A19-BD3D-9CC61D05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A99B-3D28-4064-AE6C-C95E6D01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65F6-1BAA-4C12-9DE1-E66076A9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E2DC1-120D-4879-A742-E4F36D71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62C28-135B-4DD6-AF73-ED7390A6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56799-00C6-46A2-A9B9-2F773919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5577-9D3C-4FB3-BB7D-D9F5F50F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5D8FB-B56B-4F9A-AEF0-95DB9ED9D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6BED2-284E-4299-9B6E-C2B0CCBD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D7C0B-CC6A-413D-8AE0-C4DE33A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CD8B5-84C0-402D-8768-9D8287E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009A-513D-4AD4-B0D1-A00A1D0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93CC5-5059-40CE-B5F5-5CC30BAA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7194-BC0D-4403-83A0-D814DB1F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80D5-CEA2-48F9-991C-C1BF7433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FAB5-95D5-4F65-9836-A558AC04AE30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1AF5-CD5E-4B02-9020-C998505F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1972-7EF6-4C69-8B21-F85E3E274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398A-6537-4B1B-B125-6BA3F986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5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A416-66D0-4E38-B16E-03EC00A7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392868-D1C0-4BB3-AF25-7A5D529B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550" y="1825625"/>
            <a:ext cx="8016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5935-852A-4693-A4A8-6BE3B7E1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95276-5230-4797-A5C6-644D490A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788" y="1825625"/>
            <a:ext cx="8728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9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9379-0365-42AE-A307-64702330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ED4A05-9A60-4DA8-B0A8-59CE90C8E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24" y="1825625"/>
            <a:ext cx="9565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304B-187E-4785-8486-2FDDC1E8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69F52-9CCC-4494-BCF7-BFDE07DEA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378" y="1825625"/>
            <a:ext cx="8013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BC3E-4945-4D03-8960-530BE9A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await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D4D258-B4F3-46B9-A7BD-213653C9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1210"/>
            <a:ext cx="10515600" cy="25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8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callback</vt:lpstr>
      <vt:lpstr>Callback hell</vt:lpstr>
      <vt:lpstr>promise</vt:lpstr>
      <vt:lpstr>promise</vt:lpstr>
      <vt:lpstr>Async and await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</dc:creator>
  <cp:lastModifiedBy>Amer</cp:lastModifiedBy>
  <cp:revision>10</cp:revision>
  <dcterms:created xsi:type="dcterms:W3CDTF">2023-12-27T01:40:23Z</dcterms:created>
  <dcterms:modified xsi:type="dcterms:W3CDTF">2023-12-29T06:51:13Z</dcterms:modified>
</cp:coreProperties>
</file>