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4709-045A-4139-ACA6-62BF6642A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12BAA-2208-4AFF-A1A2-9F7F1203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3FFC-5E25-4BBD-985D-91375BC2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BD00-714F-49AB-AC4B-530F3EC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28EC-9E53-4329-A13A-C70C6ED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2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35D3-E6A7-41D1-9A4F-26A54CFC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5BD0F-B0D5-4761-BEAE-43C8B84B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1187-A1A6-449A-9062-777640F9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8927-29CD-44D7-9B92-55BD8EC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BD73-39E0-41FB-BB12-5153731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4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5A0F0-467A-4B52-988B-E2745BF28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3E68-E4AB-44F4-B9BF-37CC129B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DAA5-97F7-4F12-8642-AC0369D6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F638-AC16-42EA-98A7-A44A6AFB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7B52-E883-41DA-BFB8-B92F7AF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5B6E-6004-4202-949A-230F57C9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F5FB-4F7F-499C-9BF9-3F36277C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0F61-5492-4044-A006-86530A08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D321-F7BB-4FC4-8412-7D0ABE3F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F296-CFD3-4645-AAA9-FD64A7F3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A7A7-CD4B-4A78-8185-2052B200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D9F1-19AF-43F7-884B-82AF4DF3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CE79-AA18-4721-A0AB-E38993FC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86C7-2BE3-4D06-8CEC-78CA116F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E8E1-E27A-4425-857C-E4987369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13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DD1-A242-48C8-954F-1CACE02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C8AA-9EA3-4CCF-A3C7-9F85B4C5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46A7-715A-4FD1-86CC-89606BEC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5F446-538A-41A7-981E-FF0AAB0A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6572-310E-4EB1-ACD2-9C145478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97182-3708-438C-A309-5C0A3D47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9EED-C26F-4C3E-8135-2BDD9BC7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055E-D25E-4895-983B-CF4716D0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0D4B4-CD26-435D-987D-FB54BF38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F15B3-1F20-43A6-9377-93F1936D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812C2-8BD3-44BE-BB27-6A9E82D5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6A3F9-7A99-4E04-8AD5-F4F3A45E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CA51D-9619-443A-8986-0593D5A9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AF1AC-6E69-4D6F-B1A8-A8A7F6B1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B2-5553-4FF5-8DE8-13E4DB9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C8101-2B58-4C18-B5DB-8B27544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E64C8-90D5-4B1A-B794-D1C89D9D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0235-264B-4BF3-B053-C732DC98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1F9E-553B-418A-BA3C-52C641D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3B534-281F-4CA5-8151-05682B94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6507A-2694-4452-9D01-0F94F2A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2622-1C7A-41A7-81C0-5523E5D5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B0BE-6A6A-4C82-890D-BFE9B8B90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2E6-E589-41E7-B869-A7C07207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503BC-7095-44AF-A048-1840586F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8569-621D-4920-9902-8B2B641E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4A0CA-F6DD-4519-B98D-AE04BC8A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2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2A64-AF36-40AF-823F-4A78EE49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E2D33-4486-4E13-AE31-40C40D59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746A-1B09-4625-8673-52E78875D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5EF01-A85D-4632-BAB5-261C194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BC919-0BB9-4D52-A779-4F03413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6574-6429-4045-8075-B6159BBF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7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52D56-0B23-4BDA-ACC8-E0D829B9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76CF-F59D-486D-AAFC-5D1C7A61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80E8-F785-4BFB-B742-D713EE81A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9658-2C07-41B1-9E8F-16D8CDB83E5B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9E12-B78D-4B7C-8980-9B64C563E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6E76-0020-4A10-B7CD-C41EF984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7765-D718-4AFD-8601-4AA9DB0D6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7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6BFD-3099-4E6B-8F5F-00FE540A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28475"/>
            <a:ext cx="8632055" cy="1118586"/>
          </a:xfrm>
        </p:spPr>
        <p:txBody>
          <a:bodyPr>
            <a:normAutofit/>
          </a:bodyPr>
          <a:lstStyle/>
          <a:p>
            <a:r>
              <a:rPr lang="en-US" dirty="0"/>
              <a:t> React icons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8BE33-79F3-4739-95F0-EA8B2499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1811045"/>
            <a:ext cx="8954609" cy="478897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7028AF-6E5C-40BC-92BE-89D1F381F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88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4FD1-9FEA-4341-BF56-B7F6164A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r>
              <a:rPr lang="en-US" dirty="0"/>
              <a:t> module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EC603F-AEF0-4EC7-9CE7-B6FA74A57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8639"/>
            <a:ext cx="10515600" cy="48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C000-1749-438A-86A3-D1F1D7C6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 use </a:t>
            </a:r>
            <a:r>
              <a:rPr lang="en-US" dirty="0" err="1"/>
              <a:t>classNames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C4B00-14B1-46F8-8BD8-2E504B75C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06" y="1825625"/>
            <a:ext cx="9969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E978-9232-429B-A171-28D16169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component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05B12-CE42-4F50-9639-D90D0A1E2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11" y="1825625"/>
            <a:ext cx="8935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6DA-D9AB-4D90-B83D-3655CBA5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Components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39B5-1B9A-4C76-A385-F3A7FBE8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CSS-in-JS </a:t>
            </a:r>
          </a:p>
          <a:p>
            <a:r>
              <a:rPr lang="en-IN" dirty="0"/>
              <a:t>CSS modules </a:t>
            </a:r>
          </a:p>
          <a:p>
            <a:r>
              <a:rPr lang="en-IN" dirty="0"/>
              <a:t>Implementation details</a:t>
            </a:r>
          </a:p>
          <a:p>
            <a:r>
              <a:rPr lang="en-IN" dirty="0"/>
              <a:t> Interface </a:t>
            </a:r>
          </a:p>
          <a:p>
            <a:r>
              <a:rPr lang="en-IN" dirty="0"/>
              <a:t>Inline styles</a:t>
            </a:r>
          </a:p>
          <a:p>
            <a:r>
              <a:rPr lang="en-IN" dirty="0"/>
              <a:t> Modular Separation of concerns</a:t>
            </a:r>
          </a:p>
          <a:p>
            <a:r>
              <a:rPr lang="en-IN" dirty="0"/>
              <a:t> Vanilla CSS</a:t>
            </a:r>
          </a:p>
        </p:txBody>
      </p:sp>
    </p:spTree>
    <p:extLst>
      <p:ext uri="{BB962C8B-B14F-4D97-AF65-F5344CB8AC3E}">
        <p14:creationId xmlns:p14="http://schemas.microsoft.com/office/powerpoint/2010/main" val="6448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CBCC-089F-4423-8D80-06FF1B48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IN" dirty="0"/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4DC9-A8B2-4EB1-8A2E-7440F5ED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have several options for styling React components, including vanilla CSS, CSS modules, CSS-in-JS, and inline styles. </a:t>
            </a:r>
          </a:p>
          <a:p>
            <a:r>
              <a:rPr lang="en-US" dirty="0"/>
              <a:t>With vanilla CSS, we write our component styles in a separate CSS file and import it into the component file. However, we may encounter conflicts if the same CSS classes are defined in multiple files.</a:t>
            </a:r>
          </a:p>
          <a:p>
            <a:r>
              <a:rPr lang="en-US" dirty="0"/>
              <a:t> CSS modules resolve this issue by generating unique class names during the build process. </a:t>
            </a:r>
          </a:p>
          <a:p>
            <a:r>
              <a:rPr lang="en-US" dirty="0"/>
              <a:t>With CSS-in-JS, we define all the styles for a component alongside its code. Like CSS modules, this provides scoping for CSS classes and eliminates conflicts. It also makes it easier for us to change or delete a component without affecting other components. </a:t>
            </a:r>
          </a:p>
          <a:p>
            <a:r>
              <a:rPr lang="en-US" dirty="0"/>
              <a:t>The separation of concerns principle suggests that we divide a program into distinct sections or modules where each section handles a specific functionality. It helps us build modular and maintainable applications. </a:t>
            </a:r>
          </a:p>
          <a:p>
            <a:r>
              <a:rPr lang="en-US" dirty="0"/>
              <a:t>With this principle, the complexity and implementation details of a module are hidden behind a well-defined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DD01-82E8-4E5C-968B-6CBDCB49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477"/>
          </a:xfrm>
        </p:spPr>
        <p:txBody>
          <a:bodyPr>
            <a:normAutofit fontScale="90000"/>
          </a:bodyPr>
          <a:lstStyle/>
          <a:p>
            <a:r>
              <a:rPr lang="en-IN" dirty="0"/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160C-D3F8-46FD-8532-F3265EAD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Separation of concerns is not just about organizing code into files, but rather dividing areas of functionality. Therefore, CSS-in-JS does not violate the separation of concerns principle as all the complexity for a component remains hidden behind its interface. </a:t>
            </a:r>
          </a:p>
          <a:p>
            <a:r>
              <a:rPr lang="en-US" dirty="0"/>
              <a:t>Although inline styles are easy to apply, they can make our code difficult to maintain over time and should only be used as a last resort.</a:t>
            </a:r>
          </a:p>
          <a:p>
            <a:r>
              <a:rPr lang="en-US" dirty="0"/>
              <a:t>We can add icons to our applications using the react-icons library. </a:t>
            </a:r>
          </a:p>
          <a:p>
            <a:r>
              <a:rPr lang="en-US" dirty="0"/>
              <a:t>There are several UI libraries available that can assist us in quickly building beautiful and modern applications. Some popular options include Bootstrap, Material UI, </a:t>
            </a:r>
            <a:r>
              <a:rPr lang="en-US" dirty="0" err="1"/>
              <a:t>TailwindCSS</a:t>
            </a:r>
            <a:r>
              <a:rPr lang="en-US" dirty="0"/>
              <a:t>, </a:t>
            </a:r>
            <a:r>
              <a:rPr lang="en-US" dirty="0" err="1"/>
              <a:t>DaisyUI</a:t>
            </a:r>
            <a:r>
              <a:rPr lang="en-US" dirty="0"/>
              <a:t>, </a:t>
            </a:r>
            <a:r>
              <a:rPr lang="en-US" dirty="0" err="1"/>
              <a:t>ChakraUI</a:t>
            </a:r>
            <a:r>
              <a:rPr lang="en-US" dirty="0"/>
              <a:t>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7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7BC8-94D7-48C1-AC8E-744DCF9A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VANILLA CSS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C8D13-3DD1-47DE-9EAC-B2928FA45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805" y="1825625"/>
            <a:ext cx="4288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9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React icons </vt:lpstr>
      <vt:lpstr>Css module  </vt:lpstr>
      <vt:lpstr>Using module use classNames</vt:lpstr>
      <vt:lpstr>Like component</vt:lpstr>
      <vt:lpstr>Styling Components - Terms</vt:lpstr>
      <vt:lpstr>Styling Components</vt:lpstr>
      <vt:lpstr>Styling Components</vt:lpstr>
      <vt:lpstr>VANILLA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icons</dc:title>
  <dc:creator>Amer</dc:creator>
  <cp:lastModifiedBy>Amer</cp:lastModifiedBy>
  <cp:revision>5</cp:revision>
  <dcterms:created xsi:type="dcterms:W3CDTF">2023-07-08T11:16:09Z</dcterms:created>
  <dcterms:modified xsi:type="dcterms:W3CDTF">2023-07-08T12:02:57Z</dcterms:modified>
</cp:coreProperties>
</file>