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0EC4-118B-4B53-B7C9-78BA9D30D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1A983-ED03-46FC-9F07-8D4AB1CD6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8A064-58B3-4155-A2DE-DB3FDBDA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3A98-FCA2-4C8F-83BB-3D3F653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64C22-DAD4-46F2-9F1E-B3282F01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2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C2D0-61A2-4C82-AD89-72F62A97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8E3D6-448E-4C72-A5D9-194BD3116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1703-ADBA-4910-8956-4547CBF9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8C03-5651-4196-AFFE-C0E7E5AF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B9992-A001-4FFC-B990-6137AA1F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06B04-CB44-4500-B382-BDD2F9C75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1F07F-0EC0-42C8-B832-C3D22BE3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0528-4AA5-405C-8791-1830359B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D690-23DA-4F47-95A0-1C4AA1D4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C23A-0CEE-4D3D-AFF2-2FCB5EBD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6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096-AF90-4D10-9360-3A9DC6C8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E3A4-FD33-4726-9052-09B53F49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0793-7D75-4EB3-8812-4F1275B9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2DE2-CE86-4001-9D81-FAA50F5E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A32D-7E2B-45F3-9858-0E2B722A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361B-EAE1-4057-BBBF-C457CC95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F927-905F-4F98-B56C-A4A68DF9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DC778-3A9D-4000-A43B-408B867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6434-C507-47C5-BBA6-1A1B0A8D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FBD7-ADD1-4B4A-8ADC-F53D3759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5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6772-C921-4841-A3DB-E6F1827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12EC-2B2E-4E04-8458-3E11E3B66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3FD2C-A410-49F4-9C6D-093ADAAD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773C3-A4CA-45A3-975F-CA5C2AE4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FFE01-C808-4493-93C6-CE0BE02A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E1047-C160-4B41-BA99-A2C03985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864B-AD85-435E-90F5-A8E13971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B626-39F5-4122-9258-25B8C5D8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5EC42-57F5-412D-BDE9-A71173E4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18515-EB9E-481F-9DF4-CAB357604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C5B9E-DDE2-4777-A6A9-E56F9ED50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A8751-E442-4992-AB86-0CB131BF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96A4-F936-4AFE-A348-E6AD6883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08F9C-AC8A-4F0C-B05C-5A4D5205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3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BAE3-FE0B-4294-A03D-D5FE5345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9690-BA6D-4402-976D-74E7CEEE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7E509-E307-4FBF-BA43-0E6A892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EFD2D-D390-43EF-84AD-62F2B7A8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B91BF-8A6A-4CE3-AF01-4432F5F2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6BF63-340E-4417-8DF5-B0AA2BAD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5633-F1FF-4437-AC1A-7971DB9E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DE0-81E2-4C58-A083-FA12366B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4DBF-B438-4BCF-A8CC-4C01B88B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EC678-F3AD-40C5-ACF6-E0FCE12CC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4847-203C-4A71-AB78-6E1B2578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2CFF3-0F7F-4C3A-B0C6-11317751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BBCE5-B574-427C-A0A5-020EADA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69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B7D4-3CED-4AF3-86B3-754F416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3EE7D-EFF9-4FCF-93DB-0AB0131E2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C0106-4263-49C4-A9D2-748FF0B8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8A0A-3174-42B9-959C-B1FB1DDB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B31A9-7759-4584-9B5C-28960EEE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E14DA-AD2A-481E-9F47-0FEA2323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0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CC008-395C-4BCA-8F0B-C8EE85E8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0B8A-91AF-462E-8502-EC0A6210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BFAF-111F-47ED-A848-2416E3FD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98E8-3B6E-4BC6-A45E-56D77470FA0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9F1F-0190-4BFB-98A2-4C3A219C1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A984-C1D3-4736-956B-361CA72B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D8F8-ACF0-4E83-8E95-768C32694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6ED7-D3FB-4BAD-B2F4-B2B1879F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04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State hook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66747-CBD5-439D-BE68-9B422363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29" y="2556769"/>
            <a:ext cx="9365941" cy="36220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E90D918-4BC0-483D-8093-9295B1261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5950"/>
            <a:ext cx="6270594" cy="408372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52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6A52-212A-460B-8728-91037CDF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Pratices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B2CB2-591C-4EAA-934B-7E2C2C95E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209"/>
            <a:ext cx="10515600" cy="4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407C-875E-4AA0-9977-2FC86D09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26DC87-B593-4840-B031-E31C3A081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6554"/>
            <a:ext cx="10515600" cy="35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9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601C-D68A-4994-A2F5-7164872D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Stricktmode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57B8-15E7-416B-8A89-B5F3A7FB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react 18 </a:t>
            </a:r>
            <a:r>
              <a:rPr lang="en-US" dirty="0" err="1"/>
              <a:t>bydefault</a:t>
            </a:r>
            <a:r>
              <a:rPr lang="en-US" dirty="0"/>
              <a:t> </a:t>
            </a:r>
            <a:r>
              <a:rPr lang="en-US" dirty="0" err="1"/>
              <a:t>stricktmode</a:t>
            </a:r>
            <a:r>
              <a:rPr lang="en-US" dirty="0"/>
              <a:t> is enabled </a:t>
            </a:r>
          </a:p>
          <a:p>
            <a:r>
              <a:rPr lang="en-US" dirty="0"/>
              <a:t>React render each component twice on development because of </a:t>
            </a:r>
            <a:r>
              <a:rPr lang="en-US" dirty="0" err="1"/>
              <a:t>strictmode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76670-AD2F-4901-9E63-612CE8848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87083"/>
            <a:ext cx="3869184" cy="2559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653A4-DEE3-4140-8683-6CDD0F12F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84" y="3187083"/>
            <a:ext cx="5960616" cy="27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878F-4490-4C52-AC08-DBD7CABA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Immer</a:t>
            </a:r>
            <a:r>
              <a:rPr lang="en-US" dirty="0"/>
              <a:t> package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D69FB-BA30-432A-9AFF-C1D3C574E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5071"/>
            <a:ext cx="10515600" cy="39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0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9C88-65D7-4807-9D5D-FD93676B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array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45306-3D35-48CD-86A6-F31DA0F99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968" y="1825625"/>
            <a:ext cx="93460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8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State hook</vt:lpstr>
      <vt:lpstr>Best Pratices</vt:lpstr>
      <vt:lpstr>Pure function</vt:lpstr>
      <vt:lpstr>Stricktmode </vt:lpstr>
      <vt:lpstr>Immer package</vt:lpstr>
      <vt:lpstr>Update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hook</dc:title>
  <dc:creator>Amer</dc:creator>
  <cp:lastModifiedBy>Amer</cp:lastModifiedBy>
  <cp:revision>6</cp:revision>
  <dcterms:created xsi:type="dcterms:W3CDTF">2023-07-08T16:21:39Z</dcterms:created>
  <dcterms:modified xsi:type="dcterms:W3CDTF">2023-07-08T18:25:04Z</dcterms:modified>
</cp:coreProperties>
</file>