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3" r:id="rId4"/>
    <p:sldId id="260" r:id="rId5"/>
    <p:sldId id="264" r:id="rId6"/>
    <p:sldId id="265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82"/>
    <a:srgbClr val="FFAA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886345-B255-4198-9860-5E4FB8DF23FC}" v="57" dt="2024-10-25T17:15:52.1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ed Arsalan" userId="8d93985b5e3f79e5" providerId="LiveId" clId="{BD886345-B255-4198-9860-5E4FB8DF23FC}"/>
    <pc:docChg chg="undo custSel addSld delSld modSld">
      <pc:chgData name="Syed Arsalan" userId="8d93985b5e3f79e5" providerId="LiveId" clId="{BD886345-B255-4198-9860-5E4FB8DF23FC}" dt="2024-10-25T17:16:55.833" v="1394" actId="20577"/>
      <pc:docMkLst>
        <pc:docMk/>
      </pc:docMkLst>
      <pc:sldChg chg="addSp modSp mod">
        <pc:chgData name="Syed Arsalan" userId="8d93985b5e3f79e5" providerId="LiveId" clId="{BD886345-B255-4198-9860-5E4FB8DF23FC}" dt="2024-10-19T17:54:34.885" v="1302" actId="14100"/>
        <pc:sldMkLst>
          <pc:docMk/>
          <pc:sldMk cId="455636107" sldId="258"/>
        </pc:sldMkLst>
        <pc:spChg chg="mod">
          <ac:chgData name="Syed Arsalan" userId="8d93985b5e3f79e5" providerId="LiveId" clId="{BD886345-B255-4198-9860-5E4FB8DF23FC}" dt="2024-10-19T17:43:24.298" v="1296" actId="20577"/>
          <ac:spMkLst>
            <pc:docMk/>
            <pc:sldMk cId="455636107" sldId="258"/>
            <ac:spMk id="2" creationId="{16C6E62C-F18D-5606-3A13-FBA4A414B37F}"/>
          </ac:spMkLst>
        </pc:spChg>
        <pc:spChg chg="mod">
          <ac:chgData name="Syed Arsalan" userId="8d93985b5e3f79e5" providerId="LiveId" clId="{BD886345-B255-4198-9860-5E4FB8DF23FC}" dt="2024-10-19T17:18:30.553" v="967" actId="14100"/>
          <ac:spMkLst>
            <pc:docMk/>
            <pc:sldMk cId="455636107" sldId="258"/>
            <ac:spMk id="4" creationId="{A0634EA6-5857-473C-989D-3FAD60E982E3}"/>
          </ac:spMkLst>
        </pc:spChg>
        <pc:spChg chg="mod">
          <ac:chgData name="Syed Arsalan" userId="8d93985b5e3f79e5" providerId="LiveId" clId="{BD886345-B255-4198-9860-5E4FB8DF23FC}" dt="2024-10-19T17:23:58.059" v="1054" actId="14100"/>
          <ac:spMkLst>
            <pc:docMk/>
            <pc:sldMk cId="455636107" sldId="258"/>
            <ac:spMk id="5" creationId="{E71EE9B0-9A70-419E-B207-5E84C013EDE7}"/>
          </ac:spMkLst>
        </pc:spChg>
        <pc:picChg chg="add mod">
          <ac:chgData name="Syed Arsalan" userId="8d93985b5e3f79e5" providerId="LiveId" clId="{BD886345-B255-4198-9860-5E4FB8DF23FC}" dt="2024-10-19T17:54:34.885" v="1302" actId="14100"/>
          <ac:picMkLst>
            <pc:docMk/>
            <pc:sldMk cId="455636107" sldId="258"/>
            <ac:picMk id="6" creationId="{99F11E15-DE38-AA43-9CD2-40BD8E5C5880}"/>
          </ac:picMkLst>
        </pc:picChg>
      </pc:sldChg>
      <pc:sldChg chg="addSp modSp mod">
        <pc:chgData name="Syed Arsalan" userId="8d93985b5e3f79e5" providerId="LiveId" clId="{BD886345-B255-4198-9860-5E4FB8DF23FC}" dt="2024-10-25T17:16:55.833" v="1394" actId="20577"/>
        <pc:sldMkLst>
          <pc:docMk/>
          <pc:sldMk cId="1961018798" sldId="259"/>
        </pc:sldMkLst>
        <pc:spChg chg="mod">
          <ac:chgData name="Syed Arsalan" userId="8d93985b5e3f79e5" providerId="LiveId" clId="{BD886345-B255-4198-9860-5E4FB8DF23FC}" dt="2024-10-19T17:31:06.866" v="1164" actId="20577"/>
          <ac:spMkLst>
            <pc:docMk/>
            <pc:sldMk cId="1961018798" sldId="259"/>
            <ac:spMk id="2" creationId="{16C6E62C-F18D-5606-3A13-FBA4A414B37F}"/>
          </ac:spMkLst>
        </pc:spChg>
        <pc:spChg chg="mod">
          <ac:chgData name="Syed Arsalan" userId="8d93985b5e3f79e5" providerId="LiveId" clId="{BD886345-B255-4198-9860-5E4FB8DF23FC}" dt="2024-10-25T17:16:55.833" v="1394" actId="20577"/>
          <ac:spMkLst>
            <pc:docMk/>
            <pc:sldMk cId="1961018798" sldId="259"/>
            <ac:spMk id="4" creationId="{A0634EA6-5857-473C-989D-3FAD60E982E3}"/>
          </ac:spMkLst>
        </pc:spChg>
        <pc:picChg chg="add mod">
          <ac:chgData name="Syed Arsalan" userId="8d93985b5e3f79e5" providerId="LiveId" clId="{BD886345-B255-4198-9860-5E4FB8DF23FC}" dt="2024-10-19T17:08:55.612" v="682" actId="14100"/>
          <ac:picMkLst>
            <pc:docMk/>
            <pc:sldMk cId="1961018798" sldId="259"/>
            <ac:picMk id="5" creationId="{1068218C-6013-8B40-29B6-10217C7AF604}"/>
          </ac:picMkLst>
        </pc:picChg>
        <pc:picChg chg="add mod">
          <ac:chgData name="Syed Arsalan" userId="8d93985b5e3f79e5" providerId="LiveId" clId="{BD886345-B255-4198-9860-5E4FB8DF23FC}" dt="2024-10-19T17:08:51.250" v="681" actId="14100"/>
          <ac:picMkLst>
            <pc:docMk/>
            <pc:sldMk cId="1961018798" sldId="259"/>
            <ac:picMk id="7" creationId="{84331BAC-82D2-09DB-2ED2-162ABEAB83E3}"/>
          </ac:picMkLst>
        </pc:picChg>
      </pc:sldChg>
      <pc:sldChg chg="addSp delSp modSp mod chgLayout">
        <pc:chgData name="Syed Arsalan" userId="8d93985b5e3f79e5" providerId="LiveId" clId="{BD886345-B255-4198-9860-5E4FB8DF23FC}" dt="2024-10-19T17:39:07.228" v="1228" actId="21"/>
        <pc:sldMkLst>
          <pc:docMk/>
          <pc:sldMk cId="559890843" sldId="260"/>
        </pc:sldMkLst>
        <pc:spChg chg="mod">
          <ac:chgData name="Syed Arsalan" userId="8d93985b5e3f79e5" providerId="LiveId" clId="{BD886345-B255-4198-9860-5E4FB8DF23FC}" dt="2024-10-19T17:30:54.745" v="1161" actId="20577"/>
          <ac:spMkLst>
            <pc:docMk/>
            <pc:sldMk cId="559890843" sldId="260"/>
            <ac:spMk id="2" creationId="{16C6E62C-F18D-5606-3A13-FBA4A414B37F}"/>
          </ac:spMkLst>
        </pc:spChg>
        <pc:spChg chg="add del">
          <ac:chgData name="Syed Arsalan" userId="8d93985b5e3f79e5" providerId="LiveId" clId="{BD886345-B255-4198-9860-5E4FB8DF23FC}" dt="2024-10-19T16:15:30.847" v="504" actId="11529"/>
          <ac:spMkLst>
            <pc:docMk/>
            <pc:sldMk cId="559890843" sldId="260"/>
            <ac:spMk id="3" creationId="{42AF1ECF-FEA1-D040-7435-B7FB49DB9FD8}"/>
          </ac:spMkLst>
        </pc:spChg>
        <pc:spChg chg="add del">
          <ac:chgData name="Syed Arsalan" userId="8d93985b5e3f79e5" providerId="LiveId" clId="{BD886345-B255-4198-9860-5E4FB8DF23FC}" dt="2024-10-19T17:39:06.307" v="1226" actId="21"/>
          <ac:spMkLst>
            <pc:docMk/>
            <pc:sldMk cId="559890843" sldId="260"/>
            <ac:spMk id="4" creationId="{A0634EA6-5857-473C-989D-3FAD60E982E3}"/>
          </ac:spMkLst>
        </pc:spChg>
        <pc:spChg chg="add del">
          <ac:chgData name="Syed Arsalan" userId="8d93985b5e3f79e5" providerId="LiveId" clId="{BD886345-B255-4198-9860-5E4FB8DF23FC}" dt="2024-10-19T16:16:34.925" v="506" actId="11529"/>
          <ac:spMkLst>
            <pc:docMk/>
            <pc:sldMk cId="559890843" sldId="260"/>
            <ac:spMk id="5" creationId="{38C35189-88C4-A294-1A9D-44B033730B5E}"/>
          </ac:spMkLst>
        </pc:spChg>
        <pc:spChg chg="add del mod">
          <ac:chgData name="Syed Arsalan" userId="8d93985b5e3f79e5" providerId="LiveId" clId="{BD886345-B255-4198-9860-5E4FB8DF23FC}" dt="2024-10-19T17:39:07.228" v="1228" actId="21"/>
          <ac:spMkLst>
            <pc:docMk/>
            <pc:sldMk cId="559890843" sldId="260"/>
            <ac:spMk id="6" creationId="{92908AFB-DF61-5F60-2EFC-5FF32A9EF321}"/>
          </ac:spMkLst>
        </pc:spChg>
        <pc:spChg chg="add del">
          <ac:chgData name="Syed Arsalan" userId="8d93985b5e3f79e5" providerId="LiveId" clId="{BD886345-B255-4198-9860-5E4FB8DF23FC}" dt="2024-10-19T16:17:43.757" v="519" actId="11529"/>
          <ac:spMkLst>
            <pc:docMk/>
            <pc:sldMk cId="559890843" sldId="260"/>
            <ac:spMk id="10" creationId="{10BD820C-BA46-2D26-8AED-140E3BEC0980}"/>
          </ac:spMkLst>
        </pc:spChg>
        <pc:spChg chg="mod">
          <ac:chgData name="Syed Arsalan" userId="8d93985b5e3f79e5" providerId="LiveId" clId="{BD886345-B255-4198-9860-5E4FB8DF23FC}" dt="2024-10-19T16:21:49.837" v="569" actId="1076"/>
          <ac:spMkLst>
            <pc:docMk/>
            <pc:sldMk cId="559890843" sldId="260"/>
            <ac:spMk id="12" creationId="{1B2D5CF5-AFE6-401F-AD77-6BCCF4F81578}"/>
          </ac:spMkLst>
        </pc:spChg>
        <pc:spChg chg="add del mod">
          <ac:chgData name="Syed Arsalan" userId="8d93985b5e3f79e5" providerId="LiveId" clId="{BD886345-B255-4198-9860-5E4FB8DF23FC}" dt="2024-10-19T17:39:07.228" v="1228" actId="21"/>
          <ac:spMkLst>
            <pc:docMk/>
            <pc:sldMk cId="559890843" sldId="260"/>
            <ac:spMk id="13" creationId="{F887C445-E49E-B8C5-B217-FB41547121B3}"/>
          </ac:spMkLst>
        </pc:spChg>
        <pc:spChg chg="mod">
          <ac:chgData name="Syed Arsalan" userId="8d93985b5e3f79e5" providerId="LiveId" clId="{BD886345-B255-4198-9860-5E4FB8DF23FC}" dt="2024-10-19T16:21:44.281" v="568" actId="1076"/>
          <ac:spMkLst>
            <pc:docMk/>
            <pc:sldMk cId="559890843" sldId="260"/>
            <ac:spMk id="15" creationId="{CFD76DEF-FBE4-4048-BA45-CFF54019E1F5}"/>
          </ac:spMkLst>
        </pc:spChg>
        <pc:spChg chg="add del mod">
          <ac:chgData name="Syed Arsalan" userId="8d93985b5e3f79e5" providerId="LiveId" clId="{BD886345-B255-4198-9860-5E4FB8DF23FC}" dt="2024-10-19T17:39:07.228" v="1228" actId="21"/>
          <ac:spMkLst>
            <pc:docMk/>
            <pc:sldMk cId="559890843" sldId="260"/>
            <ac:spMk id="16" creationId="{21BE195E-00BC-80C1-2648-9BF7CE96506D}"/>
          </ac:spMkLst>
        </pc:spChg>
        <pc:spChg chg="add del mod">
          <ac:chgData name="Syed Arsalan" userId="8d93985b5e3f79e5" providerId="LiveId" clId="{BD886345-B255-4198-9860-5E4FB8DF23FC}" dt="2024-10-19T17:39:07.228" v="1228" actId="21"/>
          <ac:spMkLst>
            <pc:docMk/>
            <pc:sldMk cId="559890843" sldId="260"/>
            <ac:spMk id="23" creationId="{657B7444-686F-52EB-2F49-BDFB21AF5FF3}"/>
          </ac:spMkLst>
        </pc:spChg>
        <pc:spChg chg="add mod">
          <ac:chgData name="Syed Arsalan" userId="8d93985b5e3f79e5" providerId="LiveId" clId="{BD886345-B255-4198-9860-5E4FB8DF23FC}" dt="2024-10-19T16:26:14.846" v="616" actId="1076"/>
          <ac:spMkLst>
            <pc:docMk/>
            <pc:sldMk cId="559890843" sldId="260"/>
            <ac:spMk id="32" creationId="{57E1A94E-9C2B-C5F1-575C-D88B60060F3C}"/>
          </ac:spMkLst>
        </pc:spChg>
        <pc:spChg chg="add del mod">
          <ac:chgData name="Syed Arsalan" userId="8d93985b5e3f79e5" providerId="LiveId" clId="{BD886345-B255-4198-9860-5E4FB8DF23FC}" dt="2024-10-19T17:39:07.228" v="1228" actId="21"/>
          <ac:spMkLst>
            <pc:docMk/>
            <pc:sldMk cId="559890843" sldId="260"/>
            <ac:spMk id="41" creationId="{5B4F50E9-A9FB-D60C-4067-68AB9C28CA56}"/>
          </ac:spMkLst>
        </pc:spChg>
        <pc:spChg chg="add mod">
          <ac:chgData name="Syed Arsalan" userId="8d93985b5e3f79e5" providerId="LiveId" clId="{BD886345-B255-4198-9860-5E4FB8DF23FC}" dt="2024-10-19T16:29:11.924" v="666" actId="14100"/>
          <ac:spMkLst>
            <pc:docMk/>
            <pc:sldMk cId="559890843" sldId="260"/>
            <ac:spMk id="44" creationId="{97D7EEFF-B579-0CF5-A5A7-EF4C9606DD2D}"/>
          </ac:spMkLst>
        </pc:spChg>
        <pc:spChg chg="add del mod ord">
          <ac:chgData name="Syed Arsalan" userId="8d93985b5e3f79e5" providerId="LiveId" clId="{BD886345-B255-4198-9860-5E4FB8DF23FC}" dt="2024-10-19T17:39:06.853" v="1227" actId="6264"/>
          <ac:spMkLst>
            <pc:docMk/>
            <pc:sldMk cId="559890843" sldId="260"/>
            <ac:spMk id="45" creationId="{22F6A610-7925-B835-C5F7-BE68D101027D}"/>
          </ac:spMkLst>
        </pc:spChg>
        <pc:spChg chg="add del mod ord">
          <ac:chgData name="Syed Arsalan" userId="8d93985b5e3f79e5" providerId="LiveId" clId="{BD886345-B255-4198-9860-5E4FB8DF23FC}" dt="2024-10-19T17:39:06.853" v="1227" actId="6264"/>
          <ac:spMkLst>
            <pc:docMk/>
            <pc:sldMk cId="559890843" sldId="260"/>
            <ac:spMk id="46" creationId="{542884DA-F76D-F732-8F6F-1BED45E796FA}"/>
          </ac:spMkLst>
        </pc:spChg>
        <pc:picChg chg="add del">
          <ac:chgData name="Syed Arsalan" userId="8d93985b5e3f79e5" providerId="LiveId" clId="{BD886345-B255-4198-9860-5E4FB8DF23FC}" dt="2024-10-19T17:39:07.228" v="1228" actId="21"/>
          <ac:picMkLst>
            <pc:docMk/>
            <pc:sldMk cId="559890843" sldId="260"/>
            <ac:picMk id="8" creationId="{4A7D3D7F-37FF-43C2-AB10-6A15E1541F32}"/>
          </ac:picMkLst>
        </pc:picChg>
        <pc:picChg chg="add del">
          <ac:chgData name="Syed Arsalan" userId="8d93985b5e3f79e5" providerId="LiveId" clId="{BD886345-B255-4198-9860-5E4FB8DF23FC}" dt="2024-10-19T17:39:07.228" v="1228" actId="21"/>
          <ac:picMkLst>
            <pc:docMk/>
            <pc:sldMk cId="559890843" sldId="260"/>
            <ac:picMk id="11" creationId="{90CAFED0-102C-4A1F-9B66-03941619ED7B}"/>
          </ac:picMkLst>
        </pc:picChg>
        <pc:picChg chg="add del">
          <ac:chgData name="Syed Arsalan" userId="8d93985b5e3f79e5" providerId="LiveId" clId="{BD886345-B255-4198-9860-5E4FB8DF23FC}" dt="2024-10-19T17:39:07.228" v="1228" actId="21"/>
          <ac:picMkLst>
            <pc:docMk/>
            <pc:sldMk cId="559890843" sldId="260"/>
            <ac:picMk id="14" creationId="{0E5EC5A2-AA4D-4584-A4BD-E8A3EE1A655B}"/>
          </ac:picMkLst>
        </pc:picChg>
        <pc:picChg chg="add del">
          <ac:chgData name="Syed Arsalan" userId="8d93985b5e3f79e5" providerId="LiveId" clId="{BD886345-B255-4198-9860-5E4FB8DF23FC}" dt="2024-10-19T17:39:07.228" v="1228" actId="21"/>
          <ac:picMkLst>
            <pc:docMk/>
            <pc:sldMk cId="559890843" sldId="260"/>
            <ac:picMk id="17" creationId="{DA5F9815-63AB-4A14-B67F-BE47778A498D}"/>
          </ac:picMkLst>
        </pc:picChg>
        <pc:cxnChg chg="add del mod">
          <ac:chgData name="Syed Arsalan" userId="8d93985b5e3f79e5" providerId="LiveId" clId="{BD886345-B255-4198-9860-5E4FB8DF23FC}" dt="2024-10-19T17:39:07.228" v="1228" actId="21"/>
          <ac:cxnSpMkLst>
            <pc:docMk/>
            <pc:sldMk cId="559890843" sldId="260"/>
            <ac:cxnSpMk id="9" creationId="{D7702B7B-957C-5748-634E-B6446A35755D}"/>
          </ac:cxnSpMkLst>
        </pc:cxnChg>
        <pc:cxnChg chg="add del">
          <ac:chgData name="Syed Arsalan" userId="8d93985b5e3f79e5" providerId="LiveId" clId="{BD886345-B255-4198-9860-5E4FB8DF23FC}" dt="2024-10-19T16:23:05.740" v="584" actId="11529"/>
          <ac:cxnSpMkLst>
            <pc:docMk/>
            <pc:sldMk cId="559890843" sldId="260"/>
            <ac:cxnSpMk id="20" creationId="{0AB130F3-FD7B-53F4-B788-D9376DB2A9DE}"/>
          </ac:cxnSpMkLst>
        </pc:cxnChg>
        <pc:cxnChg chg="add del mod">
          <ac:chgData name="Syed Arsalan" userId="8d93985b5e3f79e5" providerId="LiveId" clId="{BD886345-B255-4198-9860-5E4FB8DF23FC}" dt="2024-10-19T17:39:07.228" v="1228" actId="21"/>
          <ac:cxnSpMkLst>
            <pc:docMk/>
            <pc:sldMk cId="559890843" sldId="260"/>
            <ac:cxnSpMk id="22" creationId="{60D6C476-6B27-B905-6EB3-DF99ED29199A}"/>
          </ac:cxnSpMkLst>
        </pc:cxnChg>
        <pc:cxnChg chg="add del mod">
          <ac:chgData name="Syed Arsalan" userId="8d93985b5e3f79e5" providerId="LiveId" clId="{BD886345-B255-4198-9860-5E4FB8DF23FC}" dt="2024-10-19T17:39:07.228" v="1228" actId="21"/>
          <ac:cxnSpMkLst>
            <pc:docMk/>
            <pc:sldMk cId="559890843" sldId="260"/>
            <ac:cxnSpMk id="25" creationId="{F5D4DC1D-8BCE-0F5D-62E6-A1A907CDC0BD}"/>
          </ac:cxnSpMkLst>
        </pc:cxnChg>
        <pc:cxnChg chg="add del mod">
          <ac:chgData name="Syed Arsalan" userId="8d93985b5e3f79e5" providerId="LiveId" clId="{BD886345-B255-4198-9860-5E4FB8DF23FC}" dt="2024-10-19T16:25:13.791" v="605" actId="11529"/>
          <ac:cxnSpMkLst>
            <pc:docMk/>
            <pc:sldMk cId="559890843" sldId="260"/>
            <ac:cxnSpMk id="27" creationId="{D01A74D7-29E6-986B-CFBE-0AA5C8AE6460}"/>
          </ac:cxnSpMkLst>
        </pc:cxnChg>
        <pc:cxnChg chg="add del mod">
          <ac:chgData name="Syed Arsalan" userId="8d93985b5e3f79e5" providerId="LiveId" clId="{BD886345-B255-4198-9860-5E4FB8DF23FC}" dt="2024-10-19T17:39:07.228" v="1228" actId="21"/>
          <ac:cxnSpMkLst>
            <pc:docMk/>
            <pc:sldMk cId="559890843" sldId="260"/>
            <ac:cxnSpMk id="29" creationId="{2B072F4D-4007-A2A6-933D-5ADB022AB693}"/>
          </ac:cxnSpMkLst>
        </pc:cxnChg>
        <pc:cxnChg chg="add del mod">
          <ac:chgData name="Syed Arsalan" userId="8d93985b5e3f79e5" providerId="LiveId" clId="{BD886345-B255-4198-9860-5E4FB8DF23FC}" dt="2024-10-19T17:39:07.228" v="1228" actId="21"/>
          <ac:cxnSpMkLst>
            <pc:docMk/>
            <pc:sldMk cId="559890843" sldId="260"/>
            <ac:cxnSpMk id="31" creationId="{9352B94F-31D1-0F98-40BA-7F5BB9F7A3E8}"/>
          </ac:cxnSpMkLst>
        </pc:cxnChg>
        <pc:cxnChg chg="add del mod">
          <ac:chgData name="Syed Arsalan" userId="8d93985b5e3f79e5" providerId="LiveId" clId="{BD886345-B255-4198-9860-5E4FB8DF23FC}" dt="2024-10-19T17:39:07.228" v="1228" actId="21"/>
          <ac:cxnSpMkLst>
            <pc:docMk/>
            <pc:sldMk cId="559890843" sldId="260"/>
            <ac:cxnSpMk id="34" creationId="{5F34A948-F6FE-C806-2BE2-66EE801DDFC3}"/>
          </ac:cxnSpMkLst>
        </pc:cxnChg>
        <pc:cxnChg chg="add del mod">
          <ac:chgData name="Syed Arsalan" userId="8d93985b5e3f79e5" providerId="LiveId" clId="{BD886345-B255-4198-9860-5E4FB8DF23FC}" dt="2024-10-19T17:39:07.228" v="1228" actId="21"/>
          <ac:cxnSpMkLst>
            <pc:docMk/>
            <pc:sldMk cId="559890843" sldId="260"/>
            <ac:cxnSpMk id="43" creationId="{F5EF41ED-281C-482D-FA45-2325E31C5EAD}"/>
          </ac:cxnSpMkLst>
        </pc:cxnChg>
      </pc:sldChg>
      <pc:sldChg chg="addSp delSp modSp mod">
        <pc:chgData name="Syed Arsalan" userId="8d93985b5e3f79e5" providerId="LiveId" clId="{BD886345-B255-4198-9860-5E4FB8DF23FC}" dt="2024-10-19T17:42:49.210" v="1293" actId="255"/>
        <pc:sldMkLst>
          <pc:docMk/>
          <pc:sldMk cId="434603449" sldId="261"/>
        </pc:sldMkLst>
        <pc:spChg chg="mod">
          <ac:chgData name="Syed Arsalan" userId="8d93985b5e3f79e5" providerId="LiveId" clId="{BD886345-B255-4198-9860-5E4FB8DF23FC}" dt="2024-10-19T17:28:33.929" v="1129"/>
          <ac:spMkLst>
            <pc:docMk/>
            <pc:sldMk cId="434603449" sldId="261"/>
            <ac:spMk id="2" creationId="{16C6E62C-F18D-5606-3A13-FBA4A414B37F}"/>
          </ac:spMkLst>
        </pc:spChg>
        <pc:spChg chg="mod">
          <ac:chgData name="Syed Arsalan" userId="8d93985b5e3f79e5" providerId="LiveId" clId="{BD886345-B255-4198-9860-5E4FB8DF23FC}" dt="2024-10-19T17:42:49.210" v="1293" actId="255"/>
          <ac:spMkLst>
            <pc:docMk/>
            <pc:sldMk cId="434603449" sldId="261"/>
            <ac:spMk id="4" creationId="{A0634EA6-5857-473C-989D-3FAD60E982E3}"/>
          </ac:spMkLst>
        </pc:spChg>
        <pc:spChg chg="add del">
          <ac:chgData name="Syed Arsalan" userId="8d93985b5e3f79e5" providerId="LiveId" clId="{BD886345-B255-4198-9860-5E4FB8DF23FC}" dt="2024-10-19T15:59:33.783" v="214" actId="22"/>
          <ac:spMkLst>
            <pc:docMk/>
            <pc:sldMk cId="434603449" sldId="261"/>
            <ac:spMk id="5" creationId="{E2CA1896-57DC-CC42-557A-D08B1D570307}"/>
          </ac:spMkLst>
        </pc:spChg>
        <pc:spChg chg="add">
          <ac:chgData name="Syed Arsalan" userId="8d93985b5e3f79e5" providerId="LiveId" clId="{BD886345-B255-4198-9860-5E4FB8DF23FC}" dt="2024-10-19T16:01:58.229" v="269"/>
          <ac:spMkLst>
            <pc:docMk/>
            <pc:sldMk cId="434603449" sldId="261"/>
            <ac:spMk id="6" creationId="{93DF7A20-2EDC-6BE4-A8DE-9C18501174D3}"/>
          </ac:spMkLst>
        </pc:spChg>
        <pc:spChg chg="add mod">
          <ac:chgData name="Syed Arsalan" userId="8d93985b5e3f79e5" providerId="LiveId" clId="{BD886345-B255-4198-9860-5E4FB8DF23FC}" dt="2024-10-19T16:03:02.921" v="288"/>
          <ac:spMkLst>
            <pc:docMk/>
            <pc:sldMk cId="434603449" sldId="261"/>
            <ac:spMk id="7" creationId="{9B6A6815-465E-B19C-BEAE-C1A8FDBF2442}"/>
          </ac:spMkLst>
        </pc:spChg>
        <pc:spChg chg="add mod">
          <ac:chgData name="Syed Arsalan" userId="8d93985b5e3f79e5" providerId="LiveId" clId="{BD886345-B255-4198-9860-5E4FB8DF23FC}" dt="2024-10-19T16:03:02.615" v="287"/>
          <ac:spMkLst>
            <pc:docMk/>
            <pc:sldMk cId="434603449" sldId="261"/>
            <ac:spMk id="9" creationId="{382B3424-1A26-23AD-BA8F-2E7BA98FE20E}"/>
          </ac:spMkLst>
        </pc:spChg>
        <pc:spChg chg="add mod">
          <ac:chgData name="Syed Arsalan" userId="8d93985b5e3f79e5" providerId="LiveId" clId="{BD886345-B255-4198-9860-5E4FB8DF23FC}" dt="2024-10-19T16:03:02.240" v="286"/>
          <ac:spMkLst>
            <pc:docMk/>
            <pc:sldMk cId="434603449" sldId="261"/>
            <ac:spMk id="10" creationId="{90D8B6E0-F7E7-5675-59C7-E2E92B3CF205}"/>
          </ac:spMkLst>
        </pc:spChg>
        <pc:spChg chg="add mod">
          <ac:chgData name="Syed Arsalan" userId="8d93985b5e3f79e5" providerId="LiveId" clId="{BD886345-B255-4198-9860-5E4FB8DF23FC}" dt="2024-10-19T16:03:51.323" v="303" actId="688"/>
          <ac:spMkLst>
            <pc:docMk/>
            <pc:sldMk cId="434603449" sldId="261"/>
            <ac:spMk id="13" creationId="{7822EDEC-65A7-8FD8-0677-068F754D5C89}"/>
          </ac:spMkLst>
        </pc:spChg>
      </pc:sldChg>
      <pc:sldChg chg="modSp mod">
        <pc:chgData name="Syed Arsalan" userId="8d93985b5e3f79e5" providerId="LiveId" clId="{BD886345-B255-4198-9860-5E4FB8DF23FC}" dt="2024-10-19T17:31:17.877" v="1167" actId="20577"/>
        <pc:sldMkLst>
          <pc:docMk/>
          <pc:sldMk cId="3230489671" sldId="262"/>
        </pc:sldMkLst>
        <pc:spChg chg="mod">
          <ac:chgData name="Syed Arsalan" userId="8d93985b5e3f79e5" providerId="LiveId" clId="{BD886345-B255-4198-9860-5E4FB8DF23FC}" dt="2024-10-19T17:31:17.877" v="1167" actId="20577"/>
          <ac:spMkLst>
            <pc:docMk/>
            <pc:sldMk cId="3230489671" sldId="262"/>
            <ac:spMk id="2" creationId="{16C6E62C-F18D-5606-3A13-FBA4A414B37F}"/>
          </ac:spMkLst>
        </pc:spChg>
        <pc:spChg chg="mod">
          <ac:chgData name="Syed Arsalan" userId="8d93985b5e3f79e5" providerId="LiveId" clId="{BD886345-B255-4198-9860-5E4FB8DF23FC}" dt="2024-10-19T17:15:41.138" v="921" actId="20577"/>
          <ac:spMkLst>
            <pc:docMk/>
            <pc:sldMk cId="3230489671" sldId="262"/>
            <ac:spMk id="4" creationId="{A0634EA6-5857-473C-989D-3FAD60E982E3}"/>
          </ac:spMkLst>
        </pc:spChg>
      </pc:sldChg>
      <pc:sldChg chg="modSp add mod">
        <pc:chgData name="Syed Arsalan" userId="8d93985b5e3f79e5" providerId="LiveId" clId="{BD886345-B255-4198-9860-5E4FB8DF23FC}" dt="2024-10-19T17:30:42.550" v="1158" actId="20577"/>
        <pc:sldMkLst>
          <pc:docMk/>
          <pc:sldMk cId="2028164789" sldId="263"/>
        </pc:sldMkLst>
        <pc:spChg chg="mod">
          <ac:chgData name="Syed Arsalan" userId="8d93985b5e3f79e5" providerId="LiveId" clId="{BD886345-B255-4198-9860-5E4FB8DF23FC}" dt="2024-10-19T17:30:42.550" v="1158" actId="20577"/>
          <ac:spMkLst>
            <pc:docMk/>
            <pc:sldMk cId="2028164789" sldId="263"/>
            <ac:spMk id="2" creationId="{16C6E62C-F18D-5606-3A13-FBA4A414B37F}"/>
          </ac:spMkLst>
        </pc:spChg>
        <pc:spChg chg="mod">
          <ac:chgData name="Syed Arsalan" userId="8d93985b5e3f79e5" providerId="LiveId" clId="{BD886345-B255-4198-9860-5E4FB8DF23FC}" dt="2024-10-19T17:29:31.116" v="1138" actId="255"/>
          <ac:spMkLst>
            <pc:docMk/>
            <pc:sldMk cId="2028164789" sldId="263"/>
            <ac:spMk id="4" creationId="{A0634EA6-5857-473C-989D-3FAD60E982E3}"/>
          </ac:spMkLst>
        </pc:spChg>
      </pc:sldChg>
      <pc:sldChg chg="add del">
        <pc:chgData name="Syed Arsalan" userId="8d93985b5e3f79e5" providerId="LiveId" clId="{BD886345-B255-4198-9860-5E4FB8DF23FC}" dt="2024-10-19T17:39:58.063" v="1249" actId="2696"/>
        <pc:sldMkLst>
          <pc:docMk/>
          <pc:sldMk cId="1336023022" sldId="264"/>
        </pc:sldMkLst>
      </pc:sldChg>
      <pc:sldChg chg="add del">
        <pc:chgData name="Syed Arsalan" userId="8d93985b5e3f79e5" providerId="LiveId" clId="{BD886345-B255-4198-9860-5E4FB8DF23FC}" dt="2024-10-19T17:40:18.809" v="1251"/>
        <pc:sldMkLst>
          <pc:docMk/>
          <pc:sldMk cId="2599999935" sldId="264"/>
        </pc:sldMkLst>
      </pc:sldChg>
      <pc:sldChg chg="addSp delSp modSp add del mod">
        <pc:chgData name="Syed Arsalan" userId="8d93985b5e3f79e5" providerId="LiveId" clId="{BD886345-B255-4198-9860-5E4FB8DF23FC}" dt="2024-10-19T17:39:43.430" v="1247" actId="2696"/>
        <pc:sldMkLst>
          <pc:docMk/>
          <pc:sldMk cId="2818889910" sldId="264"/>
        </pc:sldMkLst>
        <pc:spChg chg="mod">
          <ac:chgData name="Syed Arsalan" userId="8d93985b5e3f79e5" providerId="LiveId" clId="{BD886345-B255-4198-9860-5E4FB8DF23FC}" dt="2024-10-19T17:39:11.833" v="1242" actId="14100"/>
          <ac:spMkLst>
            <pc:docMk/>
            <pc:sldMk cId="2818889910" sldId="264"/>
            <ac:spMk id="4" creationId="{A0634EA6-5857-473C-989D-3FAD60E982E3}"/>
          </ac:spMkLst>
        </pc:spChg>
        <pc:spChg chg="mod">
          <ac:chgData name="Syed Arsalan" userId="8d93985b5e3f79e5" providerId="LiveId" clId="{BD886345-B255-4198-9860-5E4FB8DF23FC}" dt="2024-10-19T17:32:10.719" v="1173" actId="20577"/>
          <ac:spMkLst>
            <pc:docMk/>
            <pc:sldMk cId="2818889910" sldId="264"/>
            <ac:spMk id="5" creationId="{E71EE9B0-9A70-419E-B207-5E84C013EDE7}"/>
          </ac:spMkLst>
        </pc:spChg>
        <pc:picChg chg="del mod">
          <ac:chgData name="Syed Arsalan" userId="8d93985b5e3f79e5" providerId="LiveId" clId="{BD886345-B255-4198-9860-5E4FB8DF23FC}" dt="2024-10-19T17:32:06.368" v="1172" actId="21"/>
          <ac:picMkLst>
            <pc:docMk/>
            <pc:sldMk cId="2818889910" sldId="264"/>
            <ac:picMk id="6" creationId="{99F11E15-DE38-AA43-9CD2-40BD8E5C5880}"/>
          </ac:picMkLst>
        </pc:picChg>
        <pc:picChg chg="add mod">
          <ac:chgData name="Syed Arsalan" userId="8d93985b5e3f79e5" providerId="LiveId" clId="{BD886345-B255-4198-9860-5E4FB8DF23FC}" dt="2024-10-19T17:39:19.411" v="1245" actId="1076"/>
          <ac:picMkLst>
            <pc:docMk/>
            <pc:sldMk cId="2818889910" sldId="264"/>
            <ac:picMk id="7" creationId="{B55B3FF0-9DB2-73FF-6FE8-61A3C8E8DB34}"/>
          </ac:picMkLst>
        </pc:picChg>
        <pc:picChg chg="del">
          <ac:chgData name="Syed Arsalan" userId="8d93985b5e3f79e5" providerId="LiveId" clId="{BD886345-B255-4198-9860-5E4FB8DF23FC}" dt="2024-10-19T17:39:33.378" v="1246" actId="478"/>
          <ac:picMkLst>
            <pc:docMk/>
            <pc:sldMk cId="2818889910" sldId="264"/>
            <ac:picMk id="17" creationId="{DA5F9815-63AB-4A14-B67F-BE47778A498D}"/>
          </ac:picMkLst>
        </pc:picChg>
      </pc:sldChg>
      <pc:sldChg chg="addSp delSp modSp add del mod">
        <pc:chgData name="Syed Arsalan" userId="8d93985b5e3f79e5" providerId="LiveId" clId="{BD886345-B255-4198-9860-5E4FB8DF23FC}" dt="2024-10-25T17:03:16.744" v="1304" actId="2696"/>
        <pc:sldMkLst>
          <pc:docMk/>
          <pc:sldMk cId="3567784124" sldId="264"/>
        </pc:sldMkLst>
        <pc:spChg chg="mod">
          <ac:chgData name="Syed Arsalan" userId="8d93985b5e3f79e5" providerId="LiveId" clId="{BD886345-B255-4198-9860-5E4FB8DF23FC}" dt="2024-10-19T17:41:50.353" v="1288" actId="20577"/>
          <ac:spMkLst>
            <pc:docMk/>
            <pc:sldMk cId="3567784124" sldId="264"/>
            <ac:spMk id="4" creationId="{A0634EA6-5857-473C-989D-3FAD60E982E3}"/>
          </ac:spMkLst>
        </pc:spChg>
        <pc:spChg chg="del">
          <ac:chgData name="Syed Arsalan" userId="8d93985b5e3f79e5" providerId="LiveId" clId="{BD886345-B255-4198-9860-5E4FB8DF23FC}" dt="2024-10-19T17:40:39.766" v="1253" actId="478"/>
          <ac:spMkLst>
            <pc:docMk/>
            <pc:sldMk cId="3567784124" sldId="264"/>
            <ac:spMk id="6" creationId="{92908AFB-DF61-5F60-2EFC-5FF32A9EF321}"/>
          </ac:spMkLst>
        </pc:spChg>
        <pc:spChg chg="mod">
          <ac:chgData name="Syed Arsalan" userId="8d93985b5e3f79e5" providerId="LiveId" clId="{BD886345-B255-4198-9860-5E4FB8DF23FC}" dt="2024-10-19T17:40:52.908" v="1255" actId="1076"/>
          <ac:spMkLst>
            <pc:docMk/>
            <pc:sldMk cId="3567784124" sldId="264"/>
            <ac:spMk id="12" creationId="{1B2D5CF5-AFE6-401F-AD77-6BCCF4F81578}"/>
          </ac:spMkLst>
        </pc:spChg>
        <pc:spChg chg="del">
          <ac:chgData name="Syed Arsalan" userId="8d93985b5e3f79e5" providerId="LiveId" clId="{BD886345-B255-4198-9860-5E4FB8DF23FC}" dt="2024-10-19T17:40:39.766" v="1253" actId="478"/>
          <ac:spMkLst>
            <pc:docMk/>
            <pc:sldMk cId="3567784124" sldId="264"/>
            <ac:spMk id="13" creationId="{F887C445-E49E-B8C5-B217-FB41547121B3}"/>
          </ac:spMkLst>
        </pc:spChg>
        <pc:spChg chg="del">
          <ac:chgData name="Syed Arsalan" userId="8d93985b5e3f79e5" providerId="LiveId" clId="{BD886345-B255-4198-9860-5E4FB8DF23FC}" dt="2024-10-19T17:40:39.766" v="1253" actId="478"/>
          <ac:spMkLst>
            <pc:docMk/>
            <pc:sldMk cId="3567784124" sldId="264"/>
            <ac:spMk id="16" creationId="{21BE195E-00BC-80C1-2648-9BF7CE96506D}"/>
          </ac:spMkLst>
        </pc:spChg>
        <pc:spChg chg="del">
          <ac:chgData name="Syed Arsalan" userId="8d93985b5e3f79e5" providerId="LiveId" clId="{BD886345-B255-4198-9860-5E4FB8DF23FC}" dt="2024-10-19T17:40:39.766" v="1253" actId="478"/>
          <ac:spMkLst>
            <pc:docMk/>
            <pc:sldMk cId="3567784124" sldId="264"/>
            <ac:spMk id="23" creationId="{657B7444-686F-52EB-2F49-BDFB21AF5FF3}"/>
          </ac:spMkLst>
        </pc:spChg>
        <pc:spChg chg="del mod">
          <ac:chgData name="Syed Arsalan" userId="8d93985b5e3f79e5" providerId="LiveId" clId="{BD886345-B255-4198-9860-5E4FB8DF23FC}" dt="2024-10-19T17:41:01.888" v="1258" actId="478"/>
          <ac:spMkLst>
            <pc:docMk/>
            <pc:sldMk cId="3567784124" sldId="264"/>
            <ac:spMk id="32" creationId="{57E1A94E-9C2B-C5F1-575C-D88B60060F3C}"/>
          </ac:spMkLst>
        </pc:spChg>
        <pc:spChg chg="del">
          <ac:chgData name="Syed Arsalan" userId="8d93985b5e3f79e5" providerId="LiveId" clId="{BD886345-B255-4198-9860-5E4FB8DF23FC}" dt="2024-10-19T17:40:39.766" v="1253" actId="478"/>
          <ac:spMkLst>
            <pc:docMk/>
            <pc:sldMk cId="3567784124" sldId="264"/>
            <ac:spMk id="41" creationId="{5B4F50E9-A9FB-D60C-4067-68AB9C28CA56}"/>
          </ac:spMkLst>
        </pc:spChg>
        <pc:spChg chg="del mod">
          <ac:chgData name="Syed Arsalan" userId="8d93985b5e3f79e5" providerId="LiveId" clId="{BD886345-B255-4198-9860-5E4FB8DF23FC}" dt="2024-10-19T17:41:35.776" v="1268" actId="478"/>
          <ac:spMkLst>
            <pc:docMk/>
            <pc:sldMk cId="3567784124" sldId="264"/>
            <ac:spMk id="44" creationId="{97D7EEFF-B579-0CF5-A5A7-EF4C9606DD2D}"/>
          </ac:spMkLst>
        </pc:spChg>
        <pc:picChg chg="add mod">
          <ac:chgData name="Syed Arsalan" userId="8d93985b5e3f79e5" providerId="LiveId" clId="{BD886345-B255-4198-9860-5E4FB8DF23FC}" dt="2024-10-19T17:42:11.145" v="1290" actId="1076"/>
          <ac:picMkLst>
            <pc:docMk/>
            <pc:sldMk cId="3567784124" sldId="264"/>
            <ac:picMk id="5" creationId="{B7326DE0-0080-5AC6-E306-08680E003456}"/>
          </ac:picMkLst>
        </pc:picChg>
        <pc:cxnChg chg="del mod">
          <ac:chgData name="Syed Arsalan" userId="8d93985b5e3f79e5" providerId="LiveId" clId="{BD886345-B255-4198-9860-5E4FB8DF23FC}" dt="2024-10-19T17:40:39.766" v="1253" actId="478"/>
          <ac:cxnSpMkLst>
            <pc:docMk/>
            <pc:sldMk cId="3567784124" sldId="264"/>
            <ac:cxnSpMk id="9" creationId="{D7702B7B-957C-5748-634E-B6446A35755D}"/>
          </ac:cxnSpMkLst>
        </pc:cxnChg>
        <pc:cxnChg chg="del mod">
          <ac:chgData name="Syed Arsalan" userId="8d93985b5e3f79e5" providerId="LiveId" clId="{BD886345-B255-4198-9860-5E4FB8DF23FC}" dt="2024-10-19T17:40:39.766" v="1253" actId="478"/>
          <ac:cxnSpMkLst>
            <pc:docMk/>
            <pc:sldMk cId="3567784124" sldId="264"/>
            <ac:cxnSpMk id="22" creationId="{60D6C476-6B27-B905-6EB3-DF99ED29199A}"/>
          </ac:cxnSpMkLst>
        </pc:cxnChg>
        <pc:cxnChg chg="del mod">
          <ac:chgData name="Syed Arsalan" userId="8d93985b5e3f79e5" providerId="LiveId" clId="{BD886345-B255-4198-9860-5E4FB8DF23FC}" dt="2024-10-19T17:40:39.766" v="1253" actId="478"/>
          <ac:cxnSpMkLst>
            <pc:docMk/>
            <pc:sldMk cId="3567784124" sldId="264"/>
            <ac:cxnSpMk id="25" creationId="{F5D4DC1D-8BCE-0F5D-62E6-A1A907CDC0BD}"/>
          </ac:cxnSpMkLst>
        </pc:cxnChg>
        <pc:cxnChg chg="del mod">
          <ac:chgData name="Syed Arsalan" userId="8d93985b5e3f79e5" providerId="LiveId" clId="{BD886345-B255-4198-9860-5E4FB8DF23FC}" dt="2024-10-19T17:40:56.300" v="1256" actId="478"/>
          <ac:cxnSpMkLst>
            <pc:docMk/>
            <pc:sldMk cId="3567784124" sldId="264"/>
            <ac:cxnSpMk id="29" creationId="{2B072F4D-4007-A2A6-933D-5ADB022AB693}"/>
          </ac:cxnSpMkLst>
        </pc:cxnChg>
        <pc:cxnChg chg="del mod">
          <ac:chgData name="Syed Arsalan" userId="8d93985b5e3f79e5" providerId="LiveId" clId="{BD886345-B255-4198-9860-5E4FB8DF23FC}" dt="2024-10-19T17:41:35.776" v="1268" actId="478"/>
          <ac:cxnSpMkLst>
            <pc:docMk/>
            <pc:sldMk cId="3567784124" sldId="264"/>
            <ac:cxnSpMk id="31" creationId="{9352B94F-31D1-0F98-40BA-7F5BB9F7A3E8}"/>
          </ac:cxnSpMkLst>
        </pc:cxnChg>
        <pc:cxnChg chg="del">
          <ac:chgData name="Syed Arsalan" userId="8d93985b5e3f79e5" providerId="LiveId" clId="{BD886345-B255-4198-9860-5E4FB8DF23FC}" dt="2024-10-19T17:40:39.766" v="1253" actId="478"/>
          <ac:cxnSpMkLst>
            <pc:docMk/>
            <pc:sldMk cId="3567784124" sldId="264"/>
            <ac:cxnSpMk id="34" creationId="{5F34A948-F6FE-C806-2BE2-66EE801DDFC3}"/>
          </ac:cxnSpMkLst>
        </pc:cxnChg>
        <pc:cxnChg chg="del mod">
          <ac:chgData name="Syed Arsalan" userId="8d93985b5e3f79e5" providerId="LiveId" clId="{BD886345-B255-4198-9860-5E4FB8DF23FC}" dt="2024-10-19T17:40:39.766" v="1253" actId="478"/>
          <ac:cxnSpMkLst>
            <pc:docMk/>
            <pc:sldMk cId="3567784124" sldId="264"/>
            <ac:cxnSpMk id="43" creationId="{F5EF41ED-281C-482D-FA45-2325E31C5EAD}"/>
          </ac:cxnSpMkLst>
        </pc:cxnChg>
      </pc:sldChg>
      <pc:sldChg chg="add del">
        <pc:chgData name="Syed Arsalan" userId="8d93985b5e3f79e5" providerId="LiveId" clId="{BD886345-B255-4198-9860-5E4FB8DF23FC}" dt="2024-10-19T17:31:52.689" v="1169"/>
        <pc:sldMkLst>
          <pc:docMk/>
          <pc:sldMk cId="3764891699" sldId="264"/>
        </pc:sldMkLst>
      </pc:sldChg>
      <pc:sldChg chg="add del">
        <pc:chgData name="Syed Arsalan" userId="8d93985b5e3f79e5" providerId="LiveId" clId="{BD886345-B255-4198-9860-5E4FB8DF23FC}" dt="2024-10-19T17:39:07.722" v="1229"/>
        <pc:sldMkLst>
          <pc:docMk/>
          <pc:sldMk cId="472750627" sldId="265"/>
        </pc:sldMkLst>
      </pc:sldChg>
      <pc:sldChg chg="addSp delSp modSp add mod">
        <pc:chgData name="Syed Arsalan" userId="8d93985b5e3f79e5" providerId="LiveId" clId="{BD886345-B255-4198-9860-5E4FB8DF23FC}" dt="2024-10-25T17:16:29.068" v="1380" actId="14100"/>
        <pc:sldMkLst>
          <pc:docMk/>
          <pc:sldMk cId="930148642" sldId="265"/>
        </pc:sldMkLst>
        <pc:spChg chg="mod">
          <ac:chgData name="Syed Arsalan" userId="8d93985b5e3f79e5" providerId="LiveId" clId="{BD886345-B255-4198-9860-5E4FB8DF23FC}" dt="2024-10-25T17:12:50.455" v="1360" actId="20577"/>
          <ac:spMkLst>
            <pc:docMk/>
            <pc:sldMk cId="930148642" sldId="265"/>
            <ac:spMk id="4" creationId="{A0634EA6-5857-473C-989D-3FAD60E982E3}"/>
          </ac:spMkLst>
        </pc:spChg>
        <pc:picChg chg="del">
          <ac:chgData name="Syed Arsalan" userId="8d93985b5e3f79e5" providerId="LiveId" clId="{BD886345-B255-4198-9860-5E4FB8DF23FC}" dt="2024-10-25T17:03:40.510" v="1308" actId="21"/>
          <ac:picMkLst>
            <pc:docMk/>
            <pc:sldMk cId="930148642" sldId="265"/>
            <ac:picMk id="5" creationId="{B7326DE0-0080-5AC6-E306-08680E003456}"/>
          </ac:picMkLst>
        </pc:picChg>
        <pc:picChg chg="add mod">
          <ac:chgData name="Syed Arsalan" userId="8d93985b5e3f79e5" providerId="LiveId" clId="{BD886345-B255-4198-9860-5E4FB8DF23FC}" dt="2024-10-25T17:14:38.298" v="1365" actId="1076"/>
          <ac:picMkLst>
            <pc:docMk/>
            <pc:sldMk cId="930148642" sldId="265"/>
            <ac:picMk id="6" creationId="{2D46FBE0-D53D-EA78-3977-8CB744679E93}"/>
          </ac:picMkLst>
        </pc:picChg>
        <pc:picChg chg="add mod">
          <ac:chgData name="Syed Arsalan" userId="8d93985b5e3f79e5" providerId="LiveId" clId="{BD886345-B255-4198-9860-5E4FB8DF23FC}" dt="2024-10-25T17:16:23.025" v="1379" actId="14100"/>
          <ac:picMkLst>
            <pc:docMk/>
            <pc:sldMk cId="930148642" sldId="265"/>
            <ac:picMk id="9" creationId="{D2DA0454-70F6-3C59-9616-453D0EAD1B46}"/>
          </ac:picMkLst>
        </pc:picChg>
        <pc:picChg chg="add mod">
          <ac:chgData name="Syed Arsalan" userId="8d93985b5e3f79e5" providerId="LiveId" clId="{BD886345-B255-4198-9860-5E4FB8DF23FC}" dt="2024-10-25T17:16:29.068" v="1380" actId="14100"/>
          <ac:picMkLst>
            <pc:docMk/>
            <pc:sldMk cId="930148642" sldId="265"/>
            <ac:picMk id="13" creationId="{931AE92F-C1D4-EB56-82C3-D1F2941E1190}"/>
          </ac:picMkLst>
        </pc:picChg>
      </pc:sldChg>
      <pc:sldChg chg="add del">
        <pc:chgData name="Syed Arsalan" userId="8d93985b5e3f79e5" providerId="LiveId" clId="{BD886345-B255-4198-9860-5E4FB8DF23FC}" dt="2024-10-19T17:38:03.659" v="1221"/>
        <pc:sldMkLst>
          <pc:docMk/>
          <pc:sldMk cId="1748725134" sldId="265"/>
        </pc:sldMkLst>
      </pc:sldChg>
      <pc:sldChg chg="new del">
        <pc:chgData name="Syed Arsalan" userId="8d93985b5e3f79e5" providerId="LiveId" clId="{BD886345-B255-4198-9860-5E4FB8DF23FC}" dt="2024-10-25T17:03:24.973" v="1306" actId="680"/>
        <pc:sldMkLst>
          <pc:docMk/>
          <pc:sldMk cId="3020614601" sldId="265"/>
        </pc:sldMkLst>
      </pc:sldChg>
      <pc:sldChg chg="add del">
        <pc:chgData name="Syed Arsalan" userId="8d93985b5e3f79e5" providerId="LiveId" clId="{BD886345-B255-4198-9860-5E4FB8DF23FC}" dt="2024-10-19T17:37:42.476" v="1219"/>
        <pc:sldMkLst>
          <pc:docMk/>
          <pc:sldMk cId="4066660095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3E9F-1791-446F-B003-FB9D9C602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5F469-3278-4978-87B4-839DA51B4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CD93F-609A-4886-97BE-B27736C8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093B9-CE29-497A-99BF-101264E6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6D2E6-B23B-49F3-9C03-7F432CD5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17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C3C0-C4DF-4E12-B5C9-2B1F53187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C8955-4ADD-405F-B8AF-AD073C5F2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1D0DF-9D0B-4498-97DD-96FDC61E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47FA5-CBB9-44A1-9CB4-1F74E9FB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5F99E-F915-4454-BB7C-D5F060B9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0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C206F-9910-4855-A829-2B69364FA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76CC0-0DC0-469E-8307-1D993F008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5FD04-853F-4C53-BD5F-E5F69236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F86BF-B5CB-4796-9708-CAEBB21A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D6DE6-8003-4545-9906-22BE2542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0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1365-90ED-4604-8F3D-5E2E6666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F6FB4-B556-4857-BDF8-7980FB3C8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C046C-6DD9-410D-A165-16DF215A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1C228-F04E-40D7-A949-50218D43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8EE30-9B66-457B-A310-0509AE5C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4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B52D0-8D83-407D-80BE-1F941FA3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78FB3-6AC6-4665-A7EA-A4048C453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86AA9-3D75-4458-8F26-8B78C54A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48D38-6F49-4432-870D-9529D52D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366E7-47BF-4354-A391-F2255B79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3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08BD-7ADE-4C9D-913F-2CAD321F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D877E-AA97-4E33-80A8-CB5C34CF2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36D55-BC69-4D00-BA28-40E764627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AEA0D-F6EC-484C-B72B-E3DA48AD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AC498-3F90-4665-BE5D-A052FEBFB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BC7BD-3DA9-475E-B4E9-A9D0FB78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1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1F94-5B33-42B8-8717-1F92A023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A69DA-590E-4B28-BA3C-5CAA38585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DF5BE-FEBE-4039-B0CD-CBAB302CC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F2BD7-7189-4EEE-987C-EB515BC7A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CFC44-7712-4F21-B448-FF79D37E2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FBE02-5719-4938-ABE0-A3B4A36F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104D29-69EE-455C-B2AA-74F9995F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B8E674-4FB6-406F-83A1-91EB7AAB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1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9A68-45A6-4AF3-85DA-D6FB82C0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93C106-7FA0-444A-8085-FC362A30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D17C3-918B-424D-AFB8-777EA39D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342B9-6B26-44AA-8003-EEC5DAD3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2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7D7E68-88CE-4FDF-BED2-203C0816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A2EE83-CE1D-40CB-A6FA-C3A4ADAB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88EC3-247F-424D-9A8C-8713E4AF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2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0082-DDBF-4B13-A3F0-DDE20618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EBE30-1CDC-4A56-9E8B-6F84B04FC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C01F7-BD40-4BFF-B02E-DBAA89423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5E088-1D06-4D1A-B4E3-95FE77AE8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8E5C4-6D17-49AF-AFF5-1E7BE017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AB792-65BF-4A67-85FB-DC3BF99F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9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3D46-F693-4A9C-B7F6-09D4D12F8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1DA29-A1B5-433C-BAB6-C64E31BC3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D1410-81CA-4AE1-B335-15A7B0727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43E8B-F6E1-4E07-97B3-435DE49D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8BC34-F121-4201-BA48-E930912C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56E81-A7CA-48E5-A61E-3BF94161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6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98EB6B-2CA8-4A3A-810F-DB7FEA09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2E912-E666-4667-AE4A-54FE23D55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FF52B-744A-4DFB-B38A-3EEC2AC2A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7F001-4320-461F-8788-93F2133AA4E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38BBD-D3E0-4878-AA7E-E586FE5BF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C835F-4A62-4EB7-8E7B-DE868C3B5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9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634EA6-5857-473C-989D-3FAD60E982E3}"/>
              </a:ext>
            </a:extLst>
          </p:cNvPr>
          <p:cNvSpPr txBox="1">
            <a:spLocks/>
          </p:cNvSpPr>
          <p:nvPr/>
        </p:nvSpPr>
        <p:spPr>
          <a:xfrm>
            <a:off x="2408903" y="1115194"/>
            <a:ext cx="7964128" cy="1296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18000" b="1" dirty="0">
                <a:latin typeface="+mn-lt"/>
              </a:rPr>
              <a:t>Online	Quiz Game</a:t>
            </a:r>
            <a:r>
              <a:rPr lang="en-US" sz="3600" b="1" dirty="0">
                <a:latin typeface="+mn-lt"/>
              </a:rPr>
              <a:t>								</a:t>
            </a:r>
            <a:endParaRPr lang="en-US" sz="2400" b="1" dirty="0">
              <a:latin typeface="+mn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71EE9B0-9A70-419E-B207-5E84C013EDE7}"/>
              </a:ext>
            </a:extLst>
          </p:cNvPr>
          <p:cNvSpPr txBox="1">
            <a:spLocks/>
          </p:cNvSpPr>
          <p:nvPr/>
        </p:nvSpPr>
        <p:spPr>
          <a:xfrm>
            <a:off x="334298" y="3429000"/>
            <a:ext cx="5869858" cy="2757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Team :- project team</a:t>
            </a:r>
          </a:p>
          <a:p>
            <a:pPr marL="0" indent="0">
              <a:buNone/>
            </a:pPr>
            <a:r>
              <a:rPr lang="en-US" sz="2400" dirty="0"/>
              <a:t> Team Leader Name: Md Arsalan Alam</a:t>
            </a:r>
          </a:p>
          <a:p>
            <a:pPr marL="0" indent="0">
              <a:buNone/>
            </a:pPr>
            <a:r>
              <a:rPr lang="en-US" sz="2400" dirty="0"/>
              <a:t>(23SCSE1290039)</a:t>
            </a:r>
          </a:p>
          <a:p>
            <a:pPr marL="0" indent="0">
              <a:buNone/>
            </a:pPr>
            <a:r>
              <a:rPr lang="en-US" sz="2400" dirty="0"/>
              <a:t>Member 1: Aditya </a:t>
            </a:r>
            <a:r>
              <a:rPr lang="en-US" sz="2400" dirty="0" err="1"/>
              <a:t>kumar</a:t>
            </a:r>
            <a:r>
              <a:rPr lang="en-US" sz="2400" dirty="0"/>
              <a:t> Singh(23SCSE1290011)</a:t>
            </a:r>
          </a:p>
          <a:p>
            <a:pPr marL="0" indent="0">
              <a:buNone/>
            </a:pPr>
            <a:r>
              <a:rPr lang="en-US" sz="2400" dirty="0"/>
              <a:t>Section: 1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504949" cy="1023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CAFED0-102C-4A1F-9B66-03941619E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B2D5CF5-AFE6-401F-AD77-6BCCF4F81578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5EC5A2-AA4D-4584-A4BD-E8A3EE1A6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FD76DEF-FBE4-4048-BA45-CFF54019E1F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5F9815-63AB-4A14-B67F-BE47778A4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446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C6E62C-F18D-5606-3A13-FBA4A414B37F}"/>
              </a:ext>
            </a:extLst>
          </p:cNvPr>
          <p:cNvSpPr txBox="1">
            <a:spLocks noChangeArrowheads="1"/>
          </p:cNvSpPr>
          <p:nvPr/>
        </p:nvSpPr>
        <p:spPr>
          <a:xfrm>
            <a:off x="1301568" y="-96513"/>
            <a:ext cx="10687051" cy="1041654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School: School of 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 				Course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Name:Java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</a:t>
            </a:r>
            <a:r>
              <a:rPr lang="en-IN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JavajaaProgramm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F11E15-DE38-AA43-9CD2-40BD8E5C5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348" y="2084439"/>
            <a:ext cx="6030271" cy="410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3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634EA6-5857-473C-989D-3FAD60E982E3}"/>
              </a:ext>
            </a:extLst>
          </p:cNvPr>
          <p:cNvSpPr txBox="1">
            <a:spLocks/>
          </p:cNvSpPr>
          <p:nvPr/>
        </p:nvSpPr>
        <p:spPr>
          <a:xfrm>
            <a:off x="727587" y="603400"/>
            <a:ext cx="10766323" cy="5828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                         </a:t>
            </a:r>
            <a:r>
              <a:rPr lang="en-US" sz="7100" b="1" dirty="0"/>
              <a:t>Problem Statement</a:t>
            </a:r>
          </a:p>
          <a:p>
            <a:endParaRPr lang="en-US" sz="7100" b="1" dirty="0"/>
          </a:p>
          <a:p>
            <a:r>
              <a:rPr lang="en-US" b="1" dirty="0"/>
              <a:t>User Registration and Login: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/>
              <a:t>Users should be able to register with a username and password.</a:t>
            </a:r>
            <a:endParaRPr lang="en-US" sz="3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Implement user authentication to allow users to log in and out.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300" b="1" dirty="0"/>
          </a:p>
          <a:p>
            <a:r>
              <a:rPr lang="en-US" b="1" dirty="0"/>
              <a:t>Quiz Creation:</a:t>
            </a:r>
            <a:endParaRPr lang="en-US" dirty="0"/>
          </a:p>
          <a:p>
            <a:r>
              <a:rPr lang="en-US" dirty="0"/>
              <a:t> Admin users should be able to create quizzes by      </a:t>
            </a:r>
          </a:p>
          <a:p>
            <a:r>
              <a:rPr lang="en-US" dirty="0"/>
              <a:t> specifying: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Quiz title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A list of questions, each with multiple-choice answers and the correct answer</a:t>
            </a:r>
          </a:p>
          <a:p>
            <a:pPr algn="ctr">
              <a:lnSpc>
                <a:spcPct val="150000"/>
              </a:lnSpc>
            </a:pPr>
            <a:endParaRPr lang="en-US" sz="3600" b="1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504949" cy="1023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CAFED0-102C-4A1F-9B66-03941619E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B2D5CF5-AFE6-401F-AD77-6BCCF4F81578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5EC5A2-AA4D-4584-A4BD-E8A3EE1A6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FD76DEF-FBE4-4048-BA45-CFF54019E1F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5F9815-63AB-4A14-B67F-BE47778A4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446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C6E62C-F18D-5606-3A13-FBA4A414B37F}"/>
              </a:ext>
            </a:extLst>
          </p:cNvPr>
          <p:cNvSpPr txBox="1">
            <a:spLocks noChangeArrowheads="1"/>
          </p:cNvSpPr>
          <p:nvPr/>
        </p:nvSpPr>
        <p:spPr>
          <a:xfrm>
            <a:off x="1301568" y="-9651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School: School of 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				Course Name: Java Programming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60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634EA6-5857-473C-989D-3FAD60E982E3}"/>
              </a:ext>
            </a:extLst>
          </p:cNvPr>
          <p:cNvSpPr txBox="1">
            <a:spLocks/>
          </p:cNvSpPr>
          <p:nvPr/>
        </p:nvSpPr>
        <p:spPr>
          <a:xfrm>
            <a:off x="698089" y="603400"/>
            <a:ext cx="10874479" cy="5828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Scoring System:</a:t>
            </a:r>
            <a:endParaRPr lang="en-US" sz="3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Calculate the score based on the number of correct answers.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Provide immediate feedback after each question, indicating whether the answer was correct or incorrect.</a:t>
            </a:r>
          </a:p>
          <a:p>
            <a:pPr algn="ctr">
              <a:lnSpc>
                <a:spcPct val="150000"/>
              </a:lnSpc>
            </a:pPr>
            <a:endParaRPr lang="en-US" sz="2400" b="1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504949" cy="1023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CAFED0-102C-4A1F-9B66-03941619E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B2D5CF5-AFE6-401F-AD77-6BCCF4F81578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5EC5A2-AA4D-4584-A4BD-E8A3EE1A6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FD76DEF-FBE4-4048-BA45-CFF54019E1F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5F9815-63AB-4A14-B67F-BE47778A4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446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C6E62C-F18D-5606-3A13-FBA4A414B37F}"/>
              </a:ext>
            </a:extLst>
          </p:cNvPr>
          <p:cNvSpPr txBox="1">
            <a:spLocks noChangeArrowheads="1"/>
          </p:cNvSpPr>
          <p:nvPr/>
        </p:nvSpPr>
        <p:spPr>
          <a:xfrm>
            <a:off x="1301568" y="-9651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School: School of 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			                Course Name: Java programming 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16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634EA6-5857-473C-989D-3FAD60E982E3}"/>
              </a:ext>
            </a:extLst>
          </p:cNvPr>
          <p:cNvSpPr txBox="1">
            <a:spLocks/>
          </p:cNvSpPr>
          <p:nvPr/>
        </p:nvSpPr>
        <p:spPr>
          <a:xfrm>
            <a:off x="392242" y="603400"/>
            <a:ext cx="11407515" cy="1330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600" b="1" dirty="0">
                <a:latin typeface="+mn-lt"/>
              </a:rPr>
              <a:t>Flowchart</a:t>
            </a:r>
            <a:endParaRPr lang="en-US" sz="2400" b="1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504949" cy="1023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CAFED0-102C-4A1F-9B66-03941619E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B2D5CF5-AFE6-401F-AD77-6BCCF4F8157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727265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5EC5A2-AA4D-4584-A4BD-E8A3EE1A6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FD76DEF-FBE4-4048-BA45-CFF54019E1F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74956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5F9815-63AB-4A14-B67F-BE47778A4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446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C6E62C-F18D-5606-3A13-FBA4A414B37F}"/>
              </a:ext>
            </a:extLst>
          </p:cNvPr>
          <p:cNvSpPr txBox="1">
            <a:spLocks noChangeArrowheads="1"/>
          </p:cNvSpPr>
          <p:nvPr/>
        </p:nvSpPr>
        <p:spPr>
          <a:xfrm>
            <a:off x="1301568" y="-9651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School: School of 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				Course Name: Java programming 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908AFB-DF61-5F60-2EFC-5FF32A9EF321}"/>
              </a:ext>
            </a:extLst>
          </p:cNvPr>
          <p:cNvSpPr/>
          <p:nvPr/>
        </p:nvSpPr>
        <p:spPr>
          <a:xfrm>
            <a:off x="600381" y="1281621"/>
            <a:ext cx="1809136" cy="5334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702B7B-957C-5748-634E-B6446A35755D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1504949" y="1815107"/>
            <a:ext cx="0" cy="43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887C445-E49E-B8C5-B217-FB41547121B3}"/>
              </a:ext>
            </a:extLst>
          </p:cNvPr>
          <p:cNvSpPr/>
          <p:nvPr/>
        </p:nvSpPr>
        <p:spPr>
          <a:xfrm>
            <a:off x="752473" y="2241896"/>
            <a:ext cx="1420455" cy="6192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Main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bg2"/>
                </a:solidFill>
              </a:rPr>
              <a:t>Menu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BE195E-00BC-80C1-2648-9BF7CE96506D}"/>
              </a:ext>
            </a:extLst>
          </p:cNvPr>
          <p:cNvSpPr/>
          <p:nvPr/>
        </p:nvSpPr>
        <p:spPr>
          <a:xfrm>
            <a:off x="860627" y="3246741"/>
            <a:ext cx="1312301" cy="750073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input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D6C476-6B27-B905-6EB3-DF99ED29199A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462700" y="2861187"/>
            <a:ext cx="1" cy="38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>
            <a:extLst>
              <a:ext uri="{FF2B5EF4-FFF2-40B4-BE49-F238E27FC236}">
                <a16:creationId xmlns:a16="http://schemas.microsoft.com/office/drawing/2014/main" id="{657B7444-686F-52EB-2F49-BDFB21AF5FF3}"/>
              </a:ext>
            </a:extLst>
          </p:cNvPr>
          <p:cNvSpPr/>
          <p:nvPr/>
        </p:nvSpPr>
        <p:spPr>
          <a:xfrm>
            <a:off x="848798" y="4513006"/>
            <a:ext cx="1312301" cy="841009"/>
          </a:xfrm>
          <a:prstGeom prst="diamond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 or Quit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D4DC1D-8BCE-0F5D-62E6-A1A907CDC0BD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 flipH="1">
            <a:off x="1504949" y="3996814"/>
            <a:ext cx="11829" cy="51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072F4D-4007-A2A6-933D-5ADB022AB69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161099" y="4931754"/>
            <a:ext cx="1476836" cy="1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52B94F-31D1-0F98-40BA-7F5BB9F7A3E8}"/>
              </a:ext>
            </a:extLst>
          </p:cNvPr>
          <p:cNvCxnSpPr>
            <a:cxnSpLocks/>
          </p:cNvCxnSpPr>
          <p:nvPr/>
        </p:nvCxnSpPr>
        <p:spPr>
          <a:xfrm>
            <a:off x="3647765" y="4931754"/>
            <a:ext cx="0" cy="1228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7E1A94E-9C2B-C5F1-575C-D88B60060F3C}"/>
              </a:ext>
            </a:extLst>
          </p:cNvPr>
          <p:cNvSpPr/>
          <p:nvPr/>
        </p:nvSpPr>
        <p:spPr>
          <a:xfrm>
            <a:off x="2989007" y="5997677"/>
            <a:ext cx="1297855" cy="324465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F34A948-F6FE-C806-2BE2-66EE801DDFC3}"/>
              </a:ext>
            </a:extLst>
          </p:cNvPr>
          <p:cNvCxnSpPr>
            <a:cxnSpLocks/>
          </p:cNvCxnSpPr>
          <p:nvPr/>
        </p:nvCxnSpPr>
        <p:spPr>
          <a:xfrm>
            <a:off x="1504948" y="5390166"/>
            <a:ext cx="11829" cy="37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B4F50E9-A9FB-D60C-4067-68AB9C28CA56}"/>
              </a:ext>
            </a:extLst>
          </p:cNvPr>
          <p:cNvSpPr/>
          <p:nvPr/>
        </p:nvSpPr>
        <p:spPr>
          <a:xfrm>
            <a:off x="981230" y="5735488"/>
            <a:ext cx="1179869" cy="324465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Quiz GME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EF41ED-281C-482D-FA45-2325E31C5EAD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1571164" y="6059953"/>
            <a:ext cx="1" cy="262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7D7EEFF-B579-0CF5-A5A7-EF4C9606DD2D}"/>
              </a:ext>
            </a:extLst>
          </p:cNvPr>
          <p:cNvSpPr/>
          <p:nvPr/>
        </p:nvSpPr>
        <p:spPr>
          <a:xfrm>
            <a:off x="919621" y="6322142"/>
            <a:ext cx="1420456" cy="382827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 Score</a:t>
            </a:r>
          </a:p>
        </p:txBody>
      </p:sp>
    </p:spTree>
    <p:extLst>
      <p:ext uri="{BB962C8B-B14F-4D97-AF65-F5344CB8AC3E}">
        <p14:creationId xmlns:p14="http://schemas.microsoft.com/office/powerpoint/2010/main" val="55989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634EA6-5857-473C-989D-3FAD60E982E3}"/>
              </a:ext>
            </a:extLst>
          </p:cNvPr>
          <p:cNvSpPr txBox="1">
            <a:spLocks/>
          </p:cNvSpPr>
          <p:nvPr/>
        </p:nvSpPr>
        <p:spPr>
          <a:xfrm>
            <a:off x="392242" y="603400"/>
            <a:ext cx="11407515" cy="1330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600" b="1" dirty="0">
                <a:latin typeface="+mn-lt"/>
              </a:rPr>
              <a:t>Login page</a:t>
            </a:r>
            <a:endParaRPr lang="en-US" sz="2400" b="1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504949" cy="1023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CAFED0-102C-4A1F-9B66-03941619E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B2D5CF5-AFE6-401F-AD77-6BCCF4F8157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727265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5EC5A2-AA4D-4584-A4BD-E8A3EE1A6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FD76DEF-FBE4-4048-BA45-CFF54019E1F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74956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5F9815-63AB-4A14-B67F-BE47778A4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446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C6E62C-F18D-5606-3A13-FBA4A414B37F}"/>
              </a:ext>
            </a:extLst>
          </p:cNvPr>
          <p:cNvSpPr txBox="1">
            <a:spLocks noChangeArrowheads="1"/>
          </p:cNvSpPr>
          <p:nvPr/>
        </p:nvSpPr>
        <p:spPr>
          <a:xfrm>
            <a:off x="1301568" y="-9651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School: School of 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				Course Name: Java programming 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326DE0-0080-5AC6-E306-08680E003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137" y="1705268"/>
            <a:ext cx="4315427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84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634EA6-5857-473C-989D-3FAD60E982E3}"/>
              </a:ext>
            </a:extLst>
          </p:cNvPr>
          <p:cNvSpPr txBox="1">
            <a:spLocks/>
          </p:cNvSpPr>
          <p:nvPr/>
        </p:nvSpPr>
        <p:spPr>
          <a:xfrm>
            <a:off x="392242" y="603400"/>
            <a:ext cx="11407515" cy="1330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600" b="1" dirty="0">
                <a:latin typeface="+mn-lt"/>
              </a:rPr>
              <a:t>HTML CSS Code for Login page </a:t>
            </a:r>
            <a:endParaRPr lang="en-US" sz="2400" b="1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504949" cy="1023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CAFED0-102C-4A1F-9B66-03941619E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B2D5CF5-AFE6-401F-AD77-6BCCF4F8157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727265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5EC5A2-AA4D-4584-A4BD-E8A3EE1A6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FD76DEF-FBE4-4048-BA45-CFF54019E1F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74956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5F9815-63AB-4A14-B67F-BE47778A4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446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C6E62C-F18D-5606-3A13-FBA4A414B37F}"/>
              </a:ext>
            </a:extLst>
          </p:cNvPr>
          <p:cNvSpPr txBox="1">
            <a:spLocks noChangeArrowheads="1"/>
          </p:cNvSpPr>
          <p:nvPr/>
        </p:nvSpPr>
        <p:spPr>
          <a:xfrm>
            <a:off x="1301568" y="-9651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School: School of 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				Course Name: Java programming 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6FBE0-D53D-EA78-3977-8CB744679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80" y="1693986"/>
            <a:ext cx="3670790" cy="48378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DA0454-70F6-3C59-9616-453D0EAD1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031" y="1693986"/>
            <a:ext cx="2660183" cy="48378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1AE92F-C1D4-EB56-82C3-D1F2941E11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077" y="1693986"/>
            <a:ext cx="5076541" cy="483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48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634EA6-5857-473C-989D-3FAD60E982E3}"/>
              </a:ext>
            </a:extLst>
          </p:cNvPr>
          <p:cNvSpPr txBox="1">
            <a:spLocks/>
          </p:cNvSpPr>
          <p:nvPr/>
        </p:nvSpPr>
        <p:spPr>
          <a:xfrm>
            <a:off x="297352" y="603400"/>
            <a:ext cx="11407515" cy="1330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600" b="1" dirty="0">
                <a:latin typeface="+mn-lt"/>
              </a:rPr>
              <a:t>Technology Used JAVA Code</a:t>
            </a:r>
            <a:endParaRPr lang="en-US" sz="2400" b="1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504949" cy="1023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CAFED0-102C-4A1F-9B66-03941619E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B2D5CF5-AFE6-401F-AD77-6BCCF4F81578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5EC5A2-AA4D-4584-A4BD-E8A3EE1A6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FD76DEF-FBE4-4048-BA45-CFF54019E1F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5F9815-63AB-4A14-B67F-BE47778A4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446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C6E62C-F18D-5606-3A13-FBA4A414B37F}"/>
              </a:ext>
            </a:extLst>
          </p:cNvPr>
          <p:cNvSpPr txBox="1">
            <a:spLocks noChangeArrowheads="1"/>
          </p:cNvSpPr>
          <p:nvPr/>
        </p:nvSpPr>
        <p:spPr>
          <a:xfrm>
            <a:off x="1301568" y="-9651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School: School of 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				Course Name: Java programming 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68218C-6013-8B40-29B6-10217C7AF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22" y="1797040"/>
            <a:ext cx="6135329" cy="4457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331BAC-82D2-09DB-2ED2-162ABEAB83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093" y="1797040"/>
            <a:ext cx="5357126" cy="445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18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634EA6-5857-473C-989D-3FAD60E982E3}"/>
              </a:ext>
            </a:extLst>
          </p:cNvPr>
          <p:cNvSpPr txBox="1">
            <a:spLocks/>
          </p:cNvSpPr>
          <p:nvPr/>
        </p:nvSpPr>
        <p:spPr>
          <a:xfrm>
            <a:off x="71210" y="781022"/>
            <a:ext cx="11407515" cy="5295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600" b="1" dirty="0">
                <a:latin typeface="+mn-lt"/>
              </a:rPr>
              <a:t>Conclusion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Project Scope and Features: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quiz game allows users to register, participate in quizzes, and track their scores.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Key features include user authentication, a scoring system, and a collection of multiple-choice questions across various topics.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Extensibility: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game can be expanded with additional features such 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leaderboard to track high scores.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Different quiz categories (e.g., Science, History).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timer for added challenge.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504949" cy="1023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CAFED0-102C-4A1F-9B66-03941619E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B2D5CF5-AFE6-401F-AD77-6BCCF4F81578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5EC5A2-AA4D-4584-A4BD-E8A3EE1A6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FD76DEF-FBE4-4048-BA45-CFF54019E1F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5F9815-63AB-4A14-B67F-BE47778A4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446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C6E62C-F18D-5606-3A13-FBA4A414B37F}"/>
              </a:ext>
            </a:extLst>
          </p:cNvPr>
          <p:cNvSpPr txBox="1">
            <a:spLocks noChangeArrowheads="1"/>
          </p:cNvSpPr>
          <p:nvPr/>
        </p:nvSpPr>
        <p:spPr>
          <a:xfrm>
            <a:off x="1301568" y="-9651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School: School of 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				Course Name: Java programming 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48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570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Tinos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</dc:title>
  <dc:creator>Prabu K</dc:creator>
  <cp:lastModifiedBy>Syed Arsalan</cp:lastModifiedBy>
  <cp:revision>165</cp:revision>
  <dcterms:created xsi:type="dcterms:W3CDTF">2023-11-05T07:10:02Z</dcterms:created>
  <dcterms:modified xsi:type="dcterms:W3CDTF">2024-10-25T17:17:06Z</dcterms:modified>
</cp:coreProperties>
</file>