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363"/>
  </p:normalViewPr>
  <p:slideViewPr>
    <p:cSldViewPr snapToGrid="0" snapToObjects="1">
      <p:cViewPr>
        <p:scale>
          <a:sx n="124" d="100"/>
          <a:sy n="124" d="100"/>
        </p:scale>
        <p:origin x="640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64903-749D-8B42-8752-6A4D61D620DC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47E14-2122-B14A-894B-95689BF1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13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Intuitively: death rate vs. time should likely be decreasing since # of cases is growing more rapidly than deaths….. Increasing death rate is really alarming……..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47E14-2122-B14A-894B-95689BF1E6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8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19B9-F8EA-C545-9303-161456EF5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ABD26-0CD5-DD4E-84F8-6A6D19169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A2629-0347-E244-BA27-1F75588E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C525-02E8-1043-A3E5-3E51CC93BD46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EEF53-38C8-B24B-80E1-BB5BF7EB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C954B-8FE4-C647-8077-8FEBE5E1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B1FEE-7BAD-F042-B680-888A4FCF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8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0536-BC53-A34A-A141-DE84964C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019FD-5306-E544-9915-57189B189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0BC74-0602-B047-A8E3-6FA92661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C525-02E8-1043-A3E5-3E51CC93BD46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EFBA3-93F7-1645-89E0-7DAE3D180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44C83-3CB4-AF4D-BDFD-8BC0F8CB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B1FEE-7BAD-F042-B680-888A4FCF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45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C36E0-A8D5-0E46-A966-E589DB73B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EC6B3-6BDE-D943-9177-AFF7D664C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4BE26-7A51-994F-95D3-6F8A1FCD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C525-02E8-1043-A3E5-3E51CC93BD46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3B1F2-4D52-0E48-AA47-C66BEA5E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8868A-41B7-7C46-9E46-7E1D1B73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B1FEE-7BAD-F042-B680-888A4FCF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3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F287-FD84-8941-A065-59287667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FF0F2-613C-544B-8612-95AE50A81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AC150-DE0F-7F47-B13D-717597FD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C525-02E8-1043-A3E5-3E51CC93BD46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79596-C199-A64E-842F-22F19B614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CFB91-2B76-874B-A9B4-D2582602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B1FEE-7BAD-F042-B680-888A4FCF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8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909B-17D0-0344-B7A6-DE990AE64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4CFBF-90A1-D54C-A740-0FA8B3E60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F534D-2D7C-6044-861C-9E39AC44F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C525-02E8-1043-A3E5-3E51CC93BD46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5A726-F9E7-994A-9A36-293518EC0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86AB8-2531-434A-9D54-C0DF8672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B1FEE-7BAD-F042-B680-888A4FCF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1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C0FB-5225-2044-8388-F531E025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187BE-0392-A84C-9EAF-04FD39857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41DA6-C7A4-A04E-8145-F57F17912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96E49-B390-6F45-A173-D3BC3787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C525-02E8-1043-A3E5-3E51CC93BD46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38D3F-CE08-1D4A-87E6-844C603B4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670FE-7A49-A44E-8E13-8366A90C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B1FEE-7BAD-F042-B680-888A4FCF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7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EE8E-766C-FA41-A65C-0E2F98B8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D7F72-F7A4-7548-BAB3-5C9883E17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34247-00C8-8146-9691-7A93F22DB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D35525-D7C3-504F-9357-0EB87509A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E9CFD-BFA0-2C48-8BE4-4F3F0A0E7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92E3D-A4D2-FB44-ADDF-D01A953D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C525-02E8-1043-A3E5-3E51CC93BD46}" type="datetimeFigureOut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6543C-51D2-5D49-BB26-A0C5FE6E9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C38A1-C263-3D40-9B3F-3DE57CC1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B1FEE-7BAD-F042-B680-888A4FCF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4B93-999E-114C-BD1C-19B6D37D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2EBD4-DB5E-DE46-9FA7-E6B30D24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C525-02E8-1043-A3E5-3E51CC93BD46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F7B71-25AB-4F4A-B46D-C385413B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8F7DE-B962-6C4A-AD89-1ADFC4312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B1FEE-7BAD-F042-B680-888A4FCF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8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2982F-C5BF-7C40-8C54-7247D84E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C525-02E8-1043-A3E5-3E51CC93BD46}" type="datetimeFigureOut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6AC51-D62B-B843-973A-4FAA4F263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239CA-FA2D-CD4E-9A83-2F465C2D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B1FEE-7BAD-F042-B680-888A4FCF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27BA-CC85-FF44-A491-490A7CB3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E6301-BC10-4542-9EBF-789A0745F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F45C9-F4B9-C446-A6B3-48F120B9C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0A5C4-5A5E-0345-84F5-35E8F667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C525-02E8-1043-A3E5-3E51CC93BD46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8E818-7DB3-E840-A7BD-1DB7A2F9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7AA5F-A28D-274D-8C7B-D570C0CB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B1FEE-7BAD-F042-B680-888A4FCF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4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52BC-9245-2846-91D5-8C4B96684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C535B0-9512-C146-AF31-E1F07CCE4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5AC1D-6066-0E45-B267-656D8C97D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742E0-A395-2543-8078-E6046FB88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C525-02E8-1043-A3E5-3E51CC93BD46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675B8-07D5-DE43-8F99-EB69CA15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26F83-D74D-F94B-B475-BFE06C3C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B1FEE-7BAD-F042-B680-888A4FCF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3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F5FE99-41A5-9549-BB6D-CC0957374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EC65A-D981-5E48-906D-721C8C43D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DE877-427A-AE4E-B453-771DF955C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CC525-02E8-1043-A3E5-3E51CC93BD46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25B47-26FF-CD4B-9B8C-B864D394F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CCFCB-BE14-9649-9016-274A0B854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B1FEE-7BAD-F042-B680-888A4FCF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7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D298C3-BEF4-B141-9C79-0A92E21BB0D7}"/>
              </a:ext>
            </a:extLst>
          </p:cNvPr>
          <p:cNvSpPr txBox="1"/>
          <p:nvPr/>
        </p:nvSpPr>
        <p:spPr>
          <a:xfrm>
            <a:off x="2793844" y="1183878"/>
            <a:ext cx="126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 vs China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9E58BA5-D9B7-924F-AACC-F473978B2E1A}"/>
              </a:ext>
            </a:extLst>
          </p:cNvPr>
          <p:cNvGrpSpPr/>
          <p:nvPr/>
        </p:nvGrpSpPr>
        <p:grpSpPr>
          <a:xfrm>
            <a:off x="419338" y="1553210"/>
            <a:ext cx="5246132" cy="3346688"/>
            <a:chOff x="3288268" y="1873250"/>
            <a:chExt cx="5246132" cy="334668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58D9063-88FD-8E46-A8FE-B0D05B874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" y="1873250"/>
              <a:ext cx="4876800" cy="31115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98C56E-3C21-4342-894A-B67E3CEE72E4}"/>
                </a:ext>
              </a:extLst>
            </p:cNvPr>
            <p:cNvSpPr txBox="1"/>
            <p:nvPr/>
          </p:nvSpPr>
          <p:spPr>
            <a:xfrm>
              <a:off x="5406390" y="4850606"/>
              <a:ext cx="1780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Days Since Onset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3D684A-2B7E-9042-B010-380A985860E7}"/>
                </a:ext>
              </a:extLst>
            </p:cNvPr>
            <p:cNvSpPr txBox="1"/>
            <p:nvPr/>
          </p:nvSpPr>
          <p:spPr>
            <a:xfrm rot="16200000">
              <a:off x="2696054" y="3033514"/>
              <a:ext cx="1553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Abs. # of cases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B8E7CF8-A3C4-7D48-BF77-529F8BFE443E}"/>
              </a:ext>
            </a:extLst>
          </p:cNvPr>
          <p:cNvSpPr txBox="1"/>
          <p:nvPr/>
        </p:nvSpPr>
        <p:spPr>
          <a:xfrm>
            <a:off x="9041130" y="133008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US, China, SK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907C8F-AA6E-F54D-87FB-E7DADBCE6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720" y="1699416"/>
            <a:ext cx="48514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9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E67B-6881-B345-9DCA-B6FB10AE7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" y="182245"/>
            <a:ext cx="10515600" cy="755015"/>
          </a:xfrm>
        </p:spPr>
        <p:txBody>
          <a:bodyPr/>
          <a:lstStyle/>
          <a:p>
            <a:r>
              <a:rPr lang="en-US" dirty="0"/>
              <a:t>Normalize Cases To Populations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F7ABC-AEFD-B746-BE62-B191F9CFE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24" y="2120385"/>
            <a:ext cx="4559300" cy="311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DCB74B-DA05-E14A-BE95-B8B6D9E25C89}"/>
              </a:ext>
            </a:extLst>
          </p:cNvPr>
          <p:cNvSpPr txBox="1"/>
          <p:nvPr/>
        </p:nvSpPr>
        <p:spPr>
          <a:xfrm>
            <a:off x="758224" y="1626115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Cases/pop *10^5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084BEB-AF3A-C342-BB9B-AEC358E26669}"/>
              </a:ext>
            </a:extLst>
          </p:cNvPr>
          <p:cNvSpPr txBox="1"/>
          <p:nvPr/>
        </p:nvSpPr>
        <p:spPr>
          <a:xfrm>
            <a:off x="1280160" y="5703570"/>
            <a:ext cx="123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 is US!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DAD9E2-BD78-284E-BEB8-52AA7AECA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640" y="1470145"/>
            <a:ext cx="4584700" cy="309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94DBD3-F1B9-8C40-B83E-8C9448512394}"/>
              </a:ext>
            </a:extLst>
          </p:cNvPr>
          <p:cNvSpPr txBox="1"/>
          <p:nvPr/>
        </p:nvSpPr>
        <p:spPr>
          <a:xfrm>
            <a:off x="6606540" y="979784"/>
            <a:ext cx="4194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Pakistan, and Italy (first 25 days). Blue is pk</a:t>
            </a:r>
          </a:p>
          <a:p>
            <a:r>
              <a:rPr lang="en-US" dirty="0"/>
              <a:t>Y = cases per million of population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8D3E6D-2E35-0C4A-BEEB-C4770536A42D}"/>
              </a:ext>
            </a:extLst>
          </p:cNvPr>
          <p:cNvSpPr txBox="1"/>
          <p:nvPr/>
        </p:nvSpPr>
        <p:spPr>
          <a:xfrm>
            <a:off x="5844540" y="4485502"/>
            <a:ext cx="392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happens when we don’t truncate: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583F18-FE7C-B440-A3F4-4A10D9360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4993" y="4771390"/>
            <a:ext cx="3241087" cy="208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3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7A70E8-D7DF-E842-8301-2C8B93FBCDDA}"/>
              </a:ext>
            </a:extLst>
          </p:cNvPr>
          <p:cNvSpPr txBox="1"/>
          <p:nvPr/>
        </p:nvSpPr>
        <p:spPr>
          <a:xfrm>
            <a:off x="1328928" y="682752"/>
            <a:ext cx="19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Iran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chudday</a:t>
            </a:r>
            <a:r>
              <a:rPr lang="en-US" dirty="0"/>
              <a:t>…..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DEB162-F87B-1148-BE81-10F226521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928" y="1494790"/>
            <a:ext cx="4876800" cy="3136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1C7568-A6B6-9C47-8EE5-F7572D5FFD55}"/>
              </a:ext>
            </a:extLst>
          </p:cNvPr>
          <p:cNvSpPr txBox="1"/>
          <p:nvPr/>
        </p:nvSpPr>
        <p:spPr>
          <a:xfrm>
            <a:off x="1643449" y="5103341"/>
            <a:ext cx="1438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 – </a:t>
            </a:r>
            <a:r>
              <a:rPr lang="en-US" dirty="0" err="1"/>
              <a:t>iran</a:t>
            </a:r>
            <a:endParaRPr lang="en-US" dirty="0"/>
          </a:p>
          <a:p>
            <a:r>
              <a:rPr lang="en-US" dirty="0"/>
              <a:t>Orange - </a:t>
            </a:r>
            <a:r>
              <a:rPr lang="en-US" dirty="0" err="1"/>
              <a:t>italy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CEAA4F-1D8A-8E41-93D0-6CEA4D5AB7F6}"/>
              </a:ext>
            </a:extLst>
          </p:cNvPr>
          <p:cNvSpPr txBox="1"/>
          <p:nvPr/>
        </p:nvSpPr>
        <p:spPr>
          <a:xfrm>
            <a:off x="0" y="1154403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Cases per million of pop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E749B9-6F15-C147-A7A5-5D95CDD761BF}"/>
              </a:ext>
            </a:extLst>
          </p:cNvPr>
          <p:cNvSpPr txBox="1"/>
          <p:nvPr/>
        </p:nvSpPr>
        <p:spPr>
          <a:xfrm>
            <a:off x="2822150" y="4593777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Days since outbreak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A514D3-D4E0-CD42-BF37-494140FFA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236" y="1941041"/>
            <a:ext cx="51689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3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3A05-BF42-A544-82F4-93ED5762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5045"/>
          </a:xfrm>
        </p:spPr>
        <p:txBody>
          <a:bodyPr/>
          <a:lstStyle/>
          <a:p>
            <a:r>
              <a:rPr lang="en-US" dirty="0"/>
              <a:t>Death Rates….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BCD670-2E00-FA43-9242-54FE506BF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87" y="1784247"/>
            <a:ext cx="4673600" cy="3022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4A3EEE-1308-D349-8AA8-8AF7CAE75E0D}"/>
              </a:ext>
            </a:extLst>
          </p:cNvPr>
          <p:cNvSpPr txBox="1"/>
          <p:nvPr/>
        </p:nvSpPr>
        <p:spPr>
          <a:xfrm>
            <a:off x="1177290" y="1497330"/>
            <a:ext cx="959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Pakistan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C075D1-46D7-7248-AC2C-F7A154D6F306}"/>
              </a:ext>
            </a:extLst>
          </p:cNvPr>
          <p:cNvSpPr txBox="1"/>
          <p:nvPr/>
        </p:nvSpPr>
        <p:spPr>
          <a:xfrm>
            <a:off x="902208" y="6230112"/>
            <a:ext cx="349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always spike at ~20day mark!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0B56AE-F033-7049-9606-8AD3D8A84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58847"/>
            <a:ext cx="4572000" cy="3073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15E707-008F-264B-9386-B3A5186D6312}"/>
              </a:ext>
            </a:extLst>
          </p:cNvPr>
          <p:cNvSpPr txBox="1"/>
          <p:nvPr/>
        </p:nvSpPr>
        <p:spPr>
          <a:xfrm>
            <a:off x="6888480" y="1499616"/>
            <a:ext cx="58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Italy</a:t>
            </a:r>
          </a:p>
        </p:txBody>
      </p:sp>
    </p:spTree>
    <p:extLst>
      <p:ext uri="{BB962C8B-B14F-4D97-AF65-F5344CB8AC3E}">
        <p14:creationId xmlns:p14="http://schemas.microsoft.com/office/powerpoint/2010/main" val="172698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E4762-79FF-F643-90EB-A81B361BD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49" y="1040672"/>
            <a:ext cx="4546600" cy="3073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402164-67D8-6847-B090-46FBC135583A}"/>
              </a:ext>
            </a:extLst>
          </p:cNvPr>
          <p:cNvSpPr txBox="1"/>
          <p:nvPr/>
        </p:nvSpPr>
        <p:spPr>
          <a:xfrm>
            <a:off x="926592" y="633984"/>
            <a:ext cx="365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US: after first 11 cases (cruise ships..)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805008-9499-DB41-9694-08EABB413214}"/>
              </a:ext>
            </a:extLst>
          </p:cNvPr>
          <p:cNvSpPr txBox="1"/>
          <p:nvPr/>
        </p:nvSpPr>
        <p:spPr>
          <a:xfrm>
            <a:off x="1011936" y="4474464"/>
            <a:ext cx="462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Would make more sense to do a running avg…. </a:t>
            </a:r>
          </a:p>
        </p:txBody>
      </p:sp>
    </p:spTree>
    <p:extLst>
      <p:ext uri="{BB962C8B-B14F-4D97-AF65-F5344CB8AC3E}">
        <p14:creationId xmlns:p14="http://schemas.microsoft.com/office/powerpoint/2010/main" val="354965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22206</TotalTime>
  <Words>137</Words>
  <Application>Microsoft Macintosh PowerPoint</Application>
  <PresentationFormat>Widescreen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Normalize Cases To Populations</vt:lpstr>
      <vt:lpstr>PowerPoint Presentation</vt:lpstr>
      <vt:lpstr>Death Rates….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Arsalan Adil</dc:creator>
  <cp:lastModifiedBy>Arsalan Adil</cp:lastModifiedBy>
  <cp:revision>8</cp:revision>
  <dcterms:created xsi:type="dcterms:W3CDTF">2020-03-25T07:27:57Z</dcterms:created>
  <dcterms:modified xsi:type="dcterms:W3CDTF">2020-04-09T17:34:44Z</dcterms:modified>
</cp:coreProperties>
</file>