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0" y="1985396"/>
            <a:ext cx="9856763" cy="80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rPr lang="en-US" sz="5400" b="1">
                <a:latin typeface="Arial Rounded"/>
                <a:ea typeface="Arial Rounded"/>
                <a:cs typeface="Arial Rounded"/>
                <a:sym typeface="Arial Rounded"/>
              </a:rPr>
              <a:t>FIRST PORTFOLIO PROJECT</a:t>
            </a:r>
            <a:endParaRPr sz="5400"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569741" y="3086100"/>
            <a:ext cx="9448800" cy="98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Presented by 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ARSALAN AFTAB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ANALYTICS COHORT - 3</a:t>
            </a:r>
            <a:endParaRPr dirty="0"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l="8788" t="16922" r="8739" b="15394"/>
          <a:stretch/>
        </p:blipFill>
        <p:spPr>
          <a:xfrm>
            <a:off x="9685606" y="337625"/>
            <a:ext cx="2506394" cy="146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3207041" y="933813"/>
            <a:ext cx="61479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TEN MOST EXPENSIVE PRODUCTS.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113" y="1521072"/>
            <a:ext cx="10818056" cy="513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3052689" y="933813"/>
            <a:ext cx="8848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SUPPLIERS CONTRIBUTION THROUGHOUT DIFFERENT CATEGORIES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36" y="1463040"/>
            <a:ext cx="11892327" cy="518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2665338" y="947881"/>
            <a:ext cx="89849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DESTINATIONS DELIVERIES BY THREE SHIPPING COMPANIES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702" y="1502464"/>
            <a:ext cx="11108595" cy="509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446" y="1448200"/>
            <a:ext cx="10621107" cy="517768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3052689" y="933813"/>
            <a:ext cx="8848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ORDERS DELIVERED BY DIFFERENT SHIPPING COMPANIES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435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48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2658794" y="858084"/>
            <a:ext cx="97723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CONTENTS TO BE COVERED IN THE PRESENTATION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2860968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monitor the stocks of products in inventory &amp; engage new orders from the suppliers (Supply Chain Efficiency).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-14" y="1714407"/>
            <a:ext cx="11943470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identify the revenue generated by different employees.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-14" y="3455930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Increasing the number of products in a category by identifying the revenue of that particular category.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-14" y="4056617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figure out the top 10 high demanding &amp; expensive products.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-13" y="5179076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Suppliers contributions in building up the inventory.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-13" y="4602491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Segmentation of contributions by different shipping companies. 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0" y="5822944"/>
            <a:ext cx="11943471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DASHBOARD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0" y="2287687"/>
            <a:ext cx="11943470" cy="353943"/>
          </a:xfrm>
          <a:prstGeom prst="rect">
            <a:avLst/>
          </a:prstGeom>
          <a:solidFill>
            <a:srgbClr val="405D20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identify the number of territories in a region.</a:t>
            </a:r>
            <a:endParaRPr sz="17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97" y="1449160"/>
            <a:ext cx="11971606" cy="55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3933595" y="735691"/>
            <a:ext cx="22930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SCHEMEA</a:t>
            </a:r>
            <a:endParaRPr sz="3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l="10464" t="12283" r="9159" b="10112"/>
          <a:stretch/>
        </p:blipFill>
        <p:spPr>
          <a:xfrm>
            <a:off x="9186203" y="-42126"/>
            <a:ext cx="3005797" cy="154491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1892302" y="1091065"/>
            <a:ext cx="104687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 GENERATED BY DIFFERENT EMPLOYEES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638" y="1605257"/>
            <a:ext cx="11006276" cy="513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2677159" y="1018219"/>
            <a:ext cx="65371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TERRITORIES OF DIFFERENT REGIONS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1531644"/>
            <a:ext cx="11226800" cy="532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1708790" y="1201099"/>
            <a:ext cx="82652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 THAT ARE LESS IN INVENTORY THAN RE-ORDER LEVEL LEVEL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4" y="1601209"/>
            <a:ext cx="11648049" cy="515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1912813" y="1102626"/>
            <a:ext cx="76110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GENERATED THROUGH DIFFERENT CATEGORIES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46" y="1502736"/>
            <a:ext cx="10818056" cy="496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1924733" y="1187032"/>
            <a:ext cx="83425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ORDERS AND PRODUCTS FOR DIFFERENT CATEGORIES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43" y="1708051"/>
            <a:ext cx="10958732" cy="481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0"/>
          </a:schemeClr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2770942" y="1046355"/>
            <a:ext cx="56415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TEN HIGH DEMANDING PRODUCTS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249" y="1615277"/>
            <a:ext cx="10902461" cy="506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Rounded</vt:lpstr>
      <vt:lpstr>Arial</vt:lpstr>
      <vt:lpstr>Noto Sans Symbols</vt:lpstr>
      <vt:lpstr>Century Gothic</vt:lpstr>
      <vt:lpstr>Vapor Trail</vt:lpstr>
      <vt:lpstr>FIRST PORTFOLIO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PORTFOLIO PROJECT</dc:title>
  <cp:lastModifiedBy>ARSALAN AFTAB</cp:lastModifiedBy>
  <cp:revision>2</cp:revision>
  <dcterms:modified xsi:type="dcterms:W3CDTF">2022-10-01T07:15:32Z</dcterms:modified>
</cp:coreProperties>
</file>