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79" r:id="rId6"/>
    <p:sldId id="302" r:id="rId7"/>
    <p:sldId id="295" r:id="rId8"/>
    <p:sldId id="296" r:id="rId9"/>
    <p:sldId id="303" r:id="rId10"/>
    <p:sldId id="297" r:id="rId11"/>
    <p:sldId id="298" r:id="rId12"/>
    <p:sldId id="300" r:id="rId13"/>
    <p:sldId id="304" r:id="rId14"/>
    <p:sldId id="299" r:id="rId15"/>
    <p:sldId id="301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23A"/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D2624-C79F-44E6-BADF-FEE19C937172}" v="593" dt="2020-11-20T08:46:50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28" autoAdjust="0"/>
  </p:normalViewPr>
  <p:slideViewPr>
    <p:cSldViewPr snapToGrid="0">
      <p:cViewPr>
        <p:scale>
          <a:sx n="50" d="100"/>
          <a:sy n="50" d="100"/>
        </p:scale>
        <p:origin x="12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, Arsalan" userId="e7847097-3520-4bbf-87d4-5243a1939b56" providerId="ADAL" clId="{7AAD2624-C79F-44E6-BADF-FEE19C937172}"/>
    <pc:docChg chg="undo redo custSel mod addSld delSld modSld sldOrd">
      <pc:chgData name="Anwar, Arsalan" userId="e7847097-3520-4bbf-87d4-5243a1939b56" providerId="ADAL" clId="{7AAD2624-C79F-44E6-BADF-FEE19C937172}" dt="2020-11-20T08:46:52.264" v="2938" actId="1076"/>
      <pc:docMkLst>
        <pc:docMk/>
      </pc:docMkLst>
      <pc:sldChg chg="addSp delSp modSp">
        <pc:chgData name="Anwar, Arsalan" userId="e7847097-3520-4bbf-87d4-5243a1939b56" providerId="ADAL" clId="{7AAD2624-C79F-44E6-BADF-FEE19C937172}" dt="2020-11-20T08:46:52.264" v="2938" actId="1076"/>
        <pc:sldMkLst>
          <pc:docMk/>
          <pc:sldMk cId="4167884232" sldId="278"/>
        </pc:sldMkLst>
        <pc:spChg chg="mod">
          <ac:chgData name="Anwar, Arsalan" userId="e7847097-3520-4bbf-87d4-5243a1939b56" providerId="ADAL" clId="{7AAD2624-C79F-44E6-BADF-FEE19C937172}" dt="2020-11-19T13:02:39.285" v="2884" actId="1037"/>
          <ac:spMkLst>
            <pc:docMk/>
            <pc:sldMk cId="4167884232" sldId="278"/>
            <ac:spMk id="2" creationId="{0D1F047C-C727-42A7-85C5-68C5AA1B1A93}"/>
          </ac:spMkLst>
        </pc:spChg>
        <pc:spChg chg="mod ord">
          <ac:chgData name="Anwar, Arsalan" userId="e7847097-3520-4bbf-87d4-5243a1939b56" providerId="ADAL" clId="{7AAD2624-C79F-44E6-BADF-FEE19C937172}" dt="2020-11-19T12:58:10.554" v="2835" actId="166"/>
          <ac:spMkLst>
            <pc:docMk/>
            <pc:sldMk cId="4167884232" sldId="278"/>
            <ac:spMk id="3" creationId="{DB93FB3F-A8D4-46D3-A1C6-C79C64563729}"/>
          </ac:spMkLst>
        </pc:spChg>
        <pc:spChg chg="mod">
          <ac:chgData name="Anwar, Arsalan" userId="e7847097-3520-4bbf-87d4-5243a1939b56" providerId="ADAL" clId="{7AAD2624-C79F-44E6-BADF-FEE19C937172}" dt="2020-11-19T12:58:21.279" v="2836" actId="1076"/>
          <ac:spMkLst>
            <pc:docMk/>
            <pc:sldMk cId="4167884232" sldId="278"/>
            <ac:spMk id="4" creationId="{48E593B4-0412-4745-9F21-A56AEA3B04C5}"/>
          </ac:spMkLst>
        </pc:spChg>
        <pc:spChg chg="mod">
          <ac:chgData name="Anwar, Arsalan" userId="e7847097-3520-4bbf-87d4-5243a1939b56" providerId="ADAL" clId="{7AAD2624-C79F-44E6-BADF-FEE19C937172}" dt="2020-11-19T12:52:17.733" v="2801" actId="14100"/>
          <ac:spMkLst>
            <pc:docMk/>
            <pc:sldMk cId="4167884232" sldId="278"/>
            <ac:spMk id="6" creationId="{554A358B-8E68-49B9-9B45-5E1C14506137}"/>
          </ac:spMkLst>
        </pc:spChg>
        <pc:spChg chg="add del mod">
          <ac:chgData name="Anwar, Arsalan" userId="e7847097-3520-4bbf-87d4-5243a1939b56" providerId="ADAL" clId="{7AAD2624-C79F-44E6-BADF-FEE19C937172}" dt="2020-11-19T13:01:03.411" v="2854" actId="478"/>
          <ac:spMkLst>
            <pc:docMk/>
            <pc:sldMk cId="4167884232" sldId="278"/>
            <ac:spMk id="7" creationId="{05BAD662-1F35-422A-B13A-3A76DCA2AD8F}"/>
          </ac:spMkLst>
        </pc:spChg>
        <pc:spChg chg="mod">
          <ac:chgData name="Anwar, Arsalan" userId="e7847097-3520-4bbf-87d4-5243a1939b56" providerId="ADAL" clId="{7AAD2624-C79F-44E6-BADF-FEE19C937172}" dt="2020-11-19T12:52:24.690" v="2803" actId="1076"/>
          <ac:spMkLst>
            <pc:docMk/>
            <pc:sldMk cId="4167884232" sldId="278"/>
            <ac:spMk id="10" creationId="{D06CB953-C0FF-4FF2-838A-06B5476C09C3}"/>
          </ac:spMkLst>
        </pc:spChg>
        <pc:picChg chg="mod ord">
          <ac:chgData name="Anwar, Arsalan" userId="e7847097-3520-4bbf-87d4-5243a1939b56" providerId="ADAL" clId="{7AAD2624-C79F-44E6-BADF-FEE19C937172}" dt="2020-11-20T08:46:52.264" v="2938" actId="1076"/>
          <ac:picMkLst>
            <pc:docMk/>
            <pc:sldMk cId="4167884232" sldId="278"/>
            <ac:picMk id="5" creationId="{F8A1C807-B9AD-4C9B-BF9F-60F03428998E}"/>
          </ac:picMkLst>
        </pc:picChg>
        <pc:picChg chg="add mod">
          <ac:chgData name="Anwar, Arsalan" userId="e7847097-3520-4bbf-87d4-5243a1939b56" providerId="ADAL" clId="{7AAD2624-C79F-44E6-BADF-FEE19C937172}" dt="2020-11-19T13:02:11.897" v="2869" actId="14100"/>
          <ac:picMkLst>
            <pc:docMk/>
            <pc:sldMk cId="4167884232" sldId="278"/>
            <ac:picMk id="11" creationId="{9213FB4B-62E3-4965-86A9-C4C3331E947C}"/>
          </ac:picMkLst>
        </pc:picChg>
        <pc:picChg chg="add del mod">
          <ac:chgData name="Anwar, Arsalan" userId="e7847097-3520-4bbf-87d4-5243a1939b56" providerId="ADAL" clId="{7AAD2624-C79F-44E6-BADF-FEE19C937172}" dt="2020-11-19T13:00:21.836" v="2845" actId="478"/>
          <ac:picMkLst>
            <pc:docMk/>
            <pc:sldMk cId="4167884232" sldId="278"/>
            <ac:picMk id="8194" creationId="{2120D96D-FB29-4148-AF41-224E9E25D0E1}"/>
          </ac:picMkLst>
        </pc:picChg>
        <pc:picChg chg="add mod">
          <ac:chgData name="Anwar, Arsalan" userId="e7847097-3520-4bbf-87d4-5243a1939b56" providerId="ADAL" clId="{7AAD2624-C79F-44E6-BADF-FEE19C937172}" dt="2020-11-20T08:46:50.772" v="2937" actId="1038"/>
          <ac:picMkLst>
            <pc:docMk/>
            <pc:sldMk cId="4167884232" sldId="278"/>
            <ac:picMk id="8196" creationId="{330C8B0B-3FB8-4E32-A27B-068E772B4016}"/>
          </ac:picMkLst>
        </pc:picChg>
      </pc:sldChg>
      <pc:sldChg chg="addSp delSp modSp">
        <pc:chgData name="Anwar, Arsalan" userId="e7847097-3520-4bbf-87d4-5243a1939b56" providerId="ADAL" clId="{7AAD2624-C79F-44E6-BADF-FEE19C937172}" dt="2020-11-19T11:02:39.453" v="1542" actId="20577"/>
        <pc:sldMkLst>
          <pc:docMk/>
          <pc:sldMk cId="3220235682" sldId="279"/>
        </pc:sldMkLst>
        <pc:graphicFrameChg chg="mod modGraphic">
          <ac:chgData name="Anwar, Arsalan" userId="e7847097-3520-4bbf-87d4-5243a1939b56" providerId="ADAL" clId="{7AAD2624-C79F-44E6-BADF-FEE19C937172}" dt="2020-11-19T11:02:39.453" v="1542" actId="20577"/>
          <ac:graphicFrameMkLst>
            <pc:docMk/>
            <pc:sldMk cId="3220235682" sldId="279"/>
            <ac:graphicFrameMk id="61" creationId="{BF2AC04D-D8CC-4118-9F91-4CBCBD92D0EB}"/>
          </ac:graphicFrameMkLst>
        </pc:graphicFrameChg>
        <pc:picChg chg="mod">
          <ac:chgData name="Anwar, Arsalan" userId="e7847097-3520-4bbf-87d4-5243a1939b56" providerId="ADAL" clId="{7AAD2624-C79F-44E6-BADF-FEE19C937172}" dt="2020-11-19T10:55:44.486" v="1467" actId="1036"/>
          <ac:picMkLst>
            <pc:docMk/>
            <pc:sldMk cId="3220235682" sldId="279"/>
            <ac:picMk id="3" creationId="{72B2D6DE-C9B5-4678-91EF-77E85F2350DA}"/>
          </ac:picMkLst>
        </pc:picChg>
        <pc:picChg chg="add del mod">
          <ac:chgData name="Anwar, Arsalan" userId="e7847097-3520-4bbf-87d4-5243a1939b56" providerId="ADAL" clId="{7AAD2624-C79F-44E6-BADF-FEE19C937172}" dt="2020-11-19T10:55:08.748" v="1447" actId="478"/>
          <ac:picMkLst>
            <pc:docMk/>
            <pc:sldMk cId="3220235682" sldId="279"/>
            <ac:picMk id="5" creationId="{820555B1-F8A2-4D5E-BA85-5E2F1301D1CB}"/>
          </ac:picMkLst>
        </pc:picChg>
      </pc:sldChg>
      <pc:sldChg chg="addSp delSp modSp del mod setBg">
        <pc:chgData name="Anwar, Arsalan" userId="e7847097-3520-4bbf-87d4-5243a1939b56" providerId="ADAL" clId="{7AAD2624-C79F-44E6-BADF-FEE19C937172}" dt="2020-11-19T08:49:21.374" v="654" actId="2696"/>
        <pc:sldMkLst>
          <pc:docMk/>
          <pc:sldMk cId="711344513" sldId="280"/>
        </pc:sldMkLst>
        <pc:spChg chg="mod">
          <ac:chgData name="Anwar, Arsalan" userId="e7847097-3520-4bbf-87d4-5243a1939b56" providerId="ADAL" clId="{7AAD2624-C79F-44E6-BADF-FEE19C937172}" dt="2020-11-19T08:46:41.771" v="637" actId="113"/>
          <ac:spMkLst>
            <pc:docMk/>
            <pc:sldMk cId="711344513" sldId="280"/>
            <ac:spMk id="2" creationId="{904D867F-EEDD-4948-94A3-F19513C4E6C1}"/>
          </ac:spMkLst>
        </pc:spChg>
        <pc:spChg chg="del mod">
          <ac:chgData name="Anwar, Arsalan" userId="e7847097-3520-4bbf-87d4-5243a1939b56" providerId="ADAL" clId="{7AAD2624-C79F-44E6-BADF-FEE19C937172}" dt="2020-11-19T08:10:28.582" v="19" actId="26606"/>
          <ac:spMkLst>
            <pc:docMk/>
            <pc:sldMk cId="711344513" sldId="280"/>
            <ac:spMk id="3" creationId="{F30122D2-2297-404F-8F0F-C0CD5D9A3E20}"/>
          </ac:spMkLst>
        </pc:spChg>
        <pc:spChg chg="add mod">
          <ac:chgData name="Anwar, Arsalan" userId="e7847097-3520-4bbf-87d4-5243a1939b56" providerId="ADAL" clId="{7AAD2624-C79F-44E6-BADF-FEE19C937172}" dt="2020-11-19T08:46:18.772" v="635" actId="1035"/>
          <ac:spMkLst>
            <pc:docMk/>
            <pc:sldMk cId="711344513" sldId="280"/>
            <ac:spMk id="4" creationId="{959390AE-4063-4AF5-AA5B-53F19A6DC765}"/>
          </ac:spMkLst>
        </pc:spChg>
        <pc:spChg chg="add mod">
          <ac:chgData name="Anwar, Arsalan" userId="e7847097-3520-4bbf-87d4-5243a1939b56" providerId="ADAL" clId="{7AAD2624-C79F-44E6-BADF-FEE19C937172}" dt="2020-11-19T08:46:23.510" v="636" actId="1076"/>
          <ac:spMkLst>
            <pc:docMk/>
            <pc:sldMk cId="711344513" sldId="280"/>
            <ac:spMk id="11" creationId="{F406A87B-5991-4F78-BFE4-2B9252393BF3}"/>
          </ac:spMkLst>
        </pc:spChg>
        <pc:spChg chg="add mod">
          <ac:chgData name="Anwar, Arsalan" userId="e7847097-3520-4bbf-87d4-5243a1939b56" providerId="ADAL" clId="{7AAD2624-C79F-44E6-BADF-FEE19C937172}" dt="2020-11-19T08:46:07.542" v="625" actId="1076"/>
          <ac:spMkLst>
            <pc:docMk/>
            <pc:sldMk cId="711344513" sldId="280"/>
            <ac:spMk id="12" creationId="{41BD151F-5A2F-4C60-A434-265CDE7EE2F1}"/>
          </ac:spMkLst>
        </pc:spChg>
        <pc:graphicFrameChg chg="add mod modGraphic">
          <ac:chgData name="Anwar, Arsalan" userId="e7847097-3520-4bbf-87d4-5243a1939b56" providerId="ADAL" clId="{7AAD2624-C79F-44E6-BADF-FEE19C937172}" dt="2020-11-19T08:47:23.410" v="647" actId="20577"/>
          <ac:graphicFrameMkLst>
            <pc:docMk/>
            <pc:sldMk cId="711344513" sldId="280"/>
            <ac:graphicFrameMk id="5" creationId="{CF8BA73F-F065-4F18-993D-7718269804CE}"/>
          </ac:graphicFrameMkLst>
        </pc:graphicFrameChg>
        <pc:picChg chg="del">
          <ac:chgData name="Anwar, Arsalan" userId="e7847097-3520-4bbf-87d4-5243a1939b56" providerId="ADAL" clId="{7AAD2624-C79F-44E6-BADF-FEE19C937172}" dt="2020-11-19T08:09:56.400" v="18" actId="478"/>
          <ac:picMkLst>
            <pc:docMk/>
            <pc:sldMk cId="711344513" sldId="280"/>
            <ac:picMk id="6" creationId="{AE9ED5AC-288D-4EA9-9062-050538715BD5}"/>
          </ac:picMkLst>
        </pc:picChg>
        <pc:picChg chg="add">
          <ac:chgData name="Anwar, Arsalan" userId="e7847097-3520-4bbf-87d4-5243a1939b56" providerId="ADAL" clId="{7AAD2624-C79F-44E6-BADF-FEE19C937172}" dt="2020-11-19T08:13:37.447" v="29" actId="26606"/>
          <ac:picMkLst>
            <pc:docMk/>
            <pc:sldMk cId="711344513" sldId="280"/>
            <ac:picMk id="7" creationId="{82AABC82-C2D1-4340-A6DF-6E73DF06FCAC}"/>
          </ac:picMkLst>
        </pc:picChg>
        <pc:picChg chg="add del">
          <ac:chgData name="Anwar, Arsalan" userId="e7847097-3520-4bbf-87d4-5243a1939b56" providerId="ADAL" clId="{7AAD2624-C79F-44E6-BADF-FEE19C937172}" dt="2020-11-19T08:11:33.685" v="22" actId="26606"/>
          <ac:picMkLst>
            <pc:docMk/>
            <pc:sldMk cId="711344513" sldId="280"/>
            <ac:picMk id="9" creationId="{82AABC82-C2D1-4340-A6DF-6E73DF06FCAC}"/>
          </ac:picMkLst>
        </pc:picChg>
        <pc:picChg chg="add del">
          <ac:chgData name="Anwar, Arsalan" userId="e7847097-3520-4bbf-87d4-5243a1939b56" providerId="ADAL" clId="{7AAD2624-C79F-44E6-BADF-FEE19C937172}" dt="2020-11-19T08:13:30.996" v="26" actId="26606"/>
          <ac:picMkLst>
            <pc:docMk/>
            <pc:sldMk cId="711344513" sldId="280"/>
            <ac:picMk id="10" creationId="{82AABC82-C2D1-4340-A6DF-6E73DF06FCAC}"/>
          </ac:picMkLst>
        </pc:picChg>
      </pc:sldChg>
      <pc:sldChg chg="del setBg">
        <pc:chgData name="Anwar, Arsalan" userId="e7847097-3520-4bbf-87d4-5243a1939b56" providerId="ADAL" clId="{7AAD2624-C79F-44E6-BADF-FEE19C937172}" dt="2020-11-19T11:36:57.844" v="1792" actId="2696"/>
        <pc:sldMkLst>
          <pc:docMk/>
          <pc:sldMk cId="1252046250" sldId="283"/>
        </pc:sldMkLst>
      </pc:sldChg>
      <pc:sldChg chg="addSp delSp modSp del mod setBg">
        <pc:chgData name="Anwar, Arsalan" userId="e7847097-3520-4bbf-87d4-5243a1939b56" providerId="ADAL" clId="{7AAD2624-C79F-44E6-BADF-FEE19C937172}" dt="2020-11-19T11:36:57.957" v="1795" actId="2696"/>
        <pc:sldMkLst>
          <pc:docMk/>
          <pc:sldMk cId="3136280351" sldId="286"/>
        </pc:sldMkLst>
        <pc:spChg chg="del mod">
          <ac:chgData name="Anwar, Arsalan" userId="e7847097-3520-4bbf-87d4-5243a1939b56" providerId="ADAL" clId="{7AAD2624-C79F-44E6-BADF-FEE19C937172}" dt="2020-11-19T09:11:47.826" v="981"/>
          <ac:spMkLst>
            <pc:docMk/>
            <pc:sldMk cId="3136280351" sldId="286"/>
            <ac:spMk id="2" creationId="{12FAB61E-0704-4FE9-AE43-B2370B7D8EE8}"/>
          </ac:spMkLst>
        </pc:spChg>
        <pc:spChg chg="mod">
          <ac:chgData name="Anwar, Arsalan" userId="e7847097-3520-4bbf-87d4-5243a1939b56" providerId="ADAL" clId="{7AAD2624-C79F-44E6-BADF-FEE19C937172}" dt="2020-11-19T09:12:17.281" v="993" actId="1076"/>
          <ac:spMkLst>
            <pc:docMk/>
            <pc:sldMk cId="3136280351" sldId="286"/>
            <ac:spMk id="3" creationId="{FDB62AF0-4103-48CB-8371-19F6C8249A70}"/>
          </ac:spMkLst>
        </pc:spChg>
        <pc:spChg chg="add del mod">
          <ac:chgData name="Anwar, Arsalan" userId="e7847097-3520-4bbf-87d4-5243a1939b56" providerId="ADAL" clId="{7AAD2624-C79F-44E6-BADF-FEE19C937172}" dt="2020-11-19T09:01:56.050" v="878" actId="478"/>
          <ac:spMkLst>
            <pc:docMk/>
            <pc:sldMk cId="3136280351" sldId="286"/>
            <ac:spMk id="5" creationId="{2E9627CE-8BC8-4DCB-900F-412D70F8381C}"/>
          </ac:spMkLst>
        </pc:spChg>
        <pc:spChg chg="add del mod">
          <ac:chgData name="Anwar, Arsalan" userId="e7847097-3520-4bbf-87d4-5243a1939b56" providerId="ADAL" clId="{7AAD2624-C79F-44E6-BADF-FEE19C937172}" dt="2020-11-19T09:11:58.577" v="984" actId="478"/>
          <ac:spMkLst>
            <pc:docMk/>
            <pc:sldMk cId="3136280351" sldId="286"/>
            <ac:spMk id="7" creationId="{9E466904-14DD-4D11-94F9-61715F57B99B}"/>
          </ac:spMkLst>
        </pc:spChg>
        <pc:spChg chg="add">
          <ac:chgData name="Anwar, Arsalan" userId="e7847097-3520-4bbf-87d4-5243a1939b56" providerId="ADAL" clId="{7AAD2624-C79F-44E6-BADF-FEE19C937172}" dt="2020-11-19T09:02:20.500" v="879" actId="26606"/>
          <ac:spMkLst>
            <pc:docMk/>
            <pc:sldMk cId="3136280351" sldId="286"/>
            <ac:spMk id="9" creationId="{A98FD4FC-479A-4C2B-84A5-CF81E055FBC0}"/>
          </ac:spMkLst>
        </pc:spChg>
        <pc:spChg chg="add">
          <ac:chgData name="Anwar, Arsalan" userId="e7847097-3520-4bbf-87d4-5243a1939b56" providerId="ADAL" clId="{7AAD2624-C79F-44E6-BADF-FEE19C937172}" dt="2020-11-19T09:02:20.500" v="879" actId="26606"/>
          <ac:spMkLst>
            <pc:docMk/>
            <pc:sldMk cId="3136280351" sldId="286"/>
            <ac:spMk id="11" creationId="{37D54B6C-87D0-4C03-8335-3955179D2B5B}"/>
          </ac:spMkLst>
        </pc:spChg>
        <pc:picChg chg="add del mod">
          <ac:chgData name="Anwar, Arsalan" userId="e7847097-3520-4bbf-87d4-5243a1939b56" providerId="ADAL" clId="{7AAD2624-C79F-44E6-BADF-FEE19C937172}" dt="2020-11-19T09:02:41.603" v="880"/>
          <ac:picMkLst>
            <pc:docMk/>
            <pc:sldMk cId="3136280351" sldId="286"/>
            <ac:picMk id="4" creationId="{DD68170D-2C3D-4281-9FF0-28178AA95430}"/>
          </ac:picMkLst>
        </pc:picChg>
        <pc:picChg chg="add del">
          <ac:chgData name="Anwar, Arsalan" userId="e7847097-3520-4bbf-87d4-5243a1939b56" providerId="ADAL" clId="{7AAD2624-C79F-44E6-BADF-FEE19C937172}" dt="2020-11-19T09:03:48.540" v="891"/>
          <ac:picMkLst>
            <pc:docMk/>
            <pc:sldMk cId="3136280351" sldId="286"/>
            <ac:picMk id="6" creationId="{67F17E25-EF45-42D4-A5FF-9DCE9A42FF10}"/>
          </ac:picMkLst>
        </pc:picChg>
        <pc:picChg chg="add mod">
          <ac:chgData name="Anwar, Arsalan" userId="e7847097-3520-4bbf-87d4-5243a1939b56" providerId="ADAL" clId="{7AAD2624-C79F-44E6-BADF-FEE19C937172}" dt="2020-11-19T09:11:38.558" v="980" actId="1076"/>
          <ac:picMkLst>
            <pc:docMk/>
            <pc:sldMk cId="3136280351" sldId="286"/>
            <ac:picMk id="8" creationId="{71782A7C-F878-45C8-9D19-B1AD7B60CAF6}"/>
          </ac:picMkLst>
        </pc:picChg>
      </pc:sldChg>
      <pc:sldChg chg="addSp delSp modSp del ord setBg">
        <pc:chgData name="Anwar, Arsalan" userId="e7847097-3520-4bbf-87d4-5243a1939b56" providerId="ADAL" clId="{7AAD2624-C79F-44E6-BADF-FEE19C937172}" dt="2020-11-19T08:56:12.248" v="714" actId="2696"/>
        <pc:sldMkLst>
          <pc:docMk/>
          <pc:sldMk cId="2588314112" sldId="287"/>
        </pc:sldMkLst>
        <pc:spChg chg="del mod">
          <ac:chgData name="Anwar, Arsalan" userId="e7847097-3520-4bbf-87d4-5243a1939b56" providerId="ADAL" clId="{7AAD2624-C79F-44E6-BADF-FEE19C937172}" dt="2020-11-19T08:50:26.777" v="677" actId="478"/>
          <ac:spMkLst>
            <pc:docMk/>
            <pc:sldMk cId="2588314112" sldId="287"/>
            <ac:spMk id="2" creationId="{904D867F-EEDD-4948-94A3-F19513C4E6C1}"/>
          </ac:spMkLst>
        </pc:spChg>
        <pc:spChg chg="add del mod">
          <ac:chgData name="Anwar, Arsalan" userId="e7847097-3520-4bbf-87d4-5243a1939b56" providerId="ADAL" clId="{7AAD2624-C79F-44E6-BADF-FEE19C937172}" dt="2020-11-19T08:50:31.151" v="678" actId="478"/>
          <ac:spMkLst>
            <pc:docMk/>
            <pc:sldMk cId="2588314112" sldId="287"/>
            <ac:spMk id="4" creationId="{A9D3A5B4-E085-432F-9FE5-95401F8F7CCE}"/>
          </ac:spMkLst>
        </pc:spChg>
        <pc:spChg chg="del">
          <ac:chgData name="Anwar, Arsalan" userId="e7847097-3520-4bbf-87d4-5243a1939b56" providerId="ADAL" clId="{7AAD2624-C79F-44E6-BADF-FEE19C937172}" dt="2020-11-19T08:50:35.335" v="679" actId="478"/>
          <ac:spMkLst>
            <pc:docMk/>
            <pc:sldMk cId="2588314112" sldId="287"/>
            <ac:spMk id="5" creationId="{2A404B6B-BA54-43B8-96AE-43CE48A468D2}"/>
          </ac:spMkLst>
        </pc:spChg>
        <pc:spChg chg="add mod">
          <ac:chgData name="Anwar, Arsalan" userId="e7847097-3520-4bbf-87d4-5243a1939b56" providerId="ADAL" clId="{7AAD2624-C79F-44E6-BADF-FEE19C937172}" dt="2020-11-19T08:50:35.335" v="679" actId="478"/>
          <ac:spMkLst>
            <pc:docMk/>
            <pc:sldMk cId="2588314112" sldId="287"/>
            <ac:spMk id="8" creationId="{1A1FC2AA-9ADE-43CA-A087-CEC8684ED9AF}"/>
          </ac:spMkLst>
        </pc:spChg>
      </pc:sldChg>
      <pc:sldChg chg="addSp modSp del setBg">
        <pc:chgData name="Anwar, Arsalan" userId="e7847097-3520-4bbf-87d4-5243a1939b56" providerId="ADAL" clId="{7AAD2624-C79F-44E6-BADF-FEE19C937172}" dt="2020-11-19T11:36:57.862" v="1793" actId="2696"/>
        <pc:sldMkLst>
          <pc:docMk/>
          <pc:sldMk cId="40758429" sldId="288"/>
        </pc:sldMkLst>
        <pc:spChg chg="add mod">
          <ac:chgData name="Anwar, Arsalan" userId="e7847097-3520-4bbf-87d4-5243a1939b56" providerId="ADAL" clId="{7AAD2624-C79F-44E6-BADF-FEE19C937172}" dt="2020-11-19T09:11:50.833" v="983" actId="27636"/>
          <ac:spMkLst>
            <pc:docMk/>
            <pc:sldMk cId="40758429" sldId="288"/>
            <ac:spMk id="5" creationId="{B1B11C73-3916-4849-81EB-C7EBE5B02208}"/>
          </ac:spMkLst>
        </pc:spChg>
        <pc:picChg chg="add">
          <ac:chgData name="Anwar, Arsalan" userId="e7847097-3520-4bbf-87d4-5243a1939b56" providerId="ADAL" clId="{7AAD2624-C79F-44E6-BADF-FEE19C937172}" dt="2020-11-19T09:02:45.643" v="881"/>
          <ac:picMkLst>
            <pc:docMk/>
            <pc:sldMk cId="40758429" sldId="288"/>
            <ac:picMk id="4" creationId="{63DE7614-32DA-4D69-BA3A-B0AAFDC62BC7}"/>
          </ac:picMkLst>
        </pc:picChg>
      </pc:sldChg>
      <pc:sldChg chg="del setBg">
        <pc:chgData name="Anwar, Arsalan" userId="e7847097-3520-4bbf-87d4-5243a1939b56" providerId="ADAL" clId="{7AAD2624-C79F-44E6-BADF-FEE19C937172}" dt="2020-11-19T11:36:57.811" v="1791" actId="2696"/>
        <pc:sldMkLst>
          <pc:docMk/>
          <pc:sldMk cId="543825057" sldId="289"/>
        </pc:sldMkLst>
      </pc:sldChg>
      <pc:sldChg chg="del setBg">
        <pc:chgData name="Anwar, Arsalan" userId="e7847097-3520-4bbf-87d4-5243a1939b56" providerId="ADAL" clId="{7AAD2624-C79F-44E6-BADF-FEE19C937172}" dt="2020-11-19T11:36:57.768" v="1789" actId="2696"/>
        <pc:sldMkLst>
          <pc:docMk/>
          <pc:sldMk cId="2908342770" sldId="290"/>
        </pc:sldMkLst>
      </pc:sldChg>
      <pc:sldChg chg="del setBg">
        <pc:chgData name="Anwar, Arsalan" userId="e7847097-3520-4bbf-87d4-5243a1939b56" providerId="ADAL" clId="{7AAD2624-C79F-44E6-BADF-FEE19C937172}" dt="2020-11-19T11:36:57.785" v="1790" actId="2696"/>
        <pc:sldMkLst>
          <pc:docMk/>
          <pc:sldMk cId="809734776" sldId="291"/>
        </pc:sldMkLst>
      </pc:sldChg>
      <pc:sldChg chg="addSp delSp modSp add del setBg">
        <pc:chgData name="Anwar, Arsalan" userId="e7847097-3520-4bbf-87d4-5243a1939b56" providerId="ADAL" clId="{7AAD2624-C79F-44E6-BADF-FEE19C937172}" dt="2020-11-19T09:29:47.208" v="1209" actId="2696"/>
        <pc:sldMkLst>
          <pc:docMk/>
          <pc:sldMk cId="365495860" sldId="292"/>
        </pc:sldMkLst>
        <pc:spChg chg="del">
          <ac:chgData name="Anwar, Arsalan" userId="e7847097-3520-4bbf-87d4-5243a1939b56" providerId="ADAL" clId="{7AAD2624-C79F-44E6-BADF-FEE19C937172}" dt="2020-11-19T08:48:01.961" v="650" actId="478"/>
          <ac:spMkLst>
            <pc:docMk/>
            <pc:sldMk cId="365495860" sldId="292"/>
            <ac:spMk id="2" creationId="{82B1A2D1-D7D1-48D0-BD11-7112F28E8BFF}"/>
          </ac:spMkLst>
        </pc:spChg>
        <pc:spChg chg="del">
          <ac:chgData name="Anwar, Arsalan" userId="e7847097-3520-4bbf-87d4-5243a1939b56" providerId="ADAL" clId="{7AAD2624-C79F-44E6-BADF-FEE19C937172}" dt="2020-11-19T08:48:04.217" v="651" actId="478"/>
          <ac:spMkLst>
            <pc:docMk/>
            <pc:sldMk cId="365495860" sldId="292"/>
            <ac:spMk id="3" creationId="{493B12DD-68B0-4DC4-9EEA-5DAC4671C294}"/>
          </ac:spMkLst>
        </pc:spChg>
        <pc:spChg chg="add mod">
          <ac:chgData name="Anwar, Arsalan" userId="e7847097-3520-4bbf-87d4-5243a1939b56" providerId="ADAL" clId="{7AAD2624-C79F-44E6-BADF-FEE19C937172}" dt="2020-11-19T08:58:55.853" v="776" actId="20577"/>
          <ac:spMkLst>
            <pc:docMk/>
            <pc:sldMk cId="365495860" sldId="292"/>
            <ac:spMk id="4" creationId="{18F952A5-8A52-4BC4-9B0B-24617DFDB0EF}"/>
          </ac:spMkLst>
        </pc:spChg>
        <pc:spChg chg="add mod">
          <ac:chgData name="Anwar, Arsalan" userId="e7847097-3520-4bbf-87d4-5243a1939b56" providerId="ADAL" clId="{7AAD2624-C79F-44E6-BADF-FEE19C937172}" dt="2020-11-19T08:49:38.555" v="669" actId="1037"/>
          <ac:spMkLst>
            <pc:docMk/>
            <pc:sldMk cId="365495860" sldId="292"/>
            <ac:spMk id="6" creationId="{5E1F2624-BF8E-4021-A8BB-0F9462D3BFB7}"/>
          </ac:spMkLst>
        </pc:spChg>
        <pc:spChg chg="add mod">
          <ac:chgData name="Anwar, Arsalan" userId="e7847097-3520-4bbf-87d4-5243a1939b56" providerId="ADAL" clId="{7AAD2624-C79F-44E6-BADF-FEE19C937172}" dt="2020-11-19T08:49:38.555" v="669" actId="1037"/>
          <ac:spMkLst>
            <pc:docMk/>
            <pc:sldMk cId="365495860" sldId="292"/>
            <ac:spMk id="7" creationId="{78CD637E-73D3-4541-83DB-0F0325B6FB0E}"/>
          </ac:spMkLst>
        </pc:spChg>
        <pc:spChg chg="add mod">
          <ac:chgData name="Anwar, Arsalan" userId="e7847097-3520-4bbf-87d4-5243a1939b56" providerId="ADAL" clId="{7AAD2624-C79F-44E6-BADF-FEE19C937172}" dt="2020-11-19T08:49:38.555" v="669" actId="1037"/>
          <ac:spMkLst>
            <pc:docMk/>
            <pc:sldMk cId="365495860" sldId="292"/>
            <ac:spMk id="8" creationId="{D3B9258C-8465-46E0-B96E-D305A28AC9E7}"/>
          </ac:spMkLst>
        </pc:spChg>
        <pc:spChg chg="add mod ord">
          <ac:chgData name="Anwar, Arsalan" userId="e7847097-3520-4bbf-87d4-5243a1939b56" providerId="ADAL" clId="{7AAD2624-C79F-44E6-BADF-FEE19C937172}" dt="2020-11-19T08:59:24.770" v="803" actId="207"/>
          <ac:spMkLst>
            <pc:docMk/>
            <pc:sldMk cId="365495860" sldId="292"/>
            <ac:spMk id="10" creationId="{9CFFC133-3E8B-464C-9093-F5BBB17ECD6F}"/>
          </ac:spMkLst>
        </pc:spChg>
        <pc:spChg chg="add del mod">
          <ac:chgData name="Anwar, Arsalan" userId="e7847097-3520-4bbf-87d4-5243a1939b56" providerId="ADAL" clId="{7AAD2624-C79F-44E6-BADF-FEE19C937172}" dt="2020-11-19T09:13:16.204" v="1022"/>
          <ac:spMkLst>
            <pc:docMk/>
            <pc:sldMk cId="365495860" sldId="292"/>
            <ac:spMk id="11" creationId="{B370C16D-37F4-45E5-ACCF-ABFCCD6C6772}"/>
          </ac:spMkLst>
        </pc:spChg>
        <pc:graphicFrameChg chg="add mod">
          <ac:chgData name="Anwar, Arsalan" userId="e7847097-3520-4bbf-87d4-5243a1939b56" providerId="ADAL" clId="{7AAD2624-C79F-44E6-BADF-FEE19C937172}" dt="2020-11-19T08:50:06.666" v="676" actId="313"/>
          <ac:graphicFrameMkLst>
            <pc:docMk/>
            <pc:sldMk cId="365495860" sldId="292"/>
            <ac:graphicFrameMk id="5" creationId="{93A4443B-B21E-43DF-A87F-6BEF2E906114}"/>
          </ac:graphicFrameMkLst>
        </pc:graphicFrameChg>
        <pc:picChg chg="add del mod">
          <ac:chgData name="Anwar, Arsalan" userId="e7847097-3520-4bbf-87d4-5243a1939b56" providerId="ADAL" clId="{7AAD2624-C79F-44E6-BADF-FEE19C937172}" dt="2020-11-19T08:56:49.941" v="716" actId="478"/>
          <ac:picMkLst>
            <pc:docMk/>
            <pc:sldMk cId="365495860" sldId="292"/>
            <ac:picMk id="9" creationId="{B93A007D-AD87-48CC-AE92-AE9CBC0B128E}"/>
          </ac:picMkLst>
        </pc:picChg>
      </pc:sldChg>
      <pc:sldChg chg="addSp delSp modSp add del ord setBg">
        <pc:chgData name="Anwar, Arsalan" userId="e7847097-3520-4bbf-87d4-5243a1939b56" providerId="ADAL" clId="{7AAD2624-C79F-44E6-BADF-FEE19C937172}" dt="2020-11-19T11:36:57.937" v="1794" actId="2696"/>
        <pc:sldMkLst>
          <pc:docMk/>
          <pc:sldMk cId="2770279966" sldId="293"/>
        </pc:sldMkLst>
        <pc:spChg chg="mod">
          <ac:chgData name="Anwar, Arsalan" userId="e7847097-3520-4bbf-87d4-5243a1939b56" providerId="ADAL" clId="{7AAD2624-C79F-44E6-BADF-FEE19C937172}" dt="2020-11-19T08:52:48.272" v="705" actId="1076"/>
          <ac:spMkLst>
            <pc:docMk/>
            <pc:sldMk cId="2770279966" sldId="293"/>
            <ac:spMk id="2" creationId="{90752915-C683-4ECE-9D08-E179522E46CD}"/>
          </ac:spMkLst>
        </pc:spChg>
        <pc:spChg chg="del">
          <ac:chgData name="Anwar, Arsalan" userId="e7847097-3520-4bbf-87d4-5243a1939b56" providerId="ADAL" clId="{7AAD2624-C79F-44E6-BADF-FEE19C937172}" dt="2020-11-19T08:52:42.003" v="704" actId="478"/>
          <ac:spMkLst>
            <pc:docMk/>
            <pc:sldMk cId="2770279966" sldId="293"/>
            <ac:spMk id="3" creationId="{0B88AEBD-7474-48D7-938B-AA2913262149}"/>
          </ac:spMkLst>
        </pc:spChg>
        <pc:picChg chg="add mod">
          <ac:chgData name="Anwar, Arsalan" userId="e7847097-3520-4bbf-87d4-5243a1939b56" providerId="ADAL" clId="{7AAD2624-C79F-44E6-BADF-FEE19C937172}" dt="2020-11-19T08:52:36.640" v="703" actId="14861"/>
          <ac:picMkLst>
            <pc:docMk/>
            <pc:sldMk cId="2770279966" sldId="293"/>
            <ac:picMk id="4" creationId="{0DB1F4BD-382E-4456-BD3E-0F98B8F2479A}"/>
          </ac:picMkLst>
        </pc:picChg>
      </pc:sldChg>
      <pc:sldChg chg="addSp delSp modSp add del mod setBg delDesignElem">
        <pc:chgData name="Anwar, Arsalan" userId="e7847097-3520-4bbf-87d4-5243a1939b56" providerId="ADAL" clId="{7AAD2624-C79F-44E6-BADF-FEE19C937172}" dt="2020-11-19T09:24:55.712" v="1136" actId="2696"/>
        <pc:sldMkLst>
          <pc:docMk/>
          <pc:sldMk cId="2615058295" sldId="294"/>
        </pc:sldMkLst>
        <pc:spChg chg="del mod">
          <ac:chgData name="Anwar, Arsalan" userId="e7847097-3520-4bbf-87d4-5243a1939b56" providerId="ADAL" clId="{7AAD2624-C79F-44E6-BADF-FEE19C937172}" dt="2020-11-19T09:10:08.778" v="971" actId="478"/>
          <ac:spMkLst>
            <pc:docMk/>
            <pc:sldMk cId="2615058295" sldId="294"/>
            <ac:spMk id="2" creationId="{12FAB61E-0704-4FE9-AE43-B2370B7D8EE8}"/>
          </ac:spMkLst>
        </pc:spChg>
        <pc:spChg chg="del">
          <ac:chgData name="Anwar, Arsalan" userId="e7847097-3520-4bbf-87d4-5243a1939b56" providerId="ADAL" clId="{7AAD2624-C79F-44E6-BADF-FEE19C937172}" dt="2020-11-19T09:06:03.643" v="910" actId="478"/>
          <ac:spMkLst>
            <pc:docMk/>
            <pc:sldMk cId="2615058295" sldId="294"/>
            <ac:spMk id="3" creationId="{FDB62AF0-4103-48CB-8371-19F6C8249A70}"/>
          </ac:spMkLst>
        </pc:spChg>
        <pc:spChg chg="add del mod">
          <ac:chgData name="Anwar, Arsalan" userId="e7847097-3520-4bbf-87d4-5243a1939b56" providerId="ADAL" clId="{7AAD2624-C79F-44E6-BADF-FEE19C937172}" dt="2020-11-19T09:14:32.871" v="1045" actId="121"/>
          <ac:spMkLst>
            <pc:docMk/>
            <pc:sldMk cId="2615058295" sldId="294"/>
            <ac:spMk id="5" creationId="{A737BDE0-D60C-498B-8C0B-7FCB59B6B5D3}"/>
          </ac:spMkLst>
        </pc:spChg>
        <pc:spChg chg="add del mod">
          <ac:chgData name="Anwar, Arsalan" userId="e7847097-3520-4bbf-87d4-5243a1939b56" providerId="ADAL" clId="{7AAD2624-C79F-44E6-BADF-FEE19C937172}" dt="2020-11-19T09:10:11.860" v="972" actId="478"/>
          <ac:spMkLst>
            <pc:docMk/>
            <pc:sldMk cId="2615058295" sldId="294"/>
            <ac:spMk id="7" creationId="{184E296C-BB6C-4DAC-B3C9-081C53EDFB88}"/>
          </ac:spMkLst>
        </pc:spChg>
        <pc:spChg chg="del">
          <ac:chgData name="Anwar, Arsalan" userId="e7847097-3520-4bbf-87d4-5243a1939b56" providerId="ADAL" clId="{7AAD2624-C79F-44E6-BADF-FEE19C937172}" dt="2020-11-19T09:04:01.342" v="893"/>
          <ac:spMkLst>
            <pc:docMk/>
            <pc:sldMk cId="2615058295" sldId="294"/>
            <ac:spMk id="9" creationId="{A98FD4FC-479A-4C2B-84A5-CF81E055FBC0}"/>
          </ac:spMkLst>
        </pc:spChg>
        <pc:spChg chg="del">
          <ac:chgData name="Anwar, Arsalan" userId="e7847097-3520-4bbf-87d4-5243a1939b56" providerId="ADAL" clId="{7AAD2624-C79F-44E6-BADF-FEE19C937172}" dt="2020-11-19T09:04:01.342" v="893"/>
          <ac:spMkLst>
            <pc:docMk/>
            <pc:sldMk cId="2615058295" sldId="294"/>
            <ac:spMk id="11" creationId="{37D54B6C-87D0-4C03-8335-3955179D2B5B}"/>
          </ac:spMkLst>
        </pc:spChg>
        <pc:spChg chg="add mod">
          <ac:chgData name="Anwar, Arsalan" userId="e7847097-3520-4bbf-87d4-5243a1939b56" providerId="ADAL" clId="{7AAD2624-C79F-44E6-BADF-FEE19C937172}" dt="2020-11-19T09:12:42.001" v="1001" actId="1036"/>
          <ac:spMkLst>
            <pc:docMk/>
            <pc:sldMk cId="2615058295" sldId="294"/>
            <ac:spMk id="12" creationId="{89579430-8834-4126-966E-9C96999B3D12}"/>
          </ac:spMkLst>
        </pc:spChg>
        <pc:spChg chg="add">
          <ac:chgData name="Anwar, Arsalan" userId="e7847097-3520-4bbf-87d4-5243a1939b56" providerId="ADAL" clId="{7AAD2624-C79F-44E6-BADF-FEE19C937172}" dt="2020-11-19T09:04:08.579" v="894" actId="26606"/>
          <ac:spMkLst>
            <pc:docMk/>
            <pc:sldMk cId="2615058295" sldId="294"/>
            <ac:spMk id="13" creationId="{A98FD4FC-479A-4C2B-84A5-CF81E055FBC0}"/>
          </ac:spMkLst>
        </pc:spChg>
        <pc:spChg chg="add mod">
          <ac:chgData name="Anwar, Arsalan" userId="e7847097-3520-4bbf-87d4-5243a1939b56" providerId="ADAL" clId="{7AAD2624-C79F-44E6-BADF-FEE19C937172}" dt="2020-11-19T09:12:42.001" v="1001" actId="1036"/>
          <ac:spMkLst>
            <pc:docMk/>
            <pc:sldMk cId="2615058295" sldId="294"/>
            <ac:spMk id="14" creationId="{570284CA-0A94-421C-A413-B92F4B696669}"/>
          </ac:spMkLst>
        </pc:spChg>
        <pc:spChg chg="add">
          <ac:chgData name="Anwar, Arsalan" userId="e7847097-3520-4bbf-87d4-5243a1939b56" providerId="ADAL" clId="{7AAD2624-C79F-44E6-BADF-FEE19C937172}" dt="2020-11-19T09:04:08.579" v="894" actId="26606"/>
          <ac:spMkLst>
            <pc:docMk/>
            <pc:sldMk cId="2615058295" sldId="294"/>
            <ac:spMk id="15" creationId="{37D54B6C-87D0-4C03-8335-3955179D2B5B}"/>
          </ac:spMkLst>
        </pc:spChg>
        <pc:spChg chg="add mod">
          <ac:chgData name="Anwar, Arsalan" userId="e7847097-3520-4bbf-87d4-5243a1939b56" providerId="ADAL" clId="{7AAD2624-C79F-44E6-BADF-FEE19C937172}" dt="2020-11-19T09:12:51.101" v="1014" actId="1035"/>
          <ac:spMkLst>
            <pc:docMk/>
            <pc:sldMk cId="2615058295" sldId="294"/>
            <ac:spMk id="16" creationId="{DB971060-4A3F-44B8-9A72-B7D34B90DE74}"/>
          </ac:spMkLst>
        </pc:spChg>
        <pc:graphicFrameChg chg="add mod">
          <ac:chgData name="Anwar, Arsalan" userId="e7847097-3520-4bbf-87d4-5243a1939b56" providerId="ADAL" clId="{7AAD2624-C79F-44E6-BADF-FEE19C937172}" dt="2020-11-19T09:09:10.926" v="964" actId="403"/>
          <ac:graphicFrameMkLst>
            <pc:docMk/>
            <pc:sldMk cId="2615058295" sldId="294"/>
            <ac:graphicFrameMk id="10" creationId="{9BF2C869-212B-4474-9E59-AD9C09BE5B14}"/>
          </ac:graphicFrameMkLst>
        </pc:graphicFrameChg>
        <pc:picChg chg="del mod">
          <ac:chgData name="Anwar, Arsalan" userId="e7847097-3520-4bbf-87d4-5243a1939b56" providerId="ADAL" clId="{7AAD2624-C79F-44E6-BADF-FEE19C937172}" dt="2020-11-19T09:04:17.739" v="895" actId="478"/>
          <ac:picMkLst>
            <pc:docMk/>
            <pc:sldMk cId="2615058295" sldId="294"/>
            <ac:picMk id="8" creationId="{71782A7C-F878-45C8-9D19-B1AD7B60CAF6}"/>
          </ac:picMkLst>
        </pc:picChg>
        <pc:picChg chg="add mod">
          <ac:chgData name="Anwar, Arsalan" userId="e7847097-3520-4bbf-87d4-5243a1939b56" providerId="ADAL" clId="{7AAD2624-C79F-44E6-BADF-FEE19C937172}" dt="2020-11-19T09:13:03.435" v="1018" actId="1036"/>
          <ac:picMkLst>
            <pc:docMk/>
            <pc:sldMk cId="2615058295" sldId="294"/>
            <ac:picMk id="17" creationId="{F44F30B7-FDEE-4538-861F-DD5681B92578}"/>
          </ac:picMkLst>
        </pc:picChg>
        <pc:picChg chg="add mod">
          <ac:chgData name="Anwar, Arsalan" userId="e7847097-3520-4bbf-87d4-5243a1939b56" providerId="ADAL" clId="{7AAD2624-C79F-44E6-BADF-FEE19C937172}" dt="2020-11-19T09:11:23.256" v="978" actId="1037"/>
          <ac:picMkLst>
            <pc:docMk/>
            <pc:sldMk cId="2615058295" sldId="294"/>
            <ac:picMk id="1026" creationId="{A366EBE1-122E-458B-8801-933C50837A7B}"/>
          </ac:picMkLst>
        </pc:picChg>
      </pc:sldChg>
      <pc:sldChg chg="addSp delSp add del setBg delDesignElem">
        <pc:chgData name="Anwar, Arsalan" userId="e7847097-3520-4bbf-87d4-5243a1939b56" providerId="ADAL" clId="{7AAD2624-C79F-44E6-BADF-FEE19C937172}" dt="2020-11-19T09:03:43.855" v="889"/>
        <pc:sldMkLst>
          <pc:docMk/>
          <pc:sldMk cId="3463235165" sldId="294"/>
        </pc:sldMkLst>
        <pc:spChg chg="add del">
          <ac:chgData name="Anwar, Arsalan" userId="e7847097-3520-4bbf-87d4-5243a1939b56" providerId="ADAL" clId="{7AAD2624-C79F-44E6-BADF-FEE19C937172}" dt="2020-11-19T09:03:43.855" v="889"/>
          <ac:spMkLst>
            <pc:docMk/>
            <pc:sldMk cId="3463235165" sldId="294"/>
            <ac:spMk id="9" creationId="{A98FD4FC-479A-4C2B-84A5-CF81E055FBC0}"/>
          </ac:spMkLst>
        </pc:spChg>
        <pc:spChg chg="add del">
          <ac:chgData name="Anwar, Arsalan" userId="e7847097-3520-4bbf-87d4-5243a1939b56" providerId="ADAL" clId="{7AAD2624-C79F-44E6-BADF-FEE19C937172}" dt="2020-11-19T09:03:43.855" v="889"/>
          <ac:spMkLst>
            <pc:docMk/>
            <pc:sldMk cId="3463235165" sldId="294"/>
            <ac:spMk id="11" creationId="{37D54B6C-87D0-4C03-8335-3955179D2B5B}"/>
          </ac:spMkLst>
        </pc:spChg>
      </pc:sldChg>
      <pc:sldChg chg="addSp delSp modSp add mod setBg setClrOvrMap">
        <pc:chgData name="Anwar, Arsalan" userId="e7847097-3520-4bbf-87d4-5243a1939b56" providerId="ADAL" clId="{7AAD2624-C79F-44E6-BADF-FEE19C937172}" dt="2020-11-19T09:19:29.681" v="1064" actId="1076"/>
        <pc:sldMkLst>
          <pc:docMk/>
          <pc:sldMk cId="1105724482" sldId="295"/>
        </pc:sldMkLst>
        <pc:spChg chg="mod">
          <ac:chgData name="Anwar, Arsalan" userId="e7847097-3520-4bbf-87d4-5243a1939b56" providerId="ADAL" clId="{7AAD2624-C79F-44E6-BADF-FEE19C937172}" dt="2020-11-19T09:17:55.692" v="1051" actId="26606"/>
          <ac:spMkLst>
            <pc:docMk/>
            <pc:sldMk cId="1105724482" sldId="295"/>
            <ac:spMk id="2" creationId="{D54A7DB8-006F-4315-993C-A885C389BB3C}"/>
          </ac:spMkLst>
        </pc:spChg>
        <pc:spChg chg="mod">
          <ac:chgData name="Anwar, Arsalan" userId="e7847097-3520-4bbf-87d4-5243a1939b56" providerId="ADAL" clId="{7AAD2624-C79F-44E6-BADF-FEE19C937172}" dt="2020-11-19T09:18:47.809" v="1058" actId="122"/>
          <ac:spMkLst>
            <pc:docMk/>
            <pc:sldMk cId="1105724482" sldId="295"/>
            <ac:spMk id="3" creationId="{BF1C7957-2F21-4EBC-A860-F89FC2C41893}"/>
          </ac:spMkLst>
        </pc:spChg>
        <pc:spChg chg="add del">
          <ac:chgData name="Anwar, Arsalan" userId="e7847097-3520-4bbf-87d4-5243a1939b56" providerId="ADAL" clId="{7AAD2624-C79F-44E6-BADF-FEE19C937172}" dt="2020-11-19T09:18:18.250" v="1053" actId="26606"/>
          <ac:spMkLst>
            <pc:docMk/>
            <pc:sldMk cId="1105724482" sldId="295"/>
            <ac:spMk id="5" creationId="{1C3D9BD5-A493-4B97-963D-60135D533822}"/>
          </ac:spMkLst>
        </pc:spChg>
        <pc:spChg chg="add del">
          <ac:chgData name="Anwar, Arsalan" userId="e7847097-3520-4bbf-87d4-5243a1939b56" providerId="ADAL" clId="{7AAD2624-C79F-44E6-BADF-FEE19C937172}" dt="2020-11-19T09:18:18.250" v="1053" actId="26606"/>
          <ac:spMkLst>
            <pc:docMk/>
            <pc:sldMk cId="1105724482" sldId="295"/>
            <ac:spMk id="6" creationId="{1F759AF4-E342-4E60-8A32-C44A328F2F42}"/>
          </ac:spMkLst>
        </pc:spChg>
        <pc:spChg chg="add del">
          <ac:chgData name="Anwar, Arsalan" userId="e7847097-3520-4bbf-87d4-5243a1939b56" providerId="ADAL" clId="{7AAD2624-C79F-44E6-BADF-FEE19C937172}" dt="2020-11-19T09:15:42.755" v="1047" actId="26606"/>
          <ac:spMkLst>
            <pc:docMk/>
            <pc:sldMk cId="1105724482" sldId="295"/>
            <ac:spMk id="8" creationId="{1C3D9BD5-A493-4B97-963D-60135D533822}"/>
          </ac:spMkLst>
        </pc:spChg>
        <pc:spChg chg="add">
          <ac:chgData name="Anwar, Arsalan" userId="e7847097-3520-4bbf-87d4-5243a1939b56" providerId="ADAL" clId="{7AAD2624-C79F-44E6-BADF-FEE19C937172}" dt="2020-11-19T09:18:18.250" v="1053" actId="26606"/>
          <ac:spMkLst>
            <pc:docMk/>
            <pc:sldMk cId="1105724482" sldId="295"/>
            <ac:spMk id="9" creationId="{1C3D9BD5-A493-4B97-963D-60135D533822}"/>
          </ac:spMkLst>
        </pc:spChg>
        <pc:spChg chg="add del">
          <ac:chgData name="Anwar, Arsalan" userId="e7847097-3520-4bbf-87d4-5243a1939b56" providerId="ADAL" clId="{7AAD2624-C79F-44E6-BADF-FEE19C937172}" dt="2020-11-19T09:15:42.755" v="1047" actId="26606"/>
          <ac:spMkLst>
            <pc:docMk/>
            <pc:sldMk cId="1105724482" sldId="295"/>
            <ac:spMk id="10" creationId="{1F759AF4-E342-4E60-8A32-C44A328F2F42}"/>
          </ac:spMkLst>
        </pc:spChg>
        <pc:spChg chg="add">
          <ac:chgData name="Anwar, Arsalan" userId="e7847097-3520-4bbf-87d4-5243a1939b56" providerId="ADAL" clId="{7AAD2624-C79F-44E6-BADF-FEE19C937172}" dt="2020-11-19T09:18:18.250" v="1053" actId="26606"/>
          <ac:spMkLst>
            <pc:docMk/>
            <pc:sldMk cId="1105724482" sldId="295"/>
            <ac:spMk id="11" creationId="{1F759AF4-E342-4E60-8A32-C44A328F2F42}"/>
          </ac:spMkLst>
        </pc:spChg>
        <pc:spChg chg="add del">
          <ac:chgData name="Anwar, Arsalan" userId="e7847097-3520-4bbf-87d4-5243a1939b56" providerId="ADAL" clId="{7AAD2624-C79F-44E6-BADF-FEE19C937172}" dt="2020-11-19T09:16:45.744" v="1049" actId="26606"/>
          <ac:spMkLst>
            <pc:docMk/>
            <pc:sldMk cId="1105724482" sldId="295"/>
            <ac:spMk id="14" creationId="{9A6C2C86-63BF-47D5-AA3F-905111A238E2}"/>
          </ac:spMkLst>
        </pc:spChg>
        <pc:picChg chg="add mod">
          <ac:chgData name="Anwar, Arsalan" userId="e7847097-3520-4bbf-87d4-5243a1939b56" providerId="ADAL" clId="{7AAD2624-C79F-44E6-BADF-FEE19C937172}" dt="2020-11-19T09:18:37.023" v="1055" actId="1076"/>
          <ac:picMkLst>
            <pc:docMk/>
            <pc:sldMk cId="1105724482" sldId="295"/>
            <ac:picMk id="17" creationId="{9F6BA09B-39BB-4CF9-B8FC-8C40B914934D}"/>
          </ac:picMkLst>
        </pc:picChg>
        <pc:picChg chg="add del">
          <ac:chgData name="Anwar, Arsalan" userId="e7847097-3520-4bbf-87d4-5243a1939b56" providerId="ADAL" clId="{7AAD2624-C79F-44E6-BADF-FEE19C937172}" dt="2020-11-19T09:19:03.645" v="1060"/>
          <ac:picMkLst>
            <pc:docMk/>
            <pc:sldMk cId="1105724482" sldId="295"/>
            <ac:picMk id="18" creationId="{80B9AF55-A8F3-4A81-9F30-7D3D96992CE8}"/>
          </ac:picMkLst>
        </pc:picChg>
        <pc:picChg chg="add mod">
          <ac:chgData name="Anwar, Arsalan" userId="e7847097-3520-4bbf-87d4-5243a1939b56" providerId="ADAL" clId="{7AAD2624-C79F-44E6-BADF-FEE19C937172}" dt="2020-11-19T09:19:29.681" v="1064" actId="1076"/>
          <ac:picMkLst>
            <pc:docMk/>
            <pc:sldMk cId="1105724482" sldId="295"/>
            <ac:picMk id="19" creationId="{517318F8-F7B3-4048-B037-B5810EB66A51}"/>
          </ac:picMkLst>
        </pc:picChg>
        <pc:cxnChg chg="add del">
          <ac:chgData name="Anwar, Arsalan" userId="e7847097-3520-4bbf-87d4-5243a1939b56" providerId="ADAL" clId="{7AAD2624-C79F-44E6-BADF-FEE19C937172}" dt="2020-11-19T09:18:18.250" v="1053" actId="26606"/>
          <ac:cxnSpMkLst>
            <pc:docMk/>
            <pc:sldMk cId="1105724482" sldId="295"/>
            <ac:cxnSpMk id="7" creationId="{A49B2805-6469-407A-A68A-BB85AC8A8596}"/>
          </ac:cxnSpMkLst>
        </pc:cxnChg>
        <pc:cxnChg chg="add del">
          <ac:chgData name="Anwar, Arsalan" userId="e7847097-3520-4bbf-87d4-5243a1939b56" providerId="ADAL" clId="{7AAD2624-C79F-44E6-BADF-FEE19C937172}" dt="2020-11-19T09:15:42.755" v="1047" actId="26606"/>
          <ac:cxnSpMkLst>
            <pc:docMk/>
            <pc:sldMk cId="1105724482" sldId="295"/>
            <ac:cxnSpMk id="12" creationId="{A49B2805-6469-407A-A68A-BB85AC8A8596}"/>
          </ac:cxnSpMkLst>
        </pc:cxnChg>
        <pc:cxnChg chg="add del">
          <ac:chgData name="Anwar, Arsalan" userId="e7847097-3520-4bbf-87d4-5243a1939b56" providerId="ADAL" clId="{7AAD2624-C79F-44E6-BADF-FEE19C937172}" dt="2020-11-19T09:16:45.744" v="1049" actId="26606"/>
          <ac:cxnSpMkLst>
            <pc:docMk/>
            <pc:sldMk cId="1105724482" sldId="295"/>
            <ac:cxnSpMk id="15" creationId="{425A0768-3044-4AA9-A889-D2CAA68C517A}"/>
          </ac:cxnSpMkLst>
        </pc:cxnChg>
        <pc:cxnChg chg="add">
          <ac:chgData name="Anwar, Arsalan" userId="e7847097-3520-4bbf-87d4-5243a1939b56" providerId="ADAL" clId="{7AAD2624-C79F-44E6-BADF-FEE19C937172}" dt="2020-11-19T09:18:18.250" v="1053" actId="26606"/>
          <ac:cxnSpMkLst>
            <pc:docMk/>
            <pc:sldMk cId="1105724482" sldId="295"/>
            <ac:cxnSpMk id="16" creationId="{A49B2805-6469-407A-A68A-BB85AC8A8596}"/>
          </ac:cxnSpMkLst>
        </pc:cxnChg>
      </pc:sldChg>
      <pc:sldChg chg="addSp delSp modSp add mod setBg setClrOvrMap delDesignElem">
        <pc:chgData name="Anwar, Arsalan" userId="e7847097-3520-4bbf-87d4-5243a1939b56" providerId="ADAL" clId="{7AAD2624-C79F-44E6-BADF-FEE19C937172}" dt="2020-11-19T12:31:59.182" v="2268" actId="20577"/>
        <pc:sldMkLst>
          <pc:docMk/>
          <pc:sldMk cId="2944449842" sldId="296"/>
        </pc:sldMkLst>
        <pc:spChg chg="mod">
          <ac:chgData name="Anwar, Arsalan" userId="e7847097-3520-4bbf-87d4-5243a1939b56" providerId="ADAL" clId="{7AAD2624-C79F-44E6-BADF-FEE19C937172}" dt="2020-11-19T09:24:37.711" v="1135" actId="26606"/>
          <ac:spMkLst>
            <pc:docMk/>
            <pc:sldMk cId="2944449842" sldId="296"/>
            <ac:spMk id="2" creationId="{D54A7DB8-006F-4315-993C-A885C389BB3C}"/>
          </ac:spMkLst>
        </pc:spChg>
        <pc:spChg chg="add del mod">
          <ac:chgData name="Anwar, Arsalan" userId="e7847097-3520-4bbf-87d4-5243a1939b56" providerId="ADAL" clId="{7AAD2624-C79F-44E6-BADF-FEE19C937172}" dt="2020-11-19T12:31:59.182" v="2268" actId="20577"/>
          <ac:spMkLst>
            <pc:docMk/>
            <pc:sldMk cId="2944449842" sldId="296"/>
            <ac:spMk id="3" creationId="{BF1C7957-2F21-4EBC-A860-F89FC2C41893}"/>
          </ac:spMkLst>
        </pc:spChg>
        <pc:spChg chg="add del">
          <ac:chgData name="Anwar, Arsalan" userId="e7847097-3520-4bbf-87d4-5243a1939b56" providerId="ADAL" clId="{7AAD2624-C79F-44E6-BADF-FEE19C937172}" dt="2020-11-19T09:24:37.711" v="1135" actId="26606"/>
          <ac:spMkLst>
            <pc:docMk/>
            <pc:sldMk cId="2944449842" sldId="296"/>
            <ac:spMk id="8" creationId="{1C3D9BD5-A493-4B97-963D-60135D533822}"/>
          </ac:spMkLst>
        </pc:spChg>
        <pc:spChg chg="del">
          <ac:chgData name="Anwar, Arsalan" userId="e7847097-3520-4bbf-87d4-5243a1939b56" providerId="ADAL" clId="{7AAD2624-C79F-44E6-BADF-FEE19C937172}" dt="2020-11-19T09:19:49.352" v="1066"/>
          <ac:spMkLst>
            <pc:docMk/>
            <pc:sldMk cId="2944449842" sldId="296"/>
            <ac:spMk id="9" creationId="{1C3D9BD5-A493-4B97-963D-60135D533822}"/>
          </ac:spMkLst>
        </pc:spChg>
        <pc:spChg chg="add del">
          <ac:chgData name="Anwar, Arsalan" userId="e7847097-3520-4bbf-87d4-5243a1939b56" providerId="ADAL" clId="{7AAD2624-C79F-44E6-BADF-FEE19C937172}" dt="2020-11-19T09:24:37.711" v="1135" actId="26606"/>
          <ac:spMkLst>
            <pc:docMk/>
            <pc:sldMk cId="2944449842" sldId="296"/>
            <ac:spMk id="10" creationId="{1F759AF4-E342-4E60-8A32-C44A328F2F42}"/>
          </ac:spMkLst>
        </pc:spChg>
        <pc:spChg chg="del">
          <ac:chgData name="Anwar, Arsalan" userId="e7847097-3520-4bbf-87d4-5243a1939b56" providerId="ADAL" clId="{7AAD2624-C79F-44E6-BADF-FEE19C937172}" dt="2020-11-19T09:19:49.352" v="1066"/>
          <ac:spMkLst>
            <pc:docMk/>
            <pc:sldMk cId="2944449842" sldId="296"/>
            <ac:spMk id="11" creationId="{1F759AF4-E342-4E60-8A32-C44A328F2F42}"/>
          </ac:spMkLst>
        </pc:spChg>
        <pc:spChg chg="add mod">
          <ac:chgData name="Anwar, Arsalan" userId="e7847097-3520-4bbf-87d4-5243a1939b56" providerId="ADAL" clId="{7AAD2624-C79F-44E6-BADF-FEE19C937172}" dt="2020-11-19T09:24:37.711" v="1135" actId="26606"/>
          <ac:spMkLst>
            <pc:docMk/>
            <pc:sldMk cId="2944449842" sldId="296"/>
            <ac:spMk id="13" creationId="{75745209-5253-4C00-8A4B-126BC746D444}"/>
          </ac:spMkLst>
        </pc:spChg>
        <pc:spChg chg="add mod">
          <ac:chgData name="Anwar, Arsalan" userId="e7847097-3520-4bbf-87d4-5243a1939b56" providerId="ADAL" clId="{7AAD2624-C79F-44E6-BADF-FEE19C937172}" dt="2020-11-19T09:24:37.711" v="1135" actId="26606"/>
          <ac:spMkLst>
            <pc:docMk/>
            <pc:sldMk cId="2944449842" sldId="296"/>
            <ac:spMk id="14" creationId="{BB614122-4602-4FEB-A1BD-F9851FBC8F5C}"/>
          </ac:spMkLst>
        </pc:spChg>
        <pc:spChg chg="add mod">
          <ac:chgData name="Anwar, Arsalan" userId="e7847097-3520-4bbf-87d4-5243a1939b56" providerId="ADAL" clId="{7AAD2624-C79F-44E6-BADF-FEE19C937172}" dt="2020-11-19T12:30:33.727" v="2221" actId="20577"/>
          <ac:spMkLst>
            <pc:docMk/>
            <pc:sldMk cId="2944449842" sldId="296"/>
            <ac:spMk id="15" creationId="{99C5B345-B5BA-44BB-8ACE-A7D08598A402}"/>
          </ac:spMkLst>
        </pc:spChg>
        <pc:graphicFrameChg chg="add del">
          <ac:chgData name="Anwar, Arsalan" userId="e7847097-3520-4bbf-87d4-5243a1939b56" providerId="ADAL" clId="{7AAD2624-C79F-44E6-BADF-FEE19C937172}" dt="2020-11-19T09:24:37.711" v="1135" actId="26606"/>
          <ac:graphicFrameMkLst>
            <pc:docMk/>
            <pc:sldMk cId="2944449842" sldId="296"/>
            <ac:graphicFrameMk id="20" creationId="{9DC62FFA-2ABB-499F-B55D-37955504B62E}"/>
          </ac:graphicFrameMkLst>
        </pc:graphicFrameChg>
        <pc:picChg chg="del">
          <ac:chgData name="Anwar, Arsalan" userId="e7847097-3520-4bbf-87d4-5243a1939b56" providerId="ADAL" clId="{7AAD2624-C79F-44E6-BADF-FEE19C937172}" dt="2020-11-19T09:20:03.322" v="1068" actId="478"/>
          <ac:picMkLst>
            <pc:docMk/>
            <pc:sldMk cId="2944449842" sldId="296"/>
            <ac:picMk id="17" creationId="{9F6BA09B-39BB-4CF9-B8FC-8C40B914934D}"/>
          </ac:picMkLst>
        </pc:picChg>
        <pc:picChg chg="add">
          <ac:chgData name="Anwar, Arsalan" userId="e7847097-3520-4bbf-87d4-5243a1939b56" providerId="ADAL" clId="{7AAD2624-C79F-44E6-BADF-FEE19C937172}" dt="2020-11-19T09:24:32.997" v="1133"/>
          <ac:picMkLst>
            <pc:docMk/>
            <pc:sldMk cId="2944449842" sldId="296"/>
            <ac:picMk id="18" creationId="{5EC4B0BD-7D0E-47F1-B056-9918C6A8398E}"/>
          </ac:picMkLst>
        </pc:picChg>
        <pc:picChg chg="del">
          <ac:chgData name="Anwar, Arsalan" userId="e7847097-3520-4bbf-87d4-5243a1939b56" providerId="ADAL" clId="{7AAD2624-C79F-44E6-BADF-FEE19C937172}" dt="2020-11-19T09:19:54.985" v="1067" actId="478"/>
          <ac:picMkLst>
            <pc:docMk/>
            <pc:sldMk cId="2944449842" sldId="296"/>
            <ac:picMk id="19" creationId="{517318F8-F7B3-4048-B037-B5810EB66A51}"/>
          </ac:picMkLst>
        </pc:picChg>
        <pc:picChg chg="add del">
          <ac:chgData name="Anwar, Arsalan" userId="e7847097-3520-4bbf-87d4-5243a1939b56" providerId="ADAL" clId="{7AAD2624-C79F-44E6-BADF-FEE19C937172}" dt="2020-11-19T09:24:37.711" v="1135" actId="26606"/>
          <ac:picMkLst>
            <pc:docMk/>
            <pc:sldMk cId="2944449842" sldId="296"/>
            <ac:picMk id="24" creationId="{82AABC82-C2D1-4340-A6DF-6E73DF06FCAC}"/>
          </ac:picMkLst>
        </pc:picChg>
        <pc:cxnChg chg="add del">
          <ac:chgData name="Anwar, Arsalan" userId="e7847097-3520-4bbf-87d4-5243a1939b56" providerId="ADAL" clId="{7AAD2624-C79F-44E6-BADF-FEE19C937172}" dt="2020-11-19T09:24:37.711" v="1135" actId="26606"/>
          <ac:cxnSpMkLst>
            <pc:docMk/>
            <pc:sldMk cId="2944449842" sldId="296"/>
            <ac:cxnSpMk id="12" creationId="{A49B2805-6469-407A-A68A-BB85AC8A8596}"/>
          </ac:cxnSpMkLst>
        </pc:cxnChg>
        <pc:cxnChg chg="del">
          <ac:chgData name="Anwar, Arsalan" userId="e7847097-3520-4bbf-87d4-5243a1939b56" providerId="ADAL" clId="{7AAD2624-C79F-44E6-BADF-FEE19C937172}" dt="2020-11-19T09:19:49.352" v="1066"/>
          <ac:cxnSpMkLst>
            <pc:docMk/>
            <pc:sldMk cId="2944449842" sldId="296"/>
            <ac:cxnSpMk id="16" creationId="{A49B2805-6469-407A-A68A-BB85AC8A8596}"/>
          </ac:cxnSpMkLst>
        </pc:cxnChg>
      </pc:sldChg>
      <pc:sldChg chg="addSp delSp modSp add mod setBg setClrOvrMap delDesignElem">
        <pc:chgData name="Anwar, Arsalan" userId="e7847097-3520-4bbf-87d4-5243a1939b56" providerId="ADAL" clId="{7AAD2624-C79F-44E6-BADF-FEE19C937172}" dt="2020-11-19T13:14:32.594" v="2910" actId="20577"/>
        <pc:sldMkLst>
          <pc:docMk/>
          <pc:sldMk cId="924802119" sldId="297"/>
        </pc:sldMkLst>
        <pc:spChg chg="mod">
          <ac:chgData name="Anwar, Arsalan" userId="e7847097-3520-4bbf-87d4-5243a1939b56" providerId="ADAL" clId="{7AAD2624-C79F-44E6-BADF-FEE19C937172}" dt="2020-11-19T09:26:46.332" v="1144"/>
          <ac:spMkLst>
            <pc:docMk/>
            <pc:sldMk cId="924802119" sldId="297"/>
            <ac:spMk id="2" creationId="{D54A7DB8-006F-4315-993C-A885C389BB3C}"/>
          </ac:spMkLst>
        </pc:spChg>
        <pc:spChg chg="del">
          <ac:chgData name="Anwar, Arsalan" userId="e7847097-3520-4bbf-87d4-5243a1939b56" providerId="ADAL" clId="{7AAD2624-C79F-44E6-BADF-FEE19C937172}" dt="2020-11-19T09:25:35.623" v="1142" actId="478"/>
          <ac:spMkLst>
            <pc:docMk/>
            <pc:sldMk cId="924802119" sldId="297"/>
            <ac:spMk id="3" creationId="{BF1C7957-2F21-4EBC-A860-F89FC2C41893}"/>
          </ac:spMkLst>
        </pc:spChg>
        <pc:spChg chg="add del mod">
          <ac:chgData name="Anwar, Arsalan" userId="e7847097-3520-4bbf-87d4-5243a1939b56" providerId="ADAL" clId="{7AAD2624-C79F-44E6-BADF-FEE19C937172}" dt="2020-11-19T09:27:25.742" v="1150" actId="478"/>
          <ac:spMkLst>
            <pc:docMk/>
            <pc:sldMk cId="924802119" sldId="297"/>
            <ac:spMk id="5" creationId="{0ED3C1A8-BA4F-4871-B891-8B3CE8E823E9}"/>
          </ac:spMkLst>
        </pc:spChg>
        <pc:spChg chg="add del mod">
          <ac:chgData name="Anwar, Arsalan" userId="e7847097-3520-4bbf-87d4-5243a1939b56" providerId="ADAL" clId="{7AAD2624-C79F-44E6-BADF-FEE19C937172}" dt="2020-11-19T09:35:27.621" v="1249" actId="478"/>
          <ac:spMkLst>
            <pc:docMk/>
            <pc:sldMk cId="924802119" sldId="297"/>
            <ac:spMk id="6" creationId="{9A2A1389-A52C-4041-9805-4332F9E851EE}"/>
          </ac:spMkLst>
        </pc:spChg>
        <pc:spChg chg="add">
          <ac:chgData name="Anwar, Arsalan" userId="e7847097-3520-4bbf-87d4-5243a1939b56" providerId="ADAL" clId="{7AAD2624-C79F-44E6-BADF-FEE19C937172}" dt="2020-11-19T09:25:39.872" v="1143" actId="26606"/>
          <ac:spMkLst>
            <pc:docMk/>
            <pc:sldMk cId="924802119" sldId="297"/>
            <ac:spMk id="7" creationId="{1C3D9BD5-A493-4B97-963D-60135D533822}"/>
          </ac:spMkLst>
        </pc:spChg>
        <pc:spChg chg="del">
          <ac:chgData name="Anwar, Arsalan" userId="e7847097-3520-4bbf-87d4-5243a1939b56" providerId="ADAL" clId="{7AAD2624-C79F-44E6-BADF-FEE19C937172}" dt="2020-11-19T09:25:05.469" v="1138"/>
          <ac:spMkLst>
            <pc:docMk/>
            <pc:sldMk cId="924802119" sldId="297"/>
            <ac:spMk id="8" creationId="{1C3D9BD5-A493-4B97-963D-60135D533822}"/>
          </ac:spMkLst>
        </pc:spChg>
        <pc:spChg chg="add">
          <ac:chgData name="Anwar, Arsalan" userId="e7847097-3520-4bbf-87d4-5243a1939b56" providerId="ADAL" clId="{7AAD2624-C79F-44E6-BADF-FEE19C937172}" dt="2020-11-19T09:25:39.872" v="1143" actId="26606"/>
          <ac:spMkLst>
            <pc:docMk/>
            <pc:sldMk cId="924802119" sldId="297"/>
            <ac:spMk id="9" creationId="{1F759AF4-E342-4E60-8A32-C44A328F2F42}"/>
          </ac:spMkLst>
        </pc:spChg>
        <pc:spChg chg="del">
          <ac:chgData name="Anwar, Arsalan" userId="e7847097-3520-4bbf-87d4-5243a1939b56" providerId="ADAL" clId="{7AAD2624-C79F-44E6-BADF-FEE19C937172}" dt="2020-11-19T09:25:05.469" v="1138"/>
          <ac:spMkLst>
            <pc:docMk/>
            <pc:sldMk cId="924802119" sldId="297"/>
            <ac:spMk id="10" creationId="{1F759AF4-E342-4E60-8A32-C44A328F2F42}"/>
          </ac:spMkLst>
        </pc:spChg>
        <pc:spChg chg="del">
          <ac:chgData name="Anwar, Arsalan" userId="e7847097-3520-4bbf-87d4-5243a1939b56" providerId="ADAL" clId="{7AAD2624-C79F-44E6-BADF-FEE19C937172}" dt="2020-11-19T09:25:35.623" v="1142" actId="478"/>
          <ac:spMkLst>
            <pc:docMk/>
            <pc:sldMk cId="924802119" sldId="297"/>
            <ac:spMk id="13" creationId="{75745209-5253-4C00-8A4B-126BC746D444}"/>
          </ac:spMkLst>
        </pc:spChg>
        <pc:spChg chg="del mod">
          <ac:chgData name="Anwar, Arsalan" userId="e7847097-3520-4bbf-87d4-5243a1939b56" providerId="ADAL" clId="{7AAD2624-C79F-44E6-BADF-FEE19C937172}" dt="2020-11-19T09:25:35.623" v="1142" actId="478"/>
          <ac:spMkLst>
            <pc:docMk/>
            <pc:sldMk cId="924802119" sldId="297"/>
            <ac:spMk id="14" creationId="{BB614122-4602-4FEB-A1BD-F9851FBC8F5C}"/>
          </ac:spMkLst>
        </pc:spChg>
        <pc:spChg chg="del">
          <ac:chgData name="Anwar, Arsalan" userId="e7847097-3520-4bbf-87d4-5243a1939b56" providerId="ADAL" clId="{7AAD2624-C79F-44E6-BADF-FEE19C937172}" dt="2020-11-19T09:25:29.680" v="1140" actId="478"/>
          <ac:spMkLst>
            <pc:docMk/>
            <pc:sldMk cId="924802119" sldId="297"/>
            <ac:spMk id="15" creationId="{99C5B345-B5BA-44BB-8ACE-A7D08598A402}"/>
          </ac:spMkLst>
        </pc:spChg>
        <pc:spChg chg="add mod">
          <ac:chgData name="Anwar, Arsalan" userId="e7847097-3520-4bbf-87d4-5243a1939b56" providerId="ADAL" clId="{7AAD2624-C79F-44E6-BADF-FEE19C937172}" dt="2020-11-19T13:14:32.594" v="2910" actId="20577"/>
          <ac:spMkLst>
            <pc:docMk/>
            <pc:sldMk cId="924802119" sldId="297"/>
            <ac:spMk id="19" creationId="{28CFEF8C-D4D9-49C1-90D2-550F6D10B7A4}"/>
          </ac:spMkLst>
        </pc:spChg>
        <pc:picChg chg="add del mod">
          <ac:chgData name="Anwar, Arsalan" userId="e7847097-3520-4bbf-87d4-5243a1939b56" providerId="ADAL" clId="{7AAD2624-C79F-44E6-BADF-FEE19C937172}" dt="2020-11-19T09:31:04.211" v="1211" actId="478"/>
          <ac:picMkLst>
            <pc:docMk/>
            <pc:sldMk cId="924802119" sldId="297"/>
            <ac:picMk id="16" creationId="{38DCB792-963E-4D0B-A431-8C76DE03CD89}"/>
          </ac:picMkLst>
        </pc:picChg>
        <pc:picChg chg="del">
          <ac:chgData name="Anwar, Arsalan" userId="e7847097-3520-4bbf-87d4-5243a1939b56" providerId="ADAL" clId="{7AAD2624-C79F-44E6-BADF-FEE19C937172}" dt="2020-11-19T09:25:11.205" v="1139" actId="478"/>
          <ac:picMkLst>
            <pc:docMk/>
            <pc:sldMk cId="924802119" sldId="297"/>
            <ac:picMk id="18" creationId="{5EC4B0BD-7D0E-47F1-B056-9918C6A8398E}"/>
          </ac:picMkLst>
        </pc:picChg>
        <pc:picChg chg="add">
          <ac:chgData name="Anwar, Arsalan" userId="e7847097-3520-4bbf-87d4-5243a1939b56" providerId="ADAL" clId="{7AAD2624-C79F-44E6-BADF-FEE19C937172}" dt="2020-11-19T09:40:00.786" v="1316"/>
          <ac:picMkLst>
            <pc:docMk/>
            <pc:sldMk cId="924802119" sldId="297"/>
            <ac:picMk id="20" creationId="{3CA0E1BF-6CF5-445A-88EE-73D9174DF24C}"/>
          </ac:picMkLst>
        </pc:picChg>
        <pc:cxnChg chg="add">
          <ac:chgData name="Anwar, Arsalan" userId="e7847097-3520-4bbf-87d4-5243a1939b56" providerId="ADAL" clId="{7AAD2624-C79F-44E6-BADF-FEE19C937172}" dt="2020-11-19T09:25:39.872" v="1143" actId="26606"/>
          <ac:cxnSpMkLst>
            <pc:docMk/>
            <pc:sldMk cId="924802119" sldId="297"/>
            <ac:cxnSpMk id="11" creationId="{A49B2805-6469-407A-A68A-BB85AC8A8596}"/>
          </ac:cxnSpMkLst>
        </pc:cxnChg>
        <pc:cxnChg chg="del">
          <ac:chgData name="Anwar, Arsalan" userId="e7847097-3520-4bbf-87d4-5243a1939b56" providerId="ADAL" clId="{7AAD2624-C79F-44E6-BADF-FEE19C937172}" dt="2020-11-19T09:25:05.469" v="1138"/>
          <ac:cxnSpMkLst>
            <pc:docMk/>
            <pc:sldMk cId="924802119" sldId="297"/>
            <ac:cxnSpMk id="12" creationId="{A49B2805-6469-407A-A68A-BB85AC8A8596}"/>
          </ac:cxnSpMkLst>
        </pc:cxnChg>
      </pc:sldChg>
      <pc:sldChg chg="addSp delSp modSp add mod setBg setClrOvrMap">
        <pc:chgData name="Anwar, Arsalan" userId="e7847097-3520-4bbf-87d4-5243a1939b56" providerId="ADAL" clId="{7AAD2624-C79F-44E6-BADF-FEE19C937172}" dt="2020-11-19T09:44:33.702" v="1343" actId="20577"/>
        <pc:sldMkLst>
          <pc:docMk/>
          <pc:sldMk cId="2345856486" sldId="298"/>
        </pc:sldMkLst>
        <pc:spChg chg="mod">
          <ac:chgData name="Anwar, Arsalan" userId="e7847097-3520-4bbf-87d4-5243a1939b56" providerId="ADAL" clId="{7AAD2624-C79F-44E6-BADF-FEE19C937172}" dt="2020-11-19T09:44:33.702" v="1343" actId="20577"/>
          <ac:spMkLst>
            <pc:docMk/>
            <pc:sldMk cId="2345856486" sldId="298"/>
            <ac:spMk id="2" creationId="{1CA2F4BD-5001-4C2D-B49C-A2EAD1E423A4}"/>
          </ac:spMkLst>
        </pc:spChg>
        <pc:spChg chg="del mod">
          <ac:chgData name="Anwar, Arsalan" userId="e7847097-3520-4bbf-87d4-5243a1939b56" providerId="ADAL" clId="{7AAD2624-C79F-44E6-BADF-FEE19C937172}" dt="2020-11-19T09:35:13.736" v="1247" actId="478"/>
          <ac:spMkLst>
            <pc:docMk/>
            <pc:sldMk cId="2345856486" sldId="298"/>
            <ac:spMk id="3" creationId="{BB60E61C-9338-46D7-94AD-02A31AC48D2C}"/>
          </ac:spMkLst>
        </pc:spChg>
        <pc:spChg chg="add">
          <ac:chgData name="Anwar, Arsalan" userId="e7847097-3520-4bbf-87d4-5243a1939b56" providerId="ADAL" clId="{7AAD2624-C79F-44E6-BADF-FEE19C937172}" dt="2020-11-19T09:35:14.252" v="1248"/>
          <ac:spMkLst>
            <pc:docMk/>
            <pc:sldMk cId="2345856486" sldId="298"/>
            <ac:spMk id="7" creationId="{716088D7-62A2-4051-B624-865CB62C8432}"/>
          </ac:spMkLst>
        </pc:spChg>
        <pc:spChg chg="add">
          <ac:chgData name="Anwar, Arsalan" userId="e7847097-3520-4bbf-87d4-5243a1939b56" providerId="ADAL" clId="{7AAD2624-C79F-44E6-BADF-FEE19C937172}" dt="2020-11-19T09:34:35.468" v="1223" actId="26606"/>
          <ac:spMkLst>
            <pc:docMk/>
            <pc:sldMk cId="2345856486" sldId="298"/>
            <ac:spMk id="8" creationId="{1C3D9BD5-A493-4B97-963D-60135D533822}"/>
          </ac:spMkLst>
        </pc:spChg>
        <pc:spChg chg="add">
          <ac:chgData name="Anwar, Arsalan" userId="e7847097-3520-4bbf-87d4-5243a1939b56" providerId="ADAL" clId="{7AAD2624-C79F-44E6-BADF-FEE19C937172}" dt="2020-11-19T09:34:35.468" v="1223" actId="26606"/>
          <ac:spMkLst>
            <pc:docMk/>
            <pc:sldMk cId="2345856486" sldId="298"/>
            <ac:spMk id="10" creationId="{1F759AF4-E342-4E60-8A32-C44A328F2F42}"/>
          </ac:spMkLst>
        </pc:spChg>
        <pc:picChg chg="add">
          <ac:chgData name="Anwar, Arsalan" userId="e7847097-3520-4bbf-87d4-5243a1939b56" providerId="ADAL" clId="{7AAD2624-C79F-44E6-BADF-FEE19C937172}" dt="2020-11-19T09:40:02.994" v="1317"/>
          <ac:picMkLst>
            <pc:docMk/>
            <pc:sldMk cId="2345856486" sldId="298"/>
            <ac:picMk id="9" creationId="{75D44779-D515-4FF3-B4D3-50E97785C4BB}"/>
          </ac:picMkLst>
        </pc:picChg>
        <pc:cxnChg chg="add">
          <ac:chgData name="Anwar, Arsalan" userId="e7847097-3520-4bbf-87d4-5243a1939b56" providerId="ADAL" clId="{7AAD2624-C79F-44E6-BADF-FEE19C937172}" dt="2020-11-19T09:34:35.468" v="1223" actId="26606"/>
          <ac:cxnSpMkLst>
            <pc:docMk/>
            <pc:sldMk cId="2345856486" sldId="298"/>
            <ac:cxnSpMk id="12" creationId="{A49B2805-6469-407A-A68A-BB85AC8A8596}"/>
          </ac:cxnSpMkLst>
        </pc:cxnChg>
      </pc:sldChg>
      <pc:sldChg chg="addSp delSp modSp add mod setBg setClrOvrMap">
        <pc:chgData name="Anwar, Arsalan" userId="e7847097-3520-4bbf-87d4-5243a1939b56" providerId="ADAL" clId="{7AAD2624-C79F-44E6-BADF-FEE19C937172}" dt="2020-11-19T09:45:08.628" v="1351" actId="1037"/>
        <pc:sldMkLst>
          <pc:docMk/>
          <pc:sldMk cId="3091543333" sldId="299"/>
        </pc:sldMkLst>
        <pc:spChg chg="mod">
          <ac:chgData name="Anwar, Arsalan" userId="e7847097-3520-4bbf-87d4-5243a1939b56" providerId="ADAL" clId="{7AAD2624-C79F-44E6-BADF-FEE19C937172}" dt="2020-11-19T09:45:08.628" v="1351" actId="1037"/>
          <ac:spMkLst>
            <pc:docMk/>
            <pc:sldMk cId="3091543333" sldId="299"/>
            <ac:spMk id="2" creationId="{AFD46660-963B-4949-B868-5296992D390A}"/>
          </ac:spMkLst>
        </pc:spChg>
        <pc:spChg chg="del mod">
          <ac:chgData name="Anwar, Arsalan" userId="e7847097-3520-4bbf-87d4-5243a1939b56" providerId="ADAL" clId="{7AAD2624-C79F-44E6-BADF-FEE19C937172}" dt="2020-11-19T09:42:33.858" v="1335" actId="478"/>
          <ac:spMkLst>
            <pc:docMk/>
            <pc:sldMk cId="3091543333" sldId="299"/>
            <ac:spMk id="3" creationId="{4E756A07-6953-45A7-9EEC-1AA50F7D659B}"/>
          </ac:spMkLst>
        </pc:spChg>
        <pc:spChg chg="add">
          <ac:chgData name="Anwar, Arsalan" userId="e7847097-3520-4bbf-87d4-5243a1939b56" providerId="ADAL" clId="{7AAD2624-C79F-44E6-BADF-FEE19C937172}" dt="2020-11-19T09:35:45.454" v="1251" actId="26606"/>
          <ac:spMkLst>
            <pc:docMk/>
            <pc:sldMk cId="3091543333" sldId="299"/>
            <ac:spMk id="8" creationId="{1C3D9BD5-A493-4B97-963D-60135D533822}"/>
          </ac:spMkLst>
        </pc:spChg>
        <pc:spChg chg="add mod">
          <ac:chgData name="Anwar, Arsalan" userId="e7847097-3520-4bbf-87d4-5243a1939b56" providerId="ADAL" clId="{7AAD2624-C79F-44E6-BADF-FEE19C937172}" dt="2020-11-19T09:44:02.124" v="1339" actId="1076"/>
          <ac:spMkLst>
            <pc:docMk/>
            <pc:sldMk cId="3091543333" sldId="299"/>
            <ac:spMk id="9" creationId="{1C2C8088-EC02-4F37-93C2-489F9A22FA9F}"/>
          </ac:spMkLst>
        </pc:spChg>
        <pc:spChg chg="add">
          <ac:chgData name="Anwar, Arsalan" userId="e7847097-3520-4bbf-87d4-5243a1939b56" providerId="ADAL" clId="{7AAD2624-C79F-44E6-BADF-FEE19C937172}" dt="2020-11-19T09:35:45.454" v="1251" actId="26606"/>
          <ac:spMkLst>
            <pc:docMk/>
            <pc:sldMk cId="3091543333" sldId="299"/>
            <ac:spMk id="10" creationId="{1F759AF4-E342-4E60-8A32-C44A328F2F42}"/>
          </ac:spMkLst>
        </pc:spChg>
        <pc:picChg chg="add">
          <ac:chgData name="Anwar, Arsalan" userId="e7847097-3520-4bbf-87d4-5243a1939b56" providerId="ADAL" clId="{7AAD2624-C79F-44E6-BADF-FEE19C937172}" dt="2020-11-19T09:40:04.779" v="1318"/>
          <ac:picMkLst>
            <pc:docMk/>
            <pc:sldMk cId="3091543333" sldId="299"/>
            <ac:picMk id="7" creationId="{3CD4E7CC-CB94-40BC-B3C3-BBEA7A863C9C}"/>
          </ac:picMkLst>
        </pc:picChg>
        <pc:cxnChg chg="add">
          <ac:chgData name="Anwar, Arsalan" userId="e7847097-3520-4bbf-87d4-5243a1939b56" providerId="ADAL" clId="{7AAD2624-C79F-44E6-BADF-FEE19C937172}" dt="2020-11-19T09:35:45.454" v="1251" actId="26606"/>
          <ac:cxnSpMkLst>
            <pc:docMk/>
            <pc:sldMk cId="3091543333" sldId="299"/>
            <ac:cxnSpMk id="12" creationId="{A49B2805-6469-407A-A68A-BB85AC8A8596}"/>
          </ac:cxnSpMkLst>
        </pc:cxnChg>
      </pc:sldChg>
      <pc:sldChg chg="addSp delSp add del setBg delDesignElem">
        <pc:chgData name="Anwar, Arsalan" userId="e7847097-3520-4bbf-87d4-5243a1939b56" providerId="ADAL" clId="{7AAD2624-C79F-44E6-BADF-FEE19C937172}" dt="2020-11-19T09:40:15.748" v="1321"/>
        <pc:sldMkLst>
          <pc:docMk/>
          <pc:sldMk cId="290391164" sldId="300"/>
        </pc:sldMkLst>
        <pc:spChg chg="add del">
          <ac:chgData name="Anwar, Arsalan" userId="e7847097-3520-4bbf-87d4-5243a1939b56" providerId="ADAL" clId="{7AAD2624-C79F-44E6-BADF-FEE19C937172}" dt="2020-11-19T09:40:15.748" v="1321"/>
          <ac:spMkLst>
            <pc:docMk/>
            <pc:sldMk cId="290391164" sldId="300"/>
            <ac:spMk id="8" creationId="{1C3D9BD5-A493-4B97-963D-60135D533822}"/>
          </ac:spMkLst>
        </pc:spChg>
        <pc:spChg chg="add del">
          <ac:chgData name="Anwar, Arsalan" userId="e7847097-3520-4bbf-87d4-5243a1939b56" providerId="ADAL" clId="{7AAD2624-C79F-44E6-BADF-FEE19C937172}" dt="2020-11-19T09:40:15.748" v="1321"/>
          <ac:spMkLst>
            <pc:docMk/>
            <pc:sldMk cId="290391164" sldId="300"/>
            <ac:spMk id="10" creationId="{1F759AF4-E342-4E60-8A32-C44A328F2F42}"/>
          </ac:spMkLst>
        </pc:spChg>
        <pc:cxnChg chg="add del">
          <ac:chgData name="Anwar, Arsalan" userId="e7847097-3520-4bbf-87d4-5243a1939b56" providerId="ADAL" clId="{7AAD2624-C79F-44E6-BADF-FEE19C937172}" dt="2020-11-19T09:40:15.748" v="1321"/>
          <ac:cxnSpMkLst>
            <pc:docMk/>
            <pc:sldMk cId="290391164" sldId="300"/>
            <ac:cxnSpMk id="12" creationId="{A49B2805-6469-407A-A68A-BB85AC8A8596}"/>
          </ac:cxnSpMkLst>
        </pc:cxnChg>
      </pc:sldChg>
      <pc:sldChg chg="addSp delSp modSp add mod ord setBg setClrOvrMap">
        <pc:chgData name="Anwar, Arsalan" userId="e7847097-3520-4bbf-87d4-5243a1939b56" providerId="ADAL" clId="{7AAD2624-C79F-44E6-BADF-FEE19C937172}" dt="2020-11-19T11:00:51.042" v="1492" actId="1076"/>
        <pc:sldMkLst>
          <pc:docMk/>
          <pc:sldMk cId="3049617117" sldId="300"/>
        </pc:sldMkLst>
        <pc:spChg chg="mod">
          <ac:chgData name="Anwar, Arsalan" userId="e7847097-3520-4bbf-87d4-5243a1939b56" providerId="ADAL" clId="{7AAD2624-C79F-44E6-BADF-FEE19C937172}" dt="2020-11-19T11:00:51.042" v="1492" actId="1076"/>
          <ac:spMkLst>
            <pc:docMk/>
            <pc:sldMk cId="3049617117" sldId="300"/>
            <ac:spMk id="2" creationId="{8E920795-712A-45C6-92DF-770FC4943155}"/>
          </ac:spMkLst>
        </pc:spChg>
        <pc:spChg chg="del mod">
          <ac:chgData name="Anwar, Arsalan" userId="e7847097-3520-4bbf-87d4-5243a1939b56" providerId="ADAL" clId="{7AAD2624-C79F-44E6-BADF-FEE19C937172}" dt="2020-11-19T09:47:11.797" v="1369" actId="26606"/>
          <ac:spMkLst>
            <pc:docMk/>
            <pc:sldMk cId="3049617117" sldId="300"/>
            <ac:spMk id="3" creationId="{65CECDCE-EB2D-4CD1-AF41-355EC8CDDF62}"/>
          </ac:spMkLst>
        </pc:spChg>
        <pc:spChg chg="add del">
          <ac:chgData name="Anwar, Arsalan" userId="e7847097-3520-4bbf-87d4-5243a1939b56" providerId="ADAL" clId="{7AAD2624-C79F-44E6-BADF-FEE19C937172}" dt="2020-11-19T09:47:11.797" v="1369" actId="26606"/>
          <ac:spMkLst>
            <pc:docMk/>
            <pc:sldMk cId="3049617117" sldId="300"/>
            <ac:spMk id="8" creationId="{1C3D9BD5-A493-4B97-963D-60135D533822}"/>
          </ac:spMkLst>
        </pc:spChg>
        <pc:spChg chg="add del">
          <ac:chgData name="Anwar, Arsalan" userId="e7847097-3520-4bbf-87d4-5243a1939b56" providerId="ADAL" clId="{7AAD2624-C79F-44E6-BADF-FEE19C937172}" dt="2020-11-19T09:47:11.797" v="1369" actId="26606"/>
          <ac:spMkLst>
            <pc:docMk/>
            <pc:sldMk cId="3049617117" sldId="300"/>
            <ac:spMk id="10" creationId="{1F759AF4-E342-4E60-8A32-C44A328F2F42}"/>
          </ac:spMkLst>
        </pc:spChg>
        <pc:spChg chg="add">
          <ac:chgData name="Anwar, Arsalan" userId="e7847097-3520-4bbf-87d4-5243a1939b56" providerId="ADAL" clId="{7AAD2624-C79F-44E6-BADF-FEE19C937172}" dt="2020-11-19T09:47:11.797" v="1369" actId="26606"/>
          <ac:spMkLst>
            <pc:docMk/>
            <pc:sldMk cId="3049617117" sldId="300"/>
            <ac:spMk id="17" creationId="{2BFC186A-5A9F-4A9A-A72D-DFBBE9934418}"/>
          </ac:spMkLst>
        </pc:spChg>
        <pc:spChg chg="add">
          <ac:chgData name="Anwar, Arsalan" userId="e7847097-3520-4bbf-87d4-5243a1939b56" providerId="ADAL" clId="{7AAD2624-C79F-44E6-BADF-FEE19C937172}" dt="2020-11-19T09:47:11.797" v="1369" actId="26606"/>
          <ac:spMkLst>
            <pc:docMk/>
            <pc:sldMk cId="3049617117" sldId="300"/>
            <ac:spMk id="19" creationId="{E8EE1E2B-262B-4EE5-9AB3-125FAB1A8A40}"/>
          </ac:spMkLst>
        </pc:spChg>
        <pc:picChg chg="add mod">
          <ac:chgData name="Anwar, Arsalan" userId="e7847097-3520-4bbf-87d4-5243a1939b56" providerId="ADAL" clId="{7AAD2624-C79F-44E6-BADF-FEE19C937172}" dt="2020-11-19T10:59:23.895" v="1486" actId="1076"/>
          <ac:picMkLst>
            <pc:docMk/>
            <pc:sldMk cId="3049617117" sldId="300"/>
            <ac:picMk id="5" creationId="{B2E0026D-4C74-4929-BA86-6E1EABE19044}"/>
          </ac:picMkLst>
        </pc:picChg>
        <pc:cxnChg chg="add del">
          <ac:chgData name="Anwar, Arsalan" userId="e7847097-3520-4bbf-87d4-5243a1939b56" providerId="ADAL" clId="{7AAD2624-C79F-44E6-BADF-FEE19C937172}" dt="2020-11-19T09:47:11.797" v="1369" actId="26606"/>
          <ac:cxnSpMkLst>
            <pc:docMk/>
            <pc:sldMk cId="3049617117" sldId="300"/>
            <ac:cxnSpMk id="12" creationId="{A49B2805-6469-407A-A68A-BB85AC8A8596}"/>
          </ac:cxnSpMkLst>
        </pc:cxnChg>
        <pc:cxnChg chg="add">
          <ac:chgData name="Anwar, Arsalan" userId="e7847097-3520-4bbf-87d4-5243a1939b56" providerId="ADAL" clId="{7AAD2624-C79F-44E6-BADF-FEE19C937172}" dt="2020-11-19T09:47:11.797" v="1369" actId="26606"/>
          <ac:cxnSpMkLst>
            <pc:docMk/>
            <pc:sldMk cId="3049617117" sldId="300"/>
            <ac:cxnSpMk id="21" creationId="{862CADB7-E9BE-4376-8036-0D21CBDC96A7}"/>
          </ac:cxnSpMkLst>
        </pc:cxnChg>
      </pc:sldChg>
      <pc:sldChg chg="addSp delSp modSp add mod setBg setClrOvrMap">
        <pc:chgData name="Anwar, Arsalan" userId="e7847097-3520-4bbf-87d4-5243a1939b56" providerId="ADAL" clId="{7AAD2624-C79F-44E6-BADF-FEE19C937172}" dt="2020-11-19T11:01:30.421" v="1497" actId="1076"/>
        <pc:sldMkLst>
          <pc:docMk/>
          <pc:sldMk cId="2384470626" sldId="301"/>
        </pc:sldMkLst>
        <pc:spChg chg="mod">
          <ac:chgData name="Anwar, Arsalan" userId="e7847097-3520-4bbf-87d4-5243a1939b56" providerId="ADAL" clId="{7AAD2624-C79F-44E6-BADF-FEE19C937172}" dt="2020-11-19T11:01:30.421" v="1497" actId="1076"/>
          <ac:spMkLst>
            <pc:docMk/>
            <pc:sldMk cId="2384470626" sldId="301"/>
            <ac:spMk id="2" creationId="{94F038BE-0DC1-4C64-9520-40E56D5E1FE6}"/>
          </ac:spMkLst>
        </pc:spChg>
        <pc:spChg chg="del">
          <ac:chgData name="Anwar, Arsalan" userId="e7847097-3520-4bbf-87d4-5243a1939b56" providerId="ADAL" clId="{7AAD2624-C79F-44E6-BADF-FEE19C937172}" dt="2020-11-19T09:47:05.805" v="1368" actId="26606"/>
          <ac:spMkLst>
            <pc:docMk/>
            <pc:sldMk cId="2384470626" sldId="301"/>
            <ac:spMk id="3" creationId="{D2BF1CB9-D1C1-4BE0-AAE7-C98794930240}"/>
          </ac:spMkLst>
        </pc:spChg>
        <pc:spChg chg="add">
          <ac:chgData name="Anwar, Arsalan" userId="e7847097-3520-4bbf-87d4-5243a1939b56" providerId="ADAL" clId="{7AAD2624-C79F-44E6-BADF-FEE19C937172}" dt="2020-11-19T09:47:05.805" v="1368" actId="26606"/>
          <ac:spMkLst>
            <pc:docMk/>
            <pc:sldMk cId="2384470626" sldId="301"/>
            <ac:spMk id="8" creationId="{2BFC186A-5A9F-4A9A-A72D-DFBBE9934418}"/>
          </ac:spMkLst>
        </pc:spChg>
        <pc:spChg chg="add">
          <ac:chgData name="Anwar, Arsalan" userId="e7847097-3520-4bbf-87d4-5243a1939b56" providerId="ADAL" clId="{7AAD2624-C79F-44E6-BADF-FEE19C937172}" dt="2020-11-19T09:47:05.805" v="1368" actId="26606"/>
          <ac:spMkLst>
            <pc:docMk/>
            <pc:sldMk cId="2384470626" sldId="301"/>
            <ac:spMk id="10" creationId="{E8EE1E2B-262B-4EE5-9AB3-125FAB1A8A40}"/>
          </ac:spMkLst>
        </pc:spChg>
        <pc:picChg chg="add mod">
          <ac:chgData name="Anwar, Arsalan" userId="e7847097-3520-4bbf-87d4-5243a1939b56" providerId="ADAL" clId="{7AAD2624-C79F-44E6-BADF-FEE19C937172}" dt="2020-11-19T11:01:26.423" v="1496" actId="1076"/>
          <ac:picMkLst>
            <pc:docMk/>
            <pc:sldMk cId="2384470626" sldId="301"/>
            <ac:picMk id="5" creationId="{F18B7298-015B-40C3-8081-CBCFB2852C14}"/>
          </ac:picMkLst>
        </pc:picChg>
        <pc:cxnChg chg="add">
          <ac:chgData name="Anwar, Arsalan" userId="e7847097-3520-4bbf-87d4-5243a1939b56" providerId="ADAL" clId="{7AAD2624-C79F-44E6-BADF-FEE19C937172}" dt="2020-11-19T09:47:05.805" v="1368" actId="26606"/>
          <ac:cxnSpMkLst>
            <pc:docMk/>
            <pc:sldMk cId="2384470626" sldId="301"/>
            <ac:cxnSpMk id="12" creationId="{862CADB7-E9BE-4376-8036-0D21CBDC96A7}"/>
          </ac:cxnSpMkLst>
        </pc:cxnChg>
      </pc:sldChg>
      <pc:sldChg chg="addSp delSp modSp add mod setBg setClrOvrMap">
        <pc:chgData name="Anwar, Arsalan" userId="e7847097-3520-4bbf-87d4-5243a1939b56" providerId="ADAL" clId="{7AAD2624-C79F-44E6-BADF-FEE19C937172}" dt="2020-11-19T10:56:57.384" v="1471" actId="1076"/>
        <pc:sldMkLst>
          <pc:docMk/>
          <pc:sldMk cId="721052025" sldId="302"/>
        </pc:sldMkLst>
        <pc:spChg chg="mod">
          <ac:chgData name="Anwar, Arsalan" userId="e7847097-3520-4bbf-87d4-5243a1939b56" providerId="ADAL" clId="{7AAD2624-C79F-44E6-BADF-FEE19C937172}" dt="2020-11-19T10:48:57.810" v="1392" actId="20577"/>
          <ac:spMkLst>
            <pc:docMk/>
            <pc:sldMk cId="721052025" sldId="302"/>
            <ac:spMk id="2" creationId="{FEF92CF5-9BDA-483C-80F0-0728767FB151}"/>
          </ac:spMkLst>
        </pc:spChg>
        <pc:spChg chg="del">
          <ac:chgData name="Anwar, Arsalan" userId="e7847097-3520-4bbf-87d4-5243a1939b56" providerId="ADAL" clId="{7AAD2624-C79F-44E6-BADF-FEE19C937172}" dt="2020-11-19T10:48:50.694" v="1372" actId="26606"/>
          <ac:spMkLst>
            <pc:docMk/>
            <pc:sldMk cId="721052025" sldId="302"/>
            <ac:spMk id="3" creationId="{E25BE2A0-B5CC-452F-88E2-BECCD19AC818}"/>
          </ac:spMkLst>
        </pc:spChg>
        <pc:spChg chg="add">
          <ac:chgData name="Anwar, Arsalan" userId="e7847097-3520-4bbf-87d4-5243a1939b56" providerId="ADAL" clId="{7AAD2624-C79F-44E6-BADF-FEE19C937172}" dt="2020-11-19T10:48:50.694" v="1372" actId="26606"/>
          <ac:spMkLst>
            <pc:docMk/>
            <pc:sldMk cId="721052025" sldId="302"/>
            <ac:spMk id="8" creationId="{2BFC186A-5A9F-4A9A-A72D-DFBBE9934418}"/>
          </ac:spMkLst>
        </pc:spChg>
        <pc:spChg chg="add">
          <ac:chgData name="Anwar, Arsalan" userId="e7847097-3520-4bbf-87d4-5243a1939b56" providerId="ADAL" clId="{7AAD2624-C79F-44E6-BADF-FEE19C937172}" dt="2020-11-19T10:48:50.694" v="1372" actId="26606"/>
          <ac:spMkLst>
            <pc:docMk/>
            <pc:sldMk cId="721052025" sldId="302"/>
            <ac:spMk id="10" creationId="{E8EE1E2B-262B-4EE5-9AB3-125FAB1A8A40}"/>
          </ac:spMkLst>
        </pc:spChg>
        <pc:picChg chg="add mod">
          <ac:chgData name="Anwar, Arsalan" userId="e7847097-3520-4bbf-87d4-5243a1939b56" providerId="ADAL" clId="{7AAD2624-C79F-44E6-BADF-FEE19C937172}" dt="2020-11-19T10:56:57.384" v="1471" actId="1076"/>
          <ac:picMkLst>
            <pc:docMk/>
            <pc:sldMk cId="721052025" sldId="302"/>
            <ac:picMk id="5" creationId="{B96C36BC-EB3F-4E6D-8469-07384727962E}"/>
          </ac:picMkLst>
        </pc:picChg>
        <pc:cxnChg chg="add">
          <ac:chgData name="Anwar, Arsalan" userId="e7847097-3520-4bbf-87d4-5243a1939b56" providerId="ADAL" clId="{7AAD2624-C79F-44E6-BADF-FEE19C937172}" dt="2020-11-19T10:48:50.694" v="1372" actId="26606"/>
          <ac:cxnSpMkLst>
            <pc:docMk/>
            <pc:sldMk cId="721052025" sldId="302"/>
            <ac:cxnSpMk id="12" creationId="{862CADB7-E9BE-4376-8036-0D21CBDC96A7}"/>
          </ac:cxnSpMkLst>
        </pc:cxnChg>
      </pc:sldChg>
      <pc:sldChg chg="addSp delSp modSp add mod setBg setClrOvrMap">
        <pc:chgData name="Anwar, Arsalan" userId="e7847097-3520-4bbf-87d4-5243a1939b56" providerId="ADAL" clId="{7AAD2624-C79F-44E6-BADF-FEE19C937172}" dt="2020-11-19T10:58:01.215" v="1481" actId="478"/>
        <pc:sldMkLst>
          <pc:docMk/>
          <pc:sldMk cId="502749906" sldId="303"/>
        </pc:sldMkLst>
        <pc:spChg chg="mod">
          <ac:chgData name="Anwar, Arsalan" userId="e7847097-3520-4bbf-87d4-5243a1939b56" providerId="ADAL" clId="{7AAD2624-C79F-44E6-BADF-FEE19C937172}" dt="2020-11-19T10:49:29.189" v="1395"/>
          <ac:spMkLst>
            <pc:docMk/>
            <pc:sldMk cId="502749906" sldId="303"/>
            <ac:spMk id="2" creationId="{47239CA7-B484-41BD-811C-B35F0DC7D8D5}"/>
          </ac:spMkLst>
        </pc:spChg>
        <pc:spChg chg="del">
          <ac:chgData name="Anwar, Arsalan" userId="e7847097-3520-4bbf-87d4-5243a1939b56" providerId="ADAL" clId="{7AAD2624-C79F-44E6-BADF-FEE19C937172}" dt="2020-11-19T10:49:27.137" v="1394" actId="26606"/>
          <ac:spMkLst>
            <pc:docMk/>
            <pc:sldMk cId="502749906" sldId="303"/>
            <ac:spMk id="3" creationId="{BD3BBFB4-17E8-48D2-9DB3-02A45E16D2B2}"/>
          </ac:spMkLst>
        </pc:spChg>
        <pc:spChg chg="add">
          <ac:chgData name="Anwar, Arsalan" userId="e7847097-3520-4bbf-87d4-5243a1939b56" providerId="ADAL" clId="{7AAD2624-C79F-44E6-BADF-FEE19C937172}" dt="2020-11-19T10:49:27.137" v="1394" actId="26606"/>
          <ac:spMkLst>
            <pc:docMk/>
            <pc:sldMk cId="502749906" sldId="303"/>
            <ac:spMk id="8" creationId="{2BFC186A-5A9F-4A9A-A72D-DFBBE9934418}"/>
          </ac:spMkLst>
        </pc:spChg>
        <pc:spChg chg="add">
          <ac:chgData name="Anwar, Arsalan" userId="e7847097-3520-4bbf-87d4-5243a1939b56" providerId="ADAL" clId="{7AAD2624-C79F-44E6-BADF-FEE19C937172}" dt="2020-11-19T10:49:27.137" v="1394" actId="26606"/>
          <ac:spMkLst>
            <pc:docMk/>
            <pc:sldMk cId="502749906" sldId="303"/>
            <ac:spMk id="10" creationId="{E8EE1E2B-262B-4EE5-9AB3-125FAB1A8A40}"/>
          </ac:spMkLst>
        </pc:spChg>
        <pc:grpChg chg="add del mod">
          <ac:chgData name="Anwar, Arsalan" userId="e7847097-3520-4bbf-87d4-5243a1939b56" providerId="ADAL" clId="{7AAD2624-C79F-44E6-BADF-FEE19C937172}" dt="2020-11-19T10:57:57.961" v="1480" actId="1076"/>
          <ac:grpSpMkLst>
            <pc:docMk/>
            <pc:sldMk cId="502749906" sldId="303"/>
            <ac:grpSpMk id="9" creationId="{8F6AE8BD-42F5-41E1-A5C7-5F3B105760F9}"/>
          </ac:grpSpMkLst>
        </pc:grpChg>
        <pc:picChg chg="add del mod">
          <ac:chgData name="Anwar, Arsalan" userId="e7847097-3520-4bbf-87d4-5243a1939b56" providerId="ADAL" clId="{7AAD2624-C79F-44E6-BADF-FEE19C937172}" dt="2020-11-19T10:58:01.215" v="1481" actId="478"/>
          <ac:picMkLst>
            <pc:docMk/>
            <pc:sldMk cId="502749906" sldId="303"/>
            <ac:picMk id="5" creationId="{03E9158D-4C10-433C-A11C-4CD6AA2818FC}"/>
          </ac:picMkLst>
        </pc:picChg>
        <pc:picChg chg="add del mod">
          <ac:chgData name="Anwar, Arsalan" userId="e7847097-3520-4bbf-87d4-5243a1939b56" providerId="ADAL" clId="{7AAD2624-C79F-44E6-BADF-FEE19C937172}" dt="2020-11-19T10:57:39.030" v="1474" actId="27803"/>
          <ac:picMkLst>
            <pc:docMk/>
            <pc:sldMk cId="502749906" sldId="303"/>
            <ac:picMk id="7" creationId="{8F6AE8BD-42F5-41E1-A5C7-5F3B105760F9}"/>
          </ac:picMkLst>
        </pc:picChg>
        <pc:cxnChg chg="add">
          <ac:chgData name="Anwar, Arsalan" userId="e7847097-3520-4bbf-87d4-5243a1939b56" providerId="ADAL" clId="{7AAD2624-C79F-44E6-BADF-FEE19C937172}" dt="2020-11-19T10:49:27.137" v="1394" actId="26606"/>
          <ac:cxnSpMkLst>
            <pc:docMk/>
            <pc:sldMk cId="502749906" sldId="303"/>
            <ac:cxnSpMk id="12" creationId="{862CADB7-E9BE-4376-8036-0D21CBDC96A7}"/>
          </ac:cxnSpMkLst>
        </pc:cxnChg>
      </pc:sldChg>
      <pc:sldChg chg="addSp delSp modSp add mod setBg setClrOvrMap">
        <pc:chgData name="Anwar, Arsalan" userId="e7847097-3520-4bbf-87d4-5243a1939b56" providerId="ADAL" clId="{7AAD2624-C79F-44E6-BADF-FEE19C937172}" dt="2020-11-19T11:00:44.493" v="1491" actId="1076"/>
        <pc:sldMkLst>
          <pc:docMk/>
          <pc:sldMk cId="1559875647" sldId="304"/>
        </pc:sldMkLst>
        <pc:spChg chg="mod">
          <ac:chgData name="Anwar, Arsalan" userId="e7847097-3520-4bbf-87d4-5243a1939b56" providerId="ADAL" clId="{7AAD2624-C79F-44E6-BADF-FEE19C937172}" dt="2020-11-19T11:00:44.493" v="1491" actId="1076"/>
          <ac:spMkLst>
            <pc:docMk/>
            <pc:sldMk cId="1559875647" sldId="304"/>
            <ac:spMk id="2" creationId="{93B667D9-1873-42DF-93F8-F0B39661EE40}"/>
          </ac:spMkLst>
        </pc:spChg>
        <pc:spChg chg="del">
          <ac:chgData name="Anwar, Arsalan" userId="e7847097-3520-4bbf-87d4-5243a1939b56" providerId="ADAL" clId="{7AAD2624-C79F-44E6-BADF-FEE19C937172}" dt="2020-11-19T10:49:48.955" v="1397" actId="26606"/>
          <ac:spMkLst>
            <pc:docMk/>
            <pc:sldMk cId="1559875647" sldId="304"/>
            <ac:spMk id="3" creationId="{7A196BD9-281D-4938-87DD-C075E7B440C1}"/>
          </ac:spMkLst>
        </pc:spChg>
        <pc:spChg chg="add">
          <ac:chgData name="Anwar, Arsalan" userId="e7847097-3520-4bbf-87d4-5243a1939b56" providerId="ADAL" clId="{7AAD2624-C79F-44E6-BADF-FEE19C937172}" dt="2020-11-19T10:49:48.955" v="1397" actId="26606"/>
          <ac:spMkLst>
            <pc:docMk/>
            <pc:sldMk cId="1559875647" sldId="304"/>
            <ac:spMk id="8" creationId="{2BFC186A-5A9F-4A9A-A72D-DFBBE9934418}"/>
          </ac:spMkLst>
        </pc:spChg>
        <pc:spChg chg="add">
          <ac:chgData name="Anwar, Arsalan" userId="e7847097-3520-4bbf-87d4-5243a1939b56" providerId="ADAL" clId="{7AAD2624-C79F-44E6-BADF-FEE19C937172}" dt="2020-11-19T10:49:48.955" v="1397" actId="26606"/>
          <ac:spMkLst>
            <pc:docMk/>
            <pc:sldMk cId="1559875647" sldId="304"/>
            <ac:spMk id="10" creationId="{E8EE1E2B-262B-4EE5-9AB3-125FAB1A8A40}"/>
          </ac:spMkLst>
        </pc:spChg>
        <pc:picChg chg="add mod">
          <ac:chgData name="Anwar, Arsalan" userId="e7847097-3520-4bbf-87d4-5243a1939b56" providerId="ADAL" clId="{7AAD2624-C79F-44E6-BADF-FEE19C937172}" dt="2020-11-19T11:00:19.360" v="1490" actId="1076"/>
          <ac:picMkLst>
            <pc:docMk/>
            <pc:sldMk cId="1559875647" sldId="304"/>
            <ac:picMk id="5" creationId="{E70C7414-B8EF-4BEB-9D4D-4EBA2E94DD21}"/>
          </ac:picMkLst>
        </pc:picChg>
        <pc:cxnChg chg="add">
          <ac:chgData name="Anwar, Arsalan" userId="e7847097-3520-4bbf-87d4-5243a1939b56" providerId="ADAL" clId="{7AAD2624-C79F-44E6-BADF-FEE19C937172}" dt="2020-11-19T10:49:48.955" v="1397" actId="26606"/>
          <ac:cxnSpMkLst>
            <pc:docMk/>
            <pc:sldMk cId="1559875647" sldId="304"/>
            <ac:cxnSpMk id="12" creationId="{862CADB7-E9BE-4376-8036-0D21CBDC96A7}"/>
          </ac:cxnSpMkLst>
        </pc:cxnChg>
      </pc:sldChg>
      <pc:sldChg chg="addSp modSp add mod setBg setClrOvrMap">
        <pc:chgData name="Anwar, Arsalan" userId="e7847097-3520-4bbf-87d4-5243a1939b56" providerId="ADAL" clId="{7AAD2624-C79F-44E6-BADF-FEE19C937172}" dt="2020-11-19T12:52:02.512" v="2800"/>
        <pc:sldMkLst>
          <pc:docMk/>
          <pc:sldMk cId="3057897947" sldId="305"/>
        </pc:sldMkLst>
        <pc:spChg chg="mod">
          <ac:chgData name="Anwar, Arsalan" userId="e7847097-3520-4bbf-87d4-5243a1939b56" providerId="ADAL" clId="{7AAD2624-C79F-44E6-BADF-FEE19C937172}" dt="2020-11-19T11:05:25.395" v="1713" actId="1076"/>
          <ac:spMkLst>
            <pc:docMk/>
            <pc:sldMk cId="3057897947" sldId="305"/>
            <ac:spMk id="2" creationId="{1EBFEF9F-0BC0-4C36-B342-42B35F03D801}"/>
          </ac:spMkLst>
        </pc:spChg>
        <pc:spChg chg="mod">
          <ac:chgData name="Anwar, Arsalan" userId="e7847097-3520-4bbf-87d4-5243a1939b56" providerId="ADAL" clId="{7AAD2624-C79F-44E6-BADF-FEE19C937172}" dt="2020-11-19T11:05:50.599" v="1718" actId="12"/>
          <ac:spMkLst>
            <pc:docMk/>
            <pc:sldMk cId="3057897947" sldId="305"/>
            <ac:spMk id="3" creationId="{111FC4B7-955A-4AA2-98AC-EA5DBB667DDD}"/>
          </ac:spMkLst>
        </pc:spChg>
        <pc:spChg chg="add">
          <ac:chgData name="Anwar, Arsalan" userId="e7847097-3520-4bbf-87d4-5243a1939b56" providerId="ADAL" clId="{7AAD2624-C79F-44E6-BADF-FEE19C937172}" dt="2020-11-19T10:51:16.914" v="1400" actId="26606"/>
          <ac:spMkLst>
            <pc:docMk/>
            <pc:sldMk cId="3057897947" sldId="305"/>
            <ac:spMk id="8" creationId="{1C3D9BD5-A493-4B97-963D-60135D533822}"/>
          </ac:spMkLst>
        </pc:spChg>
        <pc:spChg chg="add">
          <ac:chgData name="Anwar, Arsalan" userId="e7847097-3520-4bbf-87d4-5243a1939b56" providerId="ADAL" clId="{7AAD2624-C79F-44E6-BADF-FEE19C937172}" dt="2020-11-19T10:51:16.914" v="1400" actId="26606"/>
          <ac:spMkLst>
            <pc:docMk/>
            <pc:sldMk cId="3057897947" sldId="305"/>
            <ac:spMk id="10" creationId="{1F759AF4-E342-4E60-8A32-C44A328F2F42}"/>
          </ac:spMkLst>
        </pc:spChg>
        <pc:picChg chg="add">
          <ac:chgData name="Anwar, Arsalan" userId="e7847097-3520-4bbf-87d4-5243a1939b56" providerId="ADAL" clId="{7AAD2624-C79F-44E6-BADF-FEE19C937172}" dt="2020-11-19T12:52:02.512" v="2800"/>
          <ac:picMkLst>
            <pc:docMk/>
            <pc:sldMk cId="3057897947" sldId="305"/>
            <ac:picMk id="7" creationId="{856FE79D-9B45-4E7B-A4E0-0BE95AE22897}"/>
          </ac:picMkLst>
        </pc:picChg>
        <pc:cxnChg chg="add">
          <ac:chgData name="Anwar, Arsalan" userId="e7847097-3520-4bbf-87d4-5243a1939b56" providerId="ADAL" clId="{7AAD2624-C79F-44E6-BADF-FEE19C937172}" dt="2020-11-19T10:51:16.914" v="1400" actId="26606"/>
          <ac:cxnSpMkLst>
            <pc:docMk/>
            <pc:sldMk cId="3057897947" sldId="305"/>
            <ac:cxnSpMk id="12" creationId="{A49B2805-6469-407A-A68A-BB85AC8A8596}"/>
          </ac:cxnSpMkLst>
        </pc:cxnChg>
      </pc:sldChg>
      <pc:sldChg chg="addSp delSp modSp add mod setBg setClrOvrMap">
        <pc:chgData name="Anwar, Arsalan" userId="e7847097-3520-4bbf-87d4-5243a1939b56" providerId="ADAL" clId="{7AAD2624-C79F-44E6-BADF-FEE19C937172}" dt="2020-11-20T08:45:34.969" v="2921" actId="1036"/>
        <pc:sldMkLst>
          <pc:docMk/>
          <pc:sldMk cId="3671976713" sldId="306"/>
        </pc:sldMkLst>
        <pc:spChg chg="mod">
          <ac:chgData name="Anwar, Arsalan" userId="e7847097-3520-4bbf-87d4-5243a1939b56" providerId="ADAL" clId="{7AAD2624-C79F-44E6-BADF-FEE19C937172}" dt="2020-11-19T11:34:34.459" v="1788" actId="1076"/>
          <ac:spMkLst>
            <pc:docMk/>
            <pc:sldMk cId="3671976713" sldId="306"/>
            <ac:spMk id="2" creationId="{29B1F181-9CAC-4C3E-BA72-0E657F9B6EB2}"/>
          </ac:spMkLst>
        </pc:spChg>
        <pc:spChg chg="del">
          <ac:chgData name="Anwar, Arsalan" userId="e7847097-3520-4bbf-87d4-5243a1939b56" providerId="ADAL" clId="{7AAD2624-C79F-44E6-BADF-FEE19C937172}" dt="2020-11-19T11:06:54.443" v="1720" actId="26606"/>
          <ac:spMkLst>
            <pc:docMk/>
            <pc:sldMk cId="3671976713" sldId="306"/>
            <ac:spMk id="3" creationId="{99683862-7AF2-4D5B-8D3E-2FE6A69DA62D}"/>
          </ac:spMkLst>
        </pc:spChg>
        <pc:spChg chg="add">
          <ac:chgData name="Anwar, Arsalan" userId="e7847097-3520-4bbf-87d4-5243a1939b56" providerId="ADAL" clId="{7AAD2624-C79F-44E6-BADF-FEE19C937172}" dt="2020-11-19T11:06:54.443" v="1720" actId="26606"/>
          <ac:spMkLst>
            <pc:docMk/>
            <pc:sldMk cId="3671976713" sldId="306"/>
            <ac:spMk id="8" creationId="{2BFC186A-5A9F-4A9A-A72D-DFBBE9934418}"/>
          </ac:spMkLst>
        </pc:spChg>
        <pc:spChg chg="add mod">
          <ac:chgData name="Anwar, Arsalan" userId="e7847097-3520-4bbf-87d4-5243a1939b56" providerId="ADAL" clId="{7AAD2624-C79F-44E6-BADF-FEE19C937172}" dt="2020-11-20T08:43:26.291" v="2915" actId="1036"/>
          <ac:spMkLst>
            <pc:docMk/>
            <pc:sldMk cId="3671976713" sldId="306"/>
            <ac:spMk id="9" creationId="{7ACFC7F0-C5BC-4E64-8A43-796CC760184A}"/>
          </ac:spMkLst>
        </pc:spChg>
        <pc:spChg chg="add">
          <ac:chgData name="Anwar, Arsalan" userId="e7847097-3520-4bbf-87d4-5243a1939b56" providerId="ADAL" clId="{7AAD2624-C79F-44E6-BADF-FEE19C937172}" dt="2020-11-19T11:06:54.443" v="1720" actId="26606"/>
          <ac:spMkLst>
            <pc:docMk/>
            <pc:sldMk cId="3671976713" sldId="306"/>
            <ac:spMk id="10" creationId="{E8EE1E2B-262B-4EE5-9AB3-125FAB1A8A40}"/>
          </ac:spMkLst>
        </pc:spChg>
        <pc:spChg chg="add mod">
          <ac:chgData name="Anwar, Arsalan" userId="e7847097-3520-4bbf-87d4-5243a1939b56" providerId="ADAL" clId="{7AAD2624-C79F-44E6-BADF-FEE19C937172}" dt="2020-11-19T12:27:35.293" v="2119" actId="14100"/>
          <ac:spMkLst>
            <pc:docMk/>
            <pc:sldMk cId="3671976713" sldId="306"/>
            <ac:spMk id="11" creationId="{8D73FBFC-E7C8-481B-A3EF-08F0E29F906C}"/>
          </ac:spMkLst>
        </pc:spChg>
        <pc:spChg chg="add mod">
          <ac:chgData name="Anwar, Arsalan" userId="e7847097-3520-4bbf-87d4-5243a1939b56" providerId="ADAL" clId="{7AAD2624-C79F-44E6-BADF-FEE19C937172}" dt="2020-11-19T12:27:26.149" v="2117" actId="14100"/>
          <ac:spMkLst>
            <pc:docMk/>
            <pc:sldMk cId="3671976713" sldId="306"/>
            <ac:spMk id="13" creationId="{F78A7F60-0B0C-4CF1-9AA0-A27E56AF5771}"/>
          </ac:spMkLst>
        </pc:spChg>
        <pc:spChg chg="add mod">
          <ac:chgData name="Anwar, Arsalan" userId="e7847097-3520-4bbf-87d4-5243a1939b56" providerId="ADAL" clId="{7AAD2624-C79F-44E6-BADF-FEE19C937172}" dt="2020-11-20T08:45:27.096" v="2920" actId="255"/>
          <ac:spMkLst>
            <pc:docMk/>
            <pc:sldMk cId="3671976713" sldId="306"/>
            <ac:spMk id="16" creationId="{7617D7B6-6F97-476B-A583-B0A9A8D8CB6F}"/>
          </ac:spMkLst>
        </pc:spChg>
        <pc:spChg chg="add mod">
          <ac:chgData name="Anwar, Arsalan" userId="e7847097-3520-4bbf-87d4-5243a1939b56" providerId="ADAL" clId="{7AAD2624-C79F-44E6-BADF-FEE19C937172}" dt="2020-11-20T08:45:34.969" v="2921" actId="1036"/>
          <ac:spMkLst>
            <pc:docMk/>
            <pc:sldMk cId="3671976713" sldId="306"/>
            <ac:spMk id="19" creationId="{1E5ABC90-ABC1-4B62-945F-5384A53E09C8}"/>
          </ac:spMkLst>
        </pc:spChg>
        <pc:picChg chg="add mod">
          <ac:chgData name="Anwar, Arsalan" userId="e7847097-3520-4bbf-87d4-5243a1939b56" providerId="ADAL" clId="{7AAD2624-C79F-44E6-BADF-FEE19C937172}" dt="2020-11-19T11:07:43.515" v="1736" actId="1076"/>
          <ac:picMkLst>
            <pc:docMk/>
            <pc:sldMk cId="3671976713" sldId="306"/>
            <ac:picMk id="5" creationId="{D21E89DE-F775-4AC5-A331-5C09F2D665D5}"/>
          </ac:picMkLst>
        </pc:picChg>
        <pc:picChg chg="add del mod">
          <ac:chgData name="Anwar, Arsalan" userId="e7847097-3520-4bbf-87d4-5243a1939b56" providerId="ADAL" clId="{7AAD2624-C79F-44E6-BADF-FEE19C937172}" dt="2020-11-19T12:18:34.657" v="2002"/>
          <ac:picMkLst>
            <pc:docMk/>
            <pc:sldMk cId="3671976713" sldId="306"/>
            <ac:picMk id="7" creationId="{597D8C86-7B1C-412A-B92F-0DB7FD60E542}"/>
          </ac:picMkLst>
        </pc:picChg>
        <pc:picChg chg="add mod">
          <ac:chgData name="Anwar, Arsalan" userId="e7847097-3520-4bbf-87d4-5243a1939b56" providerId="ADAL" clId="{7AAD2624-C79F-44E6-BADF-FEE19C937172}" dt="2020-11-19T12:20:02.838" v="2031" actId="1076"/>
          <ac:picMkLst>
            <pc:docMk/>
            <pc:sldMk cId="3671976713" sldId="306"/>
            <ac:picMk id="14" creationId="{694FB751-C9D8-4BFB-A62F-870F9289AF7E}"/>
          </ac:picMkLst>
        </pc:picChg>
        <pc:picChg chg="add mod">
          <ac:chgData name="Anwar, Arsalan" userId="e7847097-3520-4bbf-87d4-5243a1939b56" providerId="ADAL" clId="{7AAD2624-C79F-44E6-BADF-FEE19C937172}" dt="2020-11-19T12:19:58.736" v="2030" actId="1035"/>
          <ac:picMkLst>
            <pc:docMk/>
            <pc:sldMk cId="3671976713" sldId="306"/>
            <ac:picMk id="15" creationId="{56257807-B3F6-439B-BA5E-B57C1F3612B8}"/>
          </ac:picMkLst>
        </pc:picChg>
        <pc:picChg chg="add mod">
          <ac:chgData name="Anwar, Arsalan" userId="e7847097-3520-4bbf-87d4-5243a1939b56" providerId="ADAL" clId="{7AAD2624-C79F-44E6-BADF-FEE19C937172}" dt="2020-11-19T12:28:12.378" v="2146" actId="1037"/>
          <ac:picMkLst>
            <pc:docMk/>
            <pc:sldMk cId="3671976713" sldId="306"/>
            <ac:picMk id="17" creationId="{463CBE00-74BA-4212-A58F-BC3D3BD39DA4}"/>
          </ac:picMkLst>
        </pc:picChg>
        <pc:picChg chg="add del mod">
          <ac:chgData name="Anwar, Arsalan" userId="e7847097-3520-4bbf-87d4-5243a1939b56" providerId="ADAL" clId="{7AAD2624-C79F-44E6-BADF-FEE19C937172}" dt="2020-11-19T12:24:19.303" v="2087" actId="478"/>
          <ac:picMkLst>
            <pc:docMk/>
            <pc:sldMk cId="3671976713" sldId="306"/>
            <ac:picMk id="18" creationId="{451554DB-FD6E-46FE-9DF6-9A48E0E0E863}"/>
          </ac:picMkLst>
        </pc:picChg>
        <pc:picChg chg="add mod">
          <ac:chgData name="Anwar, Arsalan" userId="e7847097-3520-4bbf-87d4-5243a1939b56" providerId="ADAL" clId="{7AAD2624-C79F-44E6-BADF-FEE19C937172}" dt="2020-11-19T12:28:38.224" v="2189" actId="1038"/>
          <ac:picMkLst>
            <pc:docMk/>
            <pc:sldMk cId="3671976713" sldId="306"/>
            <ac:picMk id="2050" creationId="{CD679CA6-0855-4A33-8407-A88DE133D2FA}"/>
          </ac:picMkLst>
        </pc:picChg>
        <pc:cxnChg chg="add">
          <ac:chgData name="Anwar, Arsalan" userId="e7847097-3520-4bbf-87d4-5243a1939b56" providerId="ADAL" clId="{7AAD2624-C79F-44E6-BADF-FEE19C937172}" dt="2020-11-19T11:06:54.443" v="1720" actId="26606"/>
          <ac:cxnSpMkLst>
            <pc:docMk/>
            <pc:sldMk cId="3671976713" sldId="306"/>
            <ac:cxnSpMk id="12" creationId="{862CADB7-E9BE-4376-8036-0D21CBDC96A7}"/>
          </ac:cxnSpMkLst>
        </pc:cxnChg>
        <pc:cxnChg chg="add mod">
          <ac:chgData name="Anwar, Arsalan" userId="e7847097-3520-4bbf-87d4-5243a1939b56" providerId="ADAL" clId="{7AAD2624-C79F-44E6-BADF-FEE19C937172}" dt="2020-11-19T12:29:30.358" v="2215" actId="1038"/>
          <ac:cxnSpMkLst>
            <pc:docMk/>
            <pc:sldMk cId="3671976713" sldId="306"/>
            <ac:cxnSpMk id="21" creationId="{7CB6392E-45E0-4416-92C3-6B73B55154A0}"/>
          </ac:cxnSpMkLst>
        </pc:cxnChg>
      </pc:sldChg>
      <pc:sldChg chg="add del">
        <pc:chgData name="Anwar, Arsalan" userId="e7847097-3520-4bbf-87d4-5243a1939b56" providerId="ADAL" clId="{7AAD2624-C79F-44E6-BADF-FEE19C937172}" dt="2020-11-19T12:36:59.532" v="2270" actId="2696"/>
        <pc:sldMkLst>
          <pc:docMk/>
          <pc:sldMk cId="500204663" sldId="30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AA4CC-6B0C-470B-90F6-A8936FCD866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02631A17-41BC-4582-B0DF-246AD01D837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Brief Overview of Azure ML </a:t>
          </a:r>
          <a:endParaRPr lang="en-US" dirty="0"/>
        </a:p>
      </dgm:t>
    </dgm:pt>
    <dgm:pt modelId="{5DC7114A-399F-4DD3-8442-2A7F59D7B602}" type="parTrans" cxnId="{AE5C315E-3914-4433-BC12-1E8313E2FE0D}">
      <dgm:prSet/>
      <dgm:spPr/>
      <dgm:t>
        <a:bodyPr/>
        <a:lstStyle/>
        <a:p>
          <a:endParaRPr lang="en-US"/>
        </a:p>
      </dgm:t>
    </dgm:pt>
    <dgm:pt modelId="{0CCA94BC-8D47-4543-B66D-2F61D78D77E0}" type="sibTrans" cxnId="{AE5C315E-3914-4433-BC12-1E8313E2FE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A74422-0539-4AC8-BE69-E76159849C2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Image Classification using AML Designer</a:t>
          </a:r>
        </a:p>
      </dgm:t>
    </dgm:pt>
    <dgm:pt modelId="{2A7CB409-91A5-4B22-974C-A801F888AE03}" type="parTrans" cxnId="{BB72F0BE-C049-43A9-93EB-C1C414A4161E}">
      <dgm:prSet/>
      <dgm:spPr/>
      <dgm:t>
        <a:bodyPr/>
        <a:lstStyle/>
        <a:p>
          <a:endParaRPr lang="en-IN"/>
        </a:p>
      </dgm:t>
    </dgm:pt>
    <dgm:pt modelId="{31A8F12E-746F-4697-9237-4D7EEDC87177}" type="sibTrans" cxnId="{BB72F0BE-C049-43A9-93EB-C1C414A4161E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2D8B4B71-2CF7-416F-959B-A15E6BD2C9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Demo</a:t>
          </a:r>
          <a:endParaRPr lang="en-US" b="0" i="0" dirty="0"/>
        </a:p>
      </dgm:t>
    </dgm:pt>
    <dgm:pt modelId="{B78D66FC-150D-4310-BA89-8550BBE000D5}" type="parTrans" cxnId="{A5D97180-8825-41E3-B7ED-B5D7771DA7DF}">
      <dgm:prSet/>
      <dgm:spPr/>
      <dgm:t>
        <a:bodyPr/>
        <a:lstStyle/>
        <a:p>
          <a:endParaRPr lang="en-IN"/>
        </a:p>
      </dgm:t>
    </dgm:pt>
    <dgm:pt modelId="{1D607649-ACB1-4165-83A5-A41386EA9BDE}" type="sibTrans" cxnId="{A5D97180-8825-41E3-B7ED-B5D7771DA7DF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751F5C1-267F-4527-8884-67B10DB5CD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Leveraging AML for Offline trained models</a:t>
          </a:r>
        </a:p>
      </dgm:t>
    </dgm:pt>
    <dgm:pt modelId="{C07807D7-8CA6-41E8-98C4-B4721835293A}" type="parTrans" cxnId="{3E374672-F004-41B3-BC7E-7F4DC8494DC9}">
      <dgm:prSet/>
      <dgm:spPr/>
      <dgm:t>
        <a:bodyPr/>
        <a:lstStyle/>
        <a:p>
          <a:endParaRPr lang="en-IN"/>
        </a:p>
      </dgm:t>
    </dgm:pt>
    <dgm:pt modelId="{E5696E47-0312-407F-9A2F-77960788D9AD}" type="sibTrans" cxnId="{3E374672-F004-41B3-BC7E-7F4DC8494DC9}">
      <dgm:prSet/>
      <dgm:spPr/>
      <dgm:t>
        <a:bodyPr/>
        <a:lstStyle/>
        <a:p>
          <a:endParaRPr lang="en-IN"/>
        </a:p>
      </dgm:t>
    </dgm:pt>
    <dgm:pt modelId="{785785CC-9C54-4734-AE22-1E7D8FDCEB28}" type="pres">
      <dgm:prSet presAssocID="{97BAA4CC-6B0C-470B-90F6-A8936FCD8662}" presName="root" presStyleCnt="0">
        <dgm:presLayoutVars>
          <dgm:dir/>
          <dgm:resizeHandles val="exact"/>
        </dgm:presLayoutVars>
      </dgm:prSet>
      <dgm:spPr/>
    </dgm:pt>
    <dgm:pt modelId="{E74887EA-6AC6-415C-8CF9-C20B5426DBD3}" type="pres">
      <dgm:prSet presAssocID="{97BAA4CC-6B0C-470B-90F6-A8936FCD8662}" presName="container" presStyleCnt="0">
        <dgm:presLayoutVars>
          <dgm:dir/>
          <dgm:resizeHandles val="exact"/>
        </dgm:presLayoutVars>
      </dgm:prSet>
      <dgm:spPr/>
    </dgm:pt>
    <dgm:pt modelId="{DFA55253-A129-4730-BEC6-0A20E7B871F9}" type="pres">
      <dgm:prSet presAssocID="{02631A17-41BC-4582-B0DF-246AD01D837D}" presName="compNode" presStyleCnt="0"/>
      <dgm:spPr/>
    </dgm:pt>
    <dgm:pt modelId="{59536795-3B5A-47B1-8A23-8B72A3BD3A16}" type="pres">
      <dgm:prSet presAssocID="{02631A17-41BC-4582-B0DF-246AD01D837D}" presName="iconBgRect" presStyleLbl="bgShp" presStyleIdx="0" presStyleCnt="4"/>
      <dgm:spPr/>
    </dgm:pt>
    <dgm:pt modelId="{71551FBC-9060-4BC2-A3F7-2F6C3BA2B7B7}" type="pres">
      <dgm:prSet presAssocID="{02631A17-41BC-4582-B0DF-246AD01D83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0815305-5A62-44C7-9D97-D4722266F904}" type="pres">
      <dgm:prSet presAssocID="{02631A17-41BC-4582-B0DF-246AD01D837D}" presName="spaceRect" presStyleCnt="0"/>
      <dgm:spPr/>
    </dgm:pt>
    <dgm:pt modelId="{47D37757-AAA4-4990-B76D-30F64CBA6C9D}" type="pres">
      <dgm:prSet presAssocID="{02631A17-41BC-4582-B0DF-246AD01D837D}" presName="textRect" presStyleLbl="revTx" presStyleIdx="0" presStyleCnt="4">
        <dgm:presLayoutVars>
          <dgm:chMax val="1"/>
          <dgm:chPref val="1"/>
        </dgm:presLayoutVars>
      </dgm:prSet>
      <dgm:spPr/>
    </dgm:pt>
    <dgm:pt modelId="{0DF555F0-D7BB-4A6F-942F-353629F84995}" type="pres">
      <dgm:prSet presAssocID="{0CCA94BC-8D47-4543-B66D-2F61D78D77E0}" presName="sibTrans" presStyleLbl="sibTrans2D1" presStyleIdx="0" presStyleCnt="0"/>
      <dgm:spPr/>
    </dgm:pt>
    <dgm:pt modelId="{65EEF9A7-372A-47CA-8193-74CB66448562}" type="pres">
      <dgm:prSet presAssocID="{0DA74422-0539-4AC8-BE69-E76159849C24}" presName="compNode" presStyleCnt="0"/>
      <dgm:spPr/>
    </dgm:pt>
    <dgm:pt modelId="{E6538722-FE8C-4148-97C4-AB1BAD168524}" type="pres">
      <dgm:prSet presAssocID="{0DA74422-0539-4AC8-BE69-E76159849C24}" presName="iconBgRect" presStyleLbl="bgShp" presStyleIdx="1" presStyleCnt="4"/>
      <dgm:spPr/>
    </dgm:pt>
    <dgm:pt modelId="{2D846D51-BFE8-419C-B18D-1045E5F04931}" type="pres">
      <dgm:prSet presAssocID="{0DA74422-0539-4AC8-BE69-E76159849C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FE2FE7D2-F0B5-4084-A25D-66B6257DE6A1}" type="pres">
      <dgm:prSet presAssocID="{0DA74422-0539-4AC8-BE69-E76159849C24}" presName="spaceRect" presStyleCnt="0"/>
      <dgm:spPr/>
    </dgm:pt>
    <dgm:pt modelId="{EF3322DA-078B-4690-87CD-A840F6F56D57}" type="pres">
      <dgm:prSet presAssocID="{0DA74422-0539-4AC8-BE69-E76159849C24}" presName="textRect" presStyleLbl="revTx" presStyleIdx="1" presStyleCnt="4">
        <dgm:presLayoutVars>
          <dgm:chMax val="1"/>
          <dgm:chPref val="1"/>
        </dgm:presLayoutVars>
      </dgm:prSet>
      <dgm:spPr/>
    </dgm:pt>
    <dgm:pt modelId="{7D19A6A7-1B12-4BFA-A569-4C227EF013EE}" type="pres">
      <dgm:prSet presAssocID="{31A8F12E-746F-4697-9237-4D7EEDC87177}" presName="sibTrans" presStyleLbl="sibTrans2D1" presStyleIdx="0" presStyleCnt="0"/>
      <dgm:spPr/>
    </dgm:pt>
    <dgm:pt modelId="{F52A4E2D-6B07-4507-9495-342B3C1CF4FD}" type="pres">
      <dgm:prSet presAssocID="{2D8B4B71-2CF7-416F-959B-A15E6BD2C957}" presName="compNode" presStyleCnt="0"/>
      <dgm:spPr/>
    </dgm:pt>
    <dgm:pt modelId="{7343BCE0-0265-4305-B418-06BFA0FA8D61}" type="pres">
      <dgm:prSet presAssocID="{2D8B4B71-2CF7-416F-959B-A15E6BD2C957}" presName="iconBgRect" presStyleLbl="bgShp" presStyleIdx="2" presStyleCnt="4"/>
      <dgm:spPr/>
    </dgm:pt>
    <dgm:pt modelId="{A0A52CC3-2483-4045-9E86-F61193EDD34E}" type="pres">
      <dgm:prSet presAssocID="{2D8B4B71-2CF7-416F-959B-A15E6BD2C9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536CE01-32CC-440A-ABD8-5F6391CA0D4F}" type="pres">
      <dgm:prSet presAssocID="{2D8B4B71-2CF7-416F-959B-A15E6BD2C957}" presName="spaceRect" presStyleCnt="0"/>
      <dgm:spPr/>
    </dgm:pt>
    <dgm:pt modelId="{F9D4222D-2B2D-4F35-B83B-3ED20E6112F0}" type="pres">
      <dgm:prSet presAssocID="{2D8B4B71-2CF7-416F-959B-A15E6BD2C957}" presName="textRect" presStyleLbl="revTx" presStyleIdx="2" presStyleCnt="4">
        <dgm:presLayoutVars>
          <dgm:chMax val="1"/>
          <dgm:chPref val="1"/>
        </dgm:presLayoutVars>
      </dgm:prSet>
      <dgm:spPr/>
    </dgm:pt>
    <dgm:pt modelId="{D480ED1C-FFC8-4443-87C8-BFAE3A1B7354}" type="pres">
      <dgm:prSet presAssocID="{1D607649-ACB1-4165-83A5-A41386EA9BDE}" presName="sibTrans" presStyleLbl="sibTrans2D1" presStyleIdx="0" presStyleCnt="0"/>
      <dgm:spPr/>
    </dgm:pt>
    <dgm:pt modelId="{51DAFC3D-31DA-4F7F-814B-4FE1FE8A17AA}" type="pres">
      <dgm:prSet presAssocID="{6751F5C1-267F-4527-8884-67B10DB5CD6C}" presName="compNode" presStyleCnt="0"/>
      <dgm:spPr/>
    </dgm:pt>
    <dgm:pt modelId="{35C91BB5-435A-48D1-97B3-8177A009323D}" type="pres">
      <dgm:prSet presAssocID="{6751F5C1-267F-4527-8884-67B10DB5CD6C}" presName="iconBgRect" presStyleLbl="bgShp" presStyleIdx="3" presStyleCnt="4"/>
      <dgm:spPr/>
    </dgm:pt>
    <dgm:pt modelId="{6FD31413-1507-435D-998D-0A5E407472F1}" type="pres">
      <dgm:prSet presAssocID="{6751F5C1-267F-4527-8884-67B10DB5CD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1476D7-E8A1-4305-AD1C-1E29DC16E3C0}" type="pres">
      <dgm:prSet presAssocID="{6751F5C1-267F-4527-8884-67B10DB5CD6C}" presName="spaceRect" presStyleCnt="0"/>
      <dgm:spPr/>
    </dgm:pt>
    <dgm:pt modelId="{46817DAB-0BD7-48DA-9745-4EF28EE3A835}" type="pres">
      <dgm:prSet presAssocID="{6751F5C1-267F-4527-8884-67B10DB5CD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1C0802-E1B0-4BFA-A162-A3A38DF2E3DC}" type="presOf" srcId="{31A8F12E-746F-4697-9237-4D7EEDC87177}" destId="{7D19A6A7-1B12-4BFA-A569-4C227EF013EE}" srcOrd="0" destOrd="0" presId="urn:microsoft.com/office/officeart/2018/2/layout/IconCircleList"/>
    <dgm:cxn modelId="{73802436-1F32-4B35-A42E-B940EC842B38}" type="presOf" srcId="{1D607649-ACB1-4165-83A5-A41386EA9BDE}" destId="{D480ED1C-FFC8-4443-87C8-BFAE3A1B7354}" srcOrd="0" destOrd="0" presId="urn:microsoft.com/office/officeart/2018/2/layout/IconCircleList"/>
    <dgm:cxn modelId="{AE5C315E-3914-4433-BC12-1E8313E2FE0D}" srcId="{97BAA4CC-6B0C-470B-90F6-A8936FCD8662}" destId="{02631A17-41BC-4582-B0DF-246AD01D837D}" srcOrd="0" destOrd="0" parTransId="{5DC7114A-399F-4DD3-8442-2A7F59D7B602}" sibTransId="{0CCA94BC-8D47-4543-B66D-2F61D78D77E0}"/>
    <dgm:cxn modelId="{3E374672-F004-41B3-BC7E-7F4DC8494DC9}" srcId="{97BAA4CC-6B0C-470B-90F6-A8936FCD8662}" destId="{6751F5C1-267F-4527-8884-67B10DB5CD6C}" srcOrd="3" destOrd="0" parTransId="{C07807D7-8CA6-41E8-98C4-B4721835293A}" sibTransId="{E5696E47-0312-407F-9A2F-77960788D9AD}"/>
    <dgm:cxn modelId="{D86E3654-6613-4732-B6C2-68E078DE2106}" type="presOf" srcId="{97BAA4CC-6B0C-470B-90F6-A8936FCD8662}" destId="{785785CC-9C54-4734-AE22-1E7D8FDCEB28}" srcOrd="0" destOrd="0" presId="urn:microsoft.com/office/officeart/2018/2/layout/IconCircleList"/>
    <dgm:cxn modelId="{A5D97180-8825-41E3-B7ED-B5D7771DA7DF}" srcId="{97BAA4CC-6B0C-470B-90F6-A8936FCD8662}" destId="{2D8B4B71-2CF7-416F-959B-A15E6BD2C957}" srcOrd="2" destOrd="0" parTransId="{B78D66FC-150D-4310-BA89-8550BBE000D5}" sibTransId="{1D607649-ACB1-4165-83A5-A41386EA9BDE}"/>
    <dgm:cxn modelId="{BB72F0BE-C049-43A9-93EB-C1C414A4161E}" srcId="{97BAA4CC-6B0C-470B-90F6-A8936FCD8662}" destId="{0DA74422-0539-4AC8-BE69-E76159849C24}" srcOrd="1" destOrd="0" parTransId="{2A7CB409-91A5-4B22-974C-A801F888AE03}" sibTransId="{31A8F12E-746F-4697-9237-4D7EEDC87177}"/>
    <dgm:cxn modelId="{0D173AD3-E788-4249-8AC2-71024E86DB6F}" type="presOf" srcId="{2D8B4B71-2CF7-416F-959B-A15E6BD2C957}" destId="{F9D4222D-2B2D-4F35-B83B-3ED20E6112F0}" srcOrd="0" destOrd="0" presId="urn:microsoft.com/office/officeart/2018/2/layout/IconCircleList"/>
    <dgm:cxn modelId="{0F3C19D4-E825-47E4-B5CE-1333E9A43BF5}" type="presOf" srcId="{6751F5C1-267F-4527-8884-67B10DB5CD6C}" destId="{46817DAB-0BD7-48DA-9745-4EF28EE3A835}" srcOrd="0" destOrd="0" presId="urn:microsoft.com/office/officeart/2018/2/layout/IconCircleList"/>
    <dgm:cxn modelId="{F46EE9DF-A8F0-49FA-AA69-B7292A0B0FCF}" type="presOf" srcId="{0CCA94BC-8D47-4543-B66D-2F61D78D77E0}" destId="{0DF555F0-D7BB-4A6F-942F-353629F84995}" srcOrd="0" destOrd="0" presId="urn:microsoft.com/office/officeart/2018/2/layout/IconCircleList"/>
    <dgm:cxn modelId="{7097ADF3-2CFE-4C78-A03B-FA1254CBEBA0}" type="presOf" srcId="{0DA74422-0539-4AC8-BE69-E76159849C24}" destId="{EF3322DA-078B-4690-87CD-A840F6F56D57}" srcOrd="0" destOrd="0" presId="urn:microsoft.com/office/officeart/2018/2/layout/IconCircleList"/>
    <dgm:cxn modelId="{33D4D1FC-BF5F-4DC7-BF11-E5729AC18F71}" type="presOf" srcId="{02631A17-41BC-4582-B0DF-246AD01D837D}" destId="{47D37757-AAA4-4990-B76D-30F64CBA6C9D}" srcOrd="0" destOrd="0" presId="urn:microsoft.com/office/officeart/2018/2/layout/IconCircleList"/>
    <dgm:cxn modelId="{C81BB1A6-21F9-4462-85A8-083DEC55CEC9}" type="presParOf" srcId="{785785CC-9C54-4734-AE22-1E7D8FDCEB28}" destId="{E74887EA-6AC6-415C-8CF9-C20B5426DBD3}" srcOrd="0" destOrd="0" presId="urn:microsoft.com/office/officeart/2018/2/layout/IconCircleList"/>
    <dgm:cxn modelId="{23615B4E-1D75-4C3F-AC92-3663E2316FA3}" type="presParOf" srcId="{E74887EA-6AC6-415C-8CF9-C20B5426DBD3}" destId="{DFA55253-A129-4730-BEC6-0A20E7B871F9}" srcOrd="0" destOrd="0" presId="urn:microsoft.com/office/officeart/2018/2/layout/IconCircleList"/>
    <dgm:cxn modelId="{14ADBE2E-BD5C-4210-BA03-A7F1B27EBC49}" type="presParOf" srcId="{DFA55253-A129-4730-BEC6-0A20E7B871F9}" destId="{59536795-3B5A-47B1-8A23-8B72A3BD3A16}" srcOrd="0" destOrd="0" presId="urn:microsoft.com/office/officeart/2018/2/layout/IconCircleList"/>
    <dgm:cxn modelId="{CE679136-A70C-4CB6-8FDE-CA4CE5A6555A}" type="presParOf" srcId="{DFA55253-A129-4730-BEC6-0A20E7B871F9}" destId="{71551FBC-9060-4BC2-A3F7-2F6C3BA2B7B7}" srcOrd="1" destOrd="0" presId="urn:microsoft.com/office/officeart/2018/2/layout/IconCircleList"/>
    <dgm:cxn modelId="{E023B394-E793-4C79-A192-FE10E2DA5968}" type="presParOf" srcId="{DFA55253-A129-4730-BEC6-0A20E7B871F9}" destId="{C0815305-5A62-44C7-9D97-D4722266F904}" srcOrd="2" destOrd="0" presId="urn:microsoft.com/office/officeart/2018/2/layout/IconCircleList"/>
    <dgm:cxn modelId="{66F87E9C-187E-4AB1-B693-17549CFA8118}" type="presParOf" srcId="{DFA55253-A129-4730-BEC6-0A20E7B871F9}" destId="{47D37757-AAA4-4990-B76D-30F64CBA6C9D}" srcOrd="3" destOrd="0" presId="urn:microsoft.com/office/officeart/2018/2/layout/IconCircleList"/>
    <dgm:cxn modelId="{14F335E8-22CF-44AD-A8E2-A269C43EDDD7}" type="presParOf" srcId="{E74887EA-6AC6-415C-8CF9-C20B5426DBD3}" destId="{0DF555F0-D7BB-4A6F-942F-353629F84995}" srcOrd="1" destOrd="0" presId="urn:microsoft.com/office/officeart/2018/2/layout/IconCircleList"/>
    <dgm:cxn modelId="{B8E592BE-8EE1-4CE8-A5DF-8C70B5966F89}" type="presParOf" srcId="{E74887EA-6AC6-415C-8CF9-C20B5426DBD3}" destId="{65EEF9A7-372A-47CA-8193-74CB66448562}" srcOrd="2" destOrd="0" presId="urn:microsoft.com/office/officeart/2018/2/layout/IconCircleList"/>
    <dgm:cxn modelId="{A5893193-7D53-4E57-867F-F547C6CE7292}" type="presParOf" srcId="{65EEF9A7-372A-47CA-8193-74CB66448562}" destId="{E6538722-FE8C-4148-97C4-AB1BAD168524}" srcOrd="0" destOrd="0" presId="urn:microsoft.com/office/officeart/2018/2/layout/IconCircleList"/>
    <dgm:cxn modelId="{F5E654E8-0882-469D-A146-DDF60FBE9F34}" type="presParOf" srcId="{65EEF9A7-372A-47CA-8193-74CB66448562}" destId="{2D846D51-BFE8-419C-B18D-1045E5F04931}" srcOrd="1" destOrd="0" presId="urn:microsoft.com/office/officeart/2018/2/layout/IconCircleList"/>
    <dgm:cxn modelId="{AC35CB6F-C539-49B6-AB06-BD291CCE7898}" type="presParOf" srcId="{65EEF9A7-372A-47CA-8193-74CB66448562}" destId="{FE2FE7D2-F0B5-4084-A25D-66B6257DE6A1}" srcOrd="2" destOrd="0" presId="urn:microsoft.com/office/officeart/2018/2/layout/IconCircleList"/>
    <dgm:cxn modelId="{C8F36CCA-7FAD-4EDA-BEFD-A9A08D4CCD1E}" type="presParOf" srcId="{65EEF9A7-372A-47CA-8193-74CB66448562}" destId="{EF3322DA-078B-4690-87CD-A840F6F56D57}" srcOrd="3" destOrd="0" presId="urn:microsoft.com/office/officeart/2018/2/layout/IconCircleList"/>
    <dgm:cxn modelId="{19C28469-B31F-41BC-BC4D-424A438EA588}" type="presParOf" srcId="{E74887EA-6AC6-415C-8CF9-C20B5426DBD3}" destId="{7D19A6A7-1B12-4BFA-A569-4C227EF013EE}" srcOrd="3" destOrd="0" presId="urn:microsoft.com/office/officeart/2018/2/layout/IconCircleList"/>
    <dgm:cxn modelId="{E2EE2ACA-14E8-4281-AD8C-BF46FACA57C4}" type="presParOf" srcId="{E74887EA-6AC6-415C-8CF9-C20B5426DBD3}" destId="{F52A4E2D-6B07-4507-9495-342B3C1CF4FD}" srcOrd="4" destOrd="0" presId="urn:microsoft.com/office/officeart/2018/2/layout/IconCircleList"/>
    <dgm:cxn modelId="{C71E578A-6960-4A16-9941-6D5A5551F861}" type="presParOf" srcId="{F52A4E2D-6B07-4507-9495-342B3C1CF4FD}" destId="{7343BCE0-0265-4305-B418-06BFA0FA8D61}" srcOrd="0" destOrd="0" presId="urn:microsoft.com/office/officeart/2018/2/layout/IconCircleList"/>
    <dgm:cxn modelId="{8534F9F0-9075-4440-8E8F-98D934A50111}" type="presParOf" srcId="{F52A4E2D-6B07-4507-9495-342B3C1CF4FD}" destId="{A0A52CC3-2483-4045-9E86-F61193EDD34E}" srcOrd="1" destOrd="0" presId="urn:microsoft.com/office/officeart/2018/2/layout/IconCircleList"/>
    <dgm:cxn modelId="{6035D0DC-A4B3-45CC-924A-1B88995ED8A4}" type="presParOf" srcId="{F52A4E2D-6B07-4507-9495-342B3C1CF4FD}" destId="{A536CE01-32CC-440A-ABD8-5F6391CA0D4F}" srcOrd="2" destOrd="0" presId="urn:microsoft.com/office/officeart/2018/2/layout/IconCircleList"/>
    <dgm:cxn modelId="{674D9218-1FC8-48C7-929E-08AF3E5878A4}" type="presParOf" srcId="{F52A4E2D-6B07-4507-9495-342B3C1CF4FD}" destId="{F9D4222D-2B2D-4F35-B83B-3ED20E6112F0}" srcOrd="3" destOrd="0" presId="urn:microsoft.com/office/officeart/2018/2/layout/IconCircleList"/>
    <dgm:cxn modelId="{174F69BA-1C8F-48A7-9E63-DC5764C9F877}" type="presParOf" srcId="{E74887EA-6AC6-415C-8CF9-C20B5426DBD3}" destId="{D480ED1C-FFC8-4443-87C8-BFAE3A1B7354}" srcOrd="5" destOrd="0" presId="urn:microsoft.com/office/officeart/2018/2/layout/IconCircleList"/>
    <dgm:cxn modelId="{092C7EBD-73BC-4956-928E-C8FF61A4A4D7}" type="presParOf" srcId="{E74887EA-6AC6-415C-8CF9-C20B5426DBD3}" destId="{51DAFC3D-31DA-4F7F-814B-4FE1FE8A17AA}" srcOrd="6" destOrd="0" presId="urn:microsoft.com/office/officeart/2018/2/layout/IconCircleList"/>
    <dgm:cxn modelId="{DD4FBB5A-C7FC-4B3E-9E85-9CD5E5E7C1D4}" type="presParOf" srcId="{51DAFC3D-31DA-4F7F-814B-4FE1FE8A17AA}" destId="{35C91BB5-435A-48D1-97B3-8177A009323D}" srcOrd="0" destOrd="0" presId="urn:microsoft.com/office/officeart/2018/2/layout/IconCircleList"/>
    <dgm:cxn modelId="{DC8C94C1-F5A9-4A0A-8D9D-3A9DC7BE5879}" type="presParOf" srcId="{51DAFC3D-31DA-4F7F-814B-4FE1FE8A17AA}" destId="{6FD31413-1507-435D-998D-0A5E407472F1}" srcOrd="1" destOrd="0" presId="urn:microsoft.com/office/officeart/2018/2/layout/IconCircleList"/>
    <dgm:cxn modelId="{A090E669-E7EE-476A-B0F0-E700B54CBDF8}" type="presParOf" srcId="{51DAFC3D-31DA-4F7F-814B-4FE1FE8A17AA}" destId="{D61476D7-E8A1-4305-AD1C-1E29DC16E3C0}" srcOrd="2" destOrd="0" presId="urn:microsoft.com/office/officeart/2018/2/layout/IconCircleList"/>
    <dgm:cxn modelId="{9B57ED32-0094-467C-84F0-25B5F558690C}" type="presParOf" srcId="{51DAFC3D-31DA-4F7F-814B-4FE1FE8A17AA}" destId="{46817DAB-0BD7-48DA-9745-4EF28EE3A8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36795-3B5A-47B1-8A23-8B72A3BD3A16}">
      <dsp:nvSpPr>
        <dsp:cNvPr id="0" name=""/>
        <dsp:cNvSpPr/>
      </dsp:nvSpPr>
      <dsp:spPr>
        <a:xfrm>
          <a:off x="184898" y="219866"/>
          <a:ext cx="1321754" cy="1321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51FBC-9060-4BC2-A3F7-2F6C3BA2B7B7}">
      <dsp:nvSpPr>
        <dsp:cNvPr id="0" name=""/>
        <dsp:cNvSpPr/>
      </dsp:nvSpPr>
      <dsp:spPr>
        <a:xfrm>
          <a:off x="462467" y="497435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37757-AAA4-4990-B76D-30F64CBA6C9D}">
      <dsp:nvSpPr>
        <dsp:cNvPr id="0" name=""/>
        <dsp:cNvSpPr/>
      </dsp:nvSpPr>
      <dsp:spPr>
        <a:xfrm>
          <a:off x="1789885" y="219866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Brief Overview of Azure ML </a:t>
          </a:r>
          <a:endParaRPr lang="en-US" sz="2400" kern="1200" dirty="0"/>
        </a:p>
      </dsp:txBody>
      <dsp:txXfrm>
        <a:off x="1789885" y="219866"/>
        <a:ext cx="3115563" cy="1321754"/>
      </dsp:txXfrm>
    </dsp:sp>
    <dsp:sp modelId="{E6538722-FE8C-4148-97C4-AB1BAD168524}">
      <dsp:nvSpPr>
        <dsp:cNvPr id="0" name=""/>
        <dsp:cNvSpPr/>
      </dsp:nvSpPr>
      <dsp:spPr>
        <a:xfrm>
          <a:off x="5448312" y="219866"/>
          <a:ext cx="1321754" cy="1321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46D51-BFE8-419C-B18D-1045E5F04931}">
      <dsp:nvSpPr>
        <dsp:cNvPr id="0" name=""/>
        <dsp:cNvSpPr/>
      </dsp:nvSpPr>
      <dsp:spPr>
        <a:xfrm>
          <a:off x="5725881" y="497435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322DA-078B-4690-87CD-A840F6F56D57}">
      <dsp:nvSpPr>
        <dsp:cNvPr id="0" name=""/>
        <dsp:cNvSpPr/>
      </dsp:nvSpPr>
      <dsp:spPr>
        <a:xfrm>
          <a:off x="7053299" y="219866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Image Classification using AML Designer</a:t>
          </a:r>
        </a:p>
      </dsp:txBody>
      <dsp:txXfrm>
        <a:off x="7053299" y="219866"/>
        <a:ext cx="3115563" cy="1321754"/>
      </dsp:txXfrm>
    </dsp:sp>
    <dsp:sp modelId="{7343BCE0-0265-4305-B418-06BFA0FA8D61}">
      <dsp:nvSpPr>
        <dsp:cNvPr id="0" name=""/>
        <dsp:cNvSpPr/>
      </dsp:nvSpPr>
      <dsp:spPr>
        <a:xfrm>
          <a:off x="184898" y="2173128"/>
          <a:ext cx="1321754" cy="1321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52CC3-2483-4045-9E86-F61193EDD34E}">
      <dsp:nvSpPr>
        <dsp:cNvPr id="0" name=""/>
        <dsp:cNvSpPr/>
      </dsp:nvSpPr>
      <dsp:spPr>
        <a:xfrm>
          <a:off x="462467" y="2450696"/>
          <a:ext cx="766617" cy="766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4222D-2B2D-4F35-B83B-3ED20E6112F0}">
      <dsp:nvSpPr>
        <dsp:cNvPr id="0" name=""/>
        <dsp:cNvSpPr/>
      </dsp:nvSpPr>
      <dsp:spPr>
        <a:xfrm>
          <a:off x="1789885" y="217312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Demo</a:t>
          </a:r>
          <a:endParaRPr lang="en-US" sz="2400" b="0" i="0" kern="1200" dirty="0"/>
        </a:p>
      </dsp:txBody>
      <dsp:txXfrm>
        <a:off x="1789885" y="2173128"/>
        <a:ext cx="3115563" cy="1321754"/>
      </dsp:txXfrm>
    </dsp:sp>
    <dsp:sp modelId="{35C91BB5-435A-48D1-97B3-8177A009323D}">
      <dsp:nvSpPr>
        <dsp:cNvPr id="0" name=""/>
        <dsp:cNvSpPr/>
      </dsp:nvSpPr>
      <dsp:spPr>
        <a:xfrm>
          <a:off x="5448312" y="2173128"/>
          <a:ext cx="1321754" cy="1321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31413-1507-435D-998D-0A5E407472F1}">
      <dsp:nvSpPr>
        <dsp:cNvPr id="0" name=""/>
        <dsp:cNvSpPr/>
      </dsp:nvSpPr>
      <dsp:spPr>
        <a:xfrm>
          <a:off x="5725881" y="2450696"/>
          <a:ext cx="766617" cy="766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17DAB-0BD7-48DA-9745-4EF28EE3A835}">
      <dsp:nvSpPr>
        <dsp:cNvPr id="0" name=""/>
        <dsp:cNvSpPr/>
      </dsp:nvSpPr>
      <dsp:spPr>
        <a:xfrm>
          <a:off x="7053299" y="217312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Leveraging AML for Offline trained models</a:t>
          </a:r>
        </a:p>
      </dsp:txBody>
      <dsp:txXfrm>
        <a:off x="7053299" y="2173128"/>
        <a:ext cx="3115563" cy="132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mailto:arsalan.anwar.7777@gmail.com" TargetMode="External"/><Relationship Id="rId4" Type="http://schemas.openxmlformats.org/officeDocument/2006/relationships/hyperlink" Target="mailto:j.niranjana.reddy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917" y="4258781"/>
            <a:ext cx="9762763" cy="1439459"/>
          </a:xfrm>
        </p:spPr>
        <p:txBody>
          <a:bodyPr>
            <a:normAutofit/>
          </a:bodyPr>
          <a:lstStyle/>
          <a:p>
            <a:r>
              <a:rPr lang="en-US" sz="4400" b="1" dirty="0"/>
              <a:t>Getting Started with Image Classification using Azure ML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5" r="-1" b="13135"/>
          <a:stretch/>
        </p:blipFill>
        <p:spPr>
          <a:xfrm>
            <a:off x="-6915" y="34946"/>
            <a:ext cx="12198915" cy="428178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06CB953-C0FF-4FF2-838A-06B5476C09C3}"/>
              </a:ext>
            </a:extLst>
          </p:cNvPr>
          <p:cNvSpPr txBox="1">
            <a:spLocks/>
          </p:cNvSpPr>
          <p:nvPr/>
        </p:nvSpPr>
        <p:spPr>
          <a:xfrm>
            <a:off x="1700369" y="5612702"/>
            <a:ext cx="3724386" cy="976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Arsalan Anwar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Associate Data Scientist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West Pharmaceutical Services</a:t>
            </a:r>
          </a:p>
          <a:p>
            <a:pPr algn="l">
              <a:lnSpc>
                <a:spcPct val="100000"/>
              </a:lnSpc>
            </a:pPr>
            <a:endParaRPr lang="en-US" sz="11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593B4-0412-4745-9F21-A56AEA3B04C5}"/>
              </a:ext>
            </a:extLst>
          </p:cNvPr>
          <p:cNvSpPr/>
          <p:nvPr/>
        </p:nvSpPr>
        <p:spPr>
          <a:xfrm>
            <a:off x="7392183" y="5660140"/>
            <a:ext cx="1150564" cy="987239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4A358B-8E68-49B9-9B45-5E1C14506137}"/>
              </a:ext>
            </a:extLst>
          </p:cNvPr>
          <p:cNvSpPr/>
          <p:nvPr/>
        </p:nvSpPr>
        <p:spPr>
          <a:xfrm>
            <a:off x="485749" y="5590791"/>
            <a:ext cx="1043389" cy="976966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9213FB4B-62E3-4965-86A9-C4C3331E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221" y="290243"/>
            <a:ext cx="776501" cy="7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4364" y="5769889"/>
            <a:ext cx="3346019" cy="97696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Niranjana Reddy J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Associate Data Scientist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West Pharmaceutical Services</a:t>
            </a:r>
          </a:p>
          <a:p>
            <a:pPr algn="l">
              <a:lnSpc>
                <a:spcPct val="100000"/>
              </a:lnSpc>
            </a:pPr>
            <a:endParaRPr lang="en-US" sz="1100" dirty="0"/>
          </a:p>
        </p:txBody>
      </p:sp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330C8B0B-3FB8-4E32-A27B-068E772B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8" y="188643"/>
            <a:ext cx="1197860" cy="11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667D9-1873-42DF-93F8-F0B3966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15" y="1115567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Leveraging AML for Offline Trained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E70C7414-B8EF-4BEB-9D4D-4EBA2E94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0136" y="2580172"/>
            <a:ext cx="1697655" cy="16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7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46660-963B-4949-B868-5296992D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917" y="1023257"/>
            <a:ext cx="4006554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Leveraging AML for Offline Trained Models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3CD4E7CC-CB94-40BC-B3C3-BBEA7A86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16" y="525599"/>
            <a:ext cx="675277" cy="6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C8088-EC02-4F37-93C2-489F9A22FA9F}"/>
              </a:ext>
            </a:extLst>
          </p:cNvPr>
          <p:cNvSpPr/>
          <p:nvPr/>
        </p:nvSpPr>
        <p:spPr>
          <a:xfrm>
            <a:off x="5118746" y="1542867"/>
            <a:ext cx="6601316" cy="3531236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43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038BE-0DC1-4C64-9520-40E56D5E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15" y="1115567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F18B7298-015B-40C3-8081-CBCFB285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736" y="2503976"/>
            <a:ext cx="1850047" cy="18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70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EF9F-0BC0-4C36-B342-42B35F03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IN" dirty="0"/>
              <a:t>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C4B7-955A-4AA2-98AC-EA5DBB66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6900" lvl="0" indent="0">
              <a:lnSpc>
                <a:spcPct val="100000"/>
              </a:lnSpc>
              <a:buNone/>
            </a:pPr>
            <a:r>
              <a:rPr lang="en-IN" b="1" dirty="0"/>
              <a:t>In this session, we have covered the following: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/>
              <a:t>Brief Overview of Azure 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What is Azure ML?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Why Azure ML?</a:t>
            </a:r>
            <a:endParaRPr lang="en-US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/>
              <a:t>Image Classification using AML Designer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End to End Flow 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/>
              <a:t>Demo</a:t>
            </a:r>
            <a:endParaRPr lang="en-US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Leveraging AML for Offline trained models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856FE79D-9B45-4E7B-A4E0-0BE95AE2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16" y="525599"/>
            <a:ext cx="675277" cy="6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9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1F181-9CAC-4C3E-BA72-0E657F9B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15" y="1115567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D21E89DE-F775-4AC5-A331-5C09F2D66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536" y="2567478"/>
            <a:ext cx="1723043" cy="17230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ACFC7F0-C5BC-4E64-8A43-796CC760184A}"/>
              </a:ext>
            </a:extLst>
          </p:cNvPr>
          <p:cNvSpPr txBox="1">
            <a:spLocks/>
          </p:cNvSpPr>
          <p:nvPr/>
        </p:nvSpPr>
        <p:spPr>
          <a:xfrm>
            <a:off x="-413475" y="5196275"/>
            <a:ext cx="2539999" cy="693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b="1" dirty="0"/>
              <a:t>For further queries</a:t>
            </a:r>
            <a:r>
              <a:rPr lang="en-US" sz="2400" dirty="0"/>
              <a:t>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3FBFC-E7C8-481B-A3EF-08F0E29F906C}"/>
              </a:ext>
            </a:extLst>
          </p:cNvPr>
          <p:cNvSpPr txBox="1">
            <a:spLocks/>
          </p:cNvSpPr>
          <p:nvPr/>
        </p:nvSpPr>
        <p:spPr>
          <a:xfrm>
            <a:off x="7334471" y="5561137"/>
            <a:ext cx="4451457" cy="7089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hlinkClick r:id="rId4"/>
              </a:rPr>
              <a:t>j.niranjana.reddy@gmail.com</a:t>
            </a:r>
            <a:endParaRPr lang="en-US" sz="2000" dirty="0"/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https://</a:t>
            </a:r>
            <a:r>
              <a:rPr lang="en-IN" sz="2000" dirty="0">
                <a:solidFill>
                  <a:srgbClr val="52423A"/>
                </a:solidFill>
                <a:effectLst/>
              </a:rPr>
              <a:t>www.linkedin.com/in/</a:t>
            </a:r>
            <a:r>
              <a:rPr lang="en-IN" sz="2000" dirty="0">
                <a:effectLst/>
              </a:rPr>
              <a:t>niranjana5</a:t>
            </a:r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8A7F60-0B0C-4CF1-9AA0-A27E56AF5771}"/>
              </a:ext>
            </a:extLst>
          </p:cNvPr>
          <p:cNvSpPr txBox="1">
            <a:spLocks/>
          </p:cNvSpPr>
          <p:nvPr/>
        </p:nvSpPr>
        <p:spPr>
          <a:xfrm>
            <a:off x="3030637" y="5502506"/>
            <a:ext cx="3736032" cy="13951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000" dirty="0">
                <a:hlinkClick r:id="rId5"/>
              </a:rPr>
              <a:t>arsalan.anwar.7777@gmail.com</a:t>
            </a:r>
            <a:endParaRPr lang="en-US" sz="2000" dirty="0"/>
          </a:p>
          <a:p>
            <a:pPr algn="l">
              <a:spcAft>
                <a:spcPts val="600"/>
              </a:spcAft>
            </a:pPr>
            <a:r>
              <a:rPr lang="en-US" sz="2000" dirty="0"/>
              <a:t>https://www.linkedin.com/in/arsalananwar1998/</a:t>
            </a:r>
          </a:p>
          <a:p>
            <a:pPr algn="l"/>
            <a:endParaRPr lang="en-US" sz="2000" dirty="0"/>
          </a:p>
        </p:txBody>
      </p:sp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694FB751-C9D8-4BFB-A62F-870F9289AF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1800" y="5565064"/>
            <a:ext cx="398817" cy="398817"/>
          </a:xfrm>
          <a:prstGeom prst="rect">
            <a:avLst/>
          </a:prstGeom>
        </p:spPr>
      </p:pic>
      <p:pic>
        <p:nvPicPr>
          <p:cNvPr id="15" name="Graphic 14" descr="Envelope">
            <a:extLst>
              <a:ext uri="{FF2B5EF4-FFF2-40B4-BE49-F238E27FC236}">
                <a16:creationId xmlns:a16="http://schemas.microsoft.com/office/drawing/2014/main" id="{56257807-B3F6-439B-BA5E-B57C1F361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7451" y="5561137"/>
            <a:ext cx="398817" cy="398817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D679CA6-0855-4A33-8407-A88DE133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08" y="6026439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463CBE00-74BA-4212-A58F-BC3D3BD3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59" y="5988339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17D7B6-6F97-476B-A583-B0A9A8D8CB6F}"/>
              </a:ext>
            </a:extLst>
          </p:cNvPr>
          <p:cNvSpPr/>
          <p:nvPr/>
        </p:nvSpPr>
        <p:spPr>
          <a:xfrm>
            <a:off x="2601723" y="5160929"/>
            <a:ext cx="2935477" cy="41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Arsalan Anwar </a:t>
            </a:r>
            <a:endParaRPr lang="en-IN" sz="2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ABC90-ABC1-4B62-945F-5384A53E09C8}"/>
              </a:ext>
            </a:extLst>
          </p:cNvPr>
          <p:cNvSpPr/>
          <p:nvPr/>
        </p:nvSpPr>
        <p:spPr>
          <a:xfrm>
            <a:off x="6868626" y="5173630"/>
            <a:ext cx="2529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b="1" dirty="0"/>
              <a:t>Niranjana Reddy 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B6392E-45E0-4416-92C3-6B73B55154A0}"/>
              </a:ext>
            </a:extLst>
          </p:cNvPr>
          <p:cNvCxnSpPr/>
          <p:nvPr/>
        </p:nvCxnSpPr>
        <p:spPr>
          <a:xfrm>
            <a:off x="2321614" y="5249733"/>
            <a:ext cx="0" cy="1157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7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-126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BF2AC04D-D8CC-4118-9F91-4CBCBD92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050518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92CF5-9BDA-483C-80F0-0728767F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Overview of Azure 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Books">
            <a:extLst>
              <a:ext uri="{FF2B5EF4-FFF2-40B4-BE49-F238E27FC236}">
                <a16:creationId xmlns:a16="http://schemas.microsoft.com/office/drawing/2014/main" id="{B96C36BC-EB3F-4E6D-8469-073847279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4372" y="2311399"/>
            <a:ext cx="1943085" cy="19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5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A7DB8-006F-4315-993C-A885C38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IN"/>
              <a:t>What is Azure ML?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7957-2F21-4EBC-A860-F89FC2C4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b="1" dirty="0"/>
              <a:t>Azure Machine Learning is a cloud-based environment that can be used to train, deploy, automate, manage, and track ML models.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6BA09B-39BB-4CF9-B8FC-8C40B914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90" y="3599723"/>
            <a:ext cx="6161183" cy="1540295"/>
          </a:xfrm>
          <a:prstGeom prst="rect">
            <a:avLst/>
          </a:prstGeom>
        </p:spPr>
      </p:pic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517318F8-F7B3-4048-B037-B5810EB66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16" y="525599"/>
            <a:ext cx="675277" cy="6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2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A7DB8-006F-4315-993C-A885C38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IN" dirty="0"/>
              <a:t>Why Azure ML?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7957-2F21-4EBC-A860-F89FC2C4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912" y="1023256"/>
            <a:ext cx="6025645" cy="2583543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US" sz="3000" b="1" dirty="0"/>
              <a:t>Challenges faced by Data Scientists</a:t>
            </a:r>
          </a:p>
          <a:p>
            <a:pPr marL="36900" indent="0">
              <a:buNone/>
            </a:pPr>
            <a:endParaRPr lang="en-US" sz="3000" b="1" dirty="0"/>
          </a:p>
          <a:p>
            <a:pPr marL="36900" indent="0">
              <a:buNone/>
            </a:pPr>
            <a:endParaRPr lang="en-US" sz="3000" b="1" dirty="0"/>
          </a:p>
          <a:p>
            <a:pPr marL="36900" indent="0">
              <a:buNone/>
            </a:pPr>
            <a:r>
              <a:rPr lang="en-US" sz="3000" b="1" dirty="0"/>
              <a:t>Advantages of Azure 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45209-5253-4C00-8A4B-126BC746D444}"/>
              </a:ext>
            </a:extLst>
          </p:cNvPr>
          <p:cNvSpPr txBox="1"/>
          <p:nvPr/>
        </p:nvSpPr>
        <p:spPr>
          <a:xfrm>
            <a:off x="5260224" y="1641063"/>
            <a:ext cx="3171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52423A"/>
                </a:solidFill>
              </a:rPr>
              <a:t>Multiple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52423A"/>
                </a:solidFill>
              </a:rPr>
              <a:t>Lot of time taken for end to end implementation</a:t>
            </a:r>
            <a:endParaRPr lang="en-IN" sz="2000" dirty="0">
              <a:solidFill>
                <a:srgbClr val="52423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14122-4602-4FEB-A1BD-F9851FBC8F5C}"/>
              </a:ext>
            </a:extLst>
          </p:cNvPr>
          <p:cNvSpPr txBox="1"/>
          <p:nvPr/>
        </p:nvSpPr>
        <p:spPr>
          <a:xfrm>
            <a:off x="8635974" y="1643108"/>
            <a:ext cx="3302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52423A"/>
                </a:solidFill>
              </a:rPr>
              <a:t>No proper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52423A"/>
                </a:solidFill>
              </a:rPr>
              <a:t>Integration with various other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5B345-B5BA-44BB-8ACE-A7D08598A402}"/>
              </a:ext>
            </a:extLst>
          </p:cNvPr>
          <p:cNvSpPr txBox="1"/>
          <p:nvPr/>
        </p:nvSpPr>
        <p:spPr>
          <a:xfrm>
            <a:off x="5260224" y="3640429"/>
            <a:ext cx="661020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52423A"/>
                </a:solidFill>
              </a:rPr>
              <a:t>Code first or </a:t>
            </a:r>
            <a:r>
              <a:rPr lang="en-IN" sz="2000" b="1" dirty="0">
                <a:solidFill>
                  <a:srgbClr val="52423A"/>
                </a:solidFill>
              </a:rPr>
              <a:t>no code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52423A"/>
                </a:solidFill>
              </a:rPr>
              <a:t>Multiple </a:t>
            </a:r>
            <a:r>
              <a:rPr lang="en-IN" sz="2000" b="1" dirty="0">
                <a:solidFill>
                  <a:srgbClr val="52423A"/>
                </a:solidFill>
              </a:rPr>
              <a:t>data sources can be integrated</a:t>
            </a:r>
            <a:endParaRPr lang="en-IN" sz="2000" dirty="0">
              <a:solidFill>
                <a:srgbClr val="52423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52423A"/>
                </a:solidFill>
              </a:rPr>
              <a:t>End to end implementation, from training to deployment, can be done in a </a:t>
            </a:r>
            <a:r>
              <a:rPr lang="en-IN" sz="2000" b="1" dirty="0">
                <a:solidFill>
                  <a:srgbClr val="52423A"/>
                </a:solidFill>
              </a:rPr>
              <a:t>short span of time</a:t>
            </a:r>
            <a:r>
              <a:rPr lang="en-IN" sz="2000" dirty="0">
                <a:solidFill>
                  <a:srgbClr val="52423A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52423A"/>
                </a:solidFill>
              </a:rPr>
              <a:t>Provides </a:t>
            </a:r>
            <a:r>
              <a:rPr lang="en-IN" sz="2000" b="1" dirty="0">
                <a:solidFill>
                  <a:srgbClr val="52423A"/>
                </a:solidFill>
              </a:rPr>
              <a:t>powerful infrastructure </a:t>
            </a:r>
            <a:r>
              <a:rPr lang="en-IN" sz="2000" dirty="0">
                <a:solidFill>
                  <a:srgbClr val="52423A"/>
                </a:solidFill>
              </a:rPr>
              <a:t>like CPU and GPU which will accelerate the learning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52423A"/>
                </a:solidFill>
              </a:rPr>
              <a:t>Integration of various Azure Services</a:t>
            </a:r>
            <a:r>
              <a:rPr lang="en-IN" sz="2000" dirty="0">
                <a:solidFill>
                  <a:srgbClr val="52423A"/>
                </a:solidFill>
              </a:rPr>
              <a:t> like AKS, </a:t>
            </a:r>
            <a:r>
              <a:rPr lang="en-IN" sz="2000" dirty="0" err="1">
                <a:solidFill>
                  <a:srgbClr val="52423A"/>
                </a:solidFill>
              </a:rPr>
              <a:t>DataBricks</a:t>
            </a:r>
            <a:r>
              <a:rPr lang="en-IN" sz="2000" dirty="0">
                <a:solidFill>
                  <a:srgbClr val="52423A"/>
                </a:solidFill>
              </a:rPr>
              <a:t>, </a:t>
            </a:r>
            <a:r>
              <a:rPr lang="en-IN" sz="2000" dirty="0" err="1">
                <a:solidFill>
                  <a:srgbClr val="52423A"/>
                </a:solidFill>
              </a:rPr>
              <a:t>DataLake</a:t>
            </a:r>
            <a:r>
              <a:rPr lang="en-IN" sz="2000" dirty="0">
                <a:solidFill>
                  <a:srgbClr val="52423A"/>
                </a:solidFill>
              </a:rPr>
              <a:t> Analytics, </a:t>
            </a:r>
            <a:r>
              <a:rPr lang="en-IN" sz="2000" dirty="0" err="1">
                <a:solidFill>
                  <a:srgbClr val="52423A"/>
                </a:solidFill>
              </a:rPr>
              <a:t>MLOps</a:t>
            </a:r>
            <a:r>
              <a:rPr lang="en-IN" sz="2000" dirty="0">
                <a:solidFill>
                  <a:srgbClr val="52423A"/>
                </a:solidFill>
              </a:rPr>
              <a:t>,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52423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52423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52423A"/>
              </a:solidFill>
            </a:endParaRPr>
          </a:p>
        </p:txBody>
      </p:sp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5EC4B0BD-7D0E-47F1-B056-9918C6A8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16" y="525599"/>
            <a:ext cx="675277" cy="6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4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9CA7-B484-41BD-811C-B35F0DC7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5400" dirty="0"/>
              <a:t>Image Classification using Azure ML</a:t>
            </a:r>
            <a:endParaRPr lang="en-US" sz="5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aphic 6" descr="Images">
            <a:extLst>
              <a:ext uri="{FF2B5EF4-FFF2-40B4-BE49-F238E27FC236}">
                <a16:creationId xmlns:a16="http://schemas.microsoft.com/office/drawing/2014/main" id="{8F6AE8BD-42F5-41E1-A5C7-5F3B105760F9}"/>
              </a:ext>
            </a:extLst>
          </p:cNvPr>
          <p:cNvGrpSpPr/>
          <p:nvPr/>
        </p:nvGrpSpPr>
        <p:grpSpPr>
          <a:xfrm>
            <a:off x="8843850" y="2456624"/>
            <a:ext cx="1675373" cy="1647317"/>
            <a:chOff x="9471073" y="4125100"/>
            <a:chExt cx="914400" cy="9144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C6F88A-52C9-413E-BDC9-B436A0BECB4F}"/>
                </a:ext>
              </a:extLst>
            </p:cNvPr>
            <p:cNvSpPr/>
            <p:nvPr/>
          </p:nvSpPr>
          <p:spPr>
            <a:xfrm>
              <a:off x="9966373" y="4593158"/>
              <a:ext cx="192517" cy="234808"/>
            </a:xfrm>
            <a:custGeom>
              <a:avLst/>
              <a:gdLst>
                <a:gd name="connsiteX0" fmla="*/ 190500 w 192517"/>
                <a:gd name="connsiteY0" fmla="*/ 213932 h 234808"/>
                <a:gd name="connsiteX1" fmla="*/ 60103 w 192517"/>
                <a:gd name="connsiteY1" fmla="*/ 6096 h 234808"/>
                <a:gd name="connsiteX2" fmla="*/ 49149 w 192517"/>
                <a:gd name="connsiteY2" fmla="*/ 0 h 234808"/>
                <a:gd name="connsiteX3" fmla="*/ 38100 w 192517"/>
                <a:gd name="connsiteY3" fmla="*/ 6096 h 234808"/>
                <a:gd name="connsiteX4" fmla="*/ 0 w 192517"/>
                <a:gd name="connsiteY4" fmla="*/ 67247 h 234808"/>
                <a:gd name="connsiteX5" fmla="*/ 81725 w 192517"/>
                <a:gd name="connsiteY5" fmla="*/ 199454 h 234808"/>
                <a:gd name="connsiteX6" fmla="*/ 85725 w 192517"/>
                <a:gd name="connsiteY6" fmla="*/ 234791 h 234808"/>
                <a:gd name="connsiteX7" fmla="*/ 178117 w 192517"/>
                <a:gd name="connsiteY7" fmla="*/ 234791 h 234808"/>
                <a:gd name="connsiteX8" fmla="*/ 192500 w 192517"/>
                <a:gd name="connsiteY8" fmla="*/ 221776 h 234808"/>
                <a:gd name="connsiteX9" fmla="*/ 190500 w 192517"/>
                <a:gd name="connsiteY9" fmla="*/ 213932 h 23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517" h="234808">
                  <a:moveTo>
                    <a:pt x="190500" y="213932"/>
                  </a:moveTo>
                  <a:lnTo>
                    <a:pt x="60103" y="6096"/>
                  </a:lnTo>
                  <a:cubicBezTo>
                    <a:pt x="57770" y="2287"/>
                    <a:pt x="53615" y="-25"/>
                    <a:pt x="49149" y="0"/>
                  </a:cubicBezTo>
                  <a:cubicBezTo>
                    <a:pt x="44663" y="-2"/>
                    <a:pt x="40491" y="2300"/>
                    <a:pt x="38100" y="6096"/>
                  </a:cubicBezTo>
                  <a:lnTo>
                    <a:pt x="0" y="67247"/>
                  </a:lnTo>
                  <a:lnTo>
                    <a:pt x="81725" y="199454"/>
                  </a:lnTo>
                  <a:cubicBezTo>
                    <a:pt x="88641" y="209912"/>
                    <a:pt x="90127" y="223051"/>
                    <a:pt x="85725" y="234791"/>
                  </a:cubicBezTo>
                  <a:lnTo>
                    <a:pt x="178117" y="234791"/>
                  </a:lnTo>
                  <a:cubicBezTo>
                    <a:pt x="185683" y="235170"/>
                    <a:pt x="192123" y="229342"/>
                    <a:pt x="192500" y="221776"/>
                  </a:cubicBezTo>
                  <a:cubicBezTo>
                    <a:pt x="192638" y="219020"/>
                    <a:pt x="191941" y="216286"/>
                    <a:pt x="190500" y="2139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A23DB5-F9E1-4044-8F64-44C4CCDC790A}"/>
                </a:ext>
              </a:extLst>
            </p:cNvPr>
            <p:cNvSpPr/>
            <p:nvPr/>
          </p:nvSpPr>
          <p:spPr>
            <a:xfrm>
              <a:off x="9572374" y="4465992"/>
              <a:ext cx="445097" cy="362080"/>
            </a:xfrm>
            <a:custGeom>
              <a:avLst/>
              <a:gdLst>
                <a:gd name="connsiteX0" fmla="*/ 442576 w 445097"/>
                <a:gd name="connsiteY0" fmla="*/ 342336 h 362080"/>
                <a:gd name="connsiteX1" fmla="*/ 235407 w 445097"/>
                <a:gd name="connsiteY1" fmla="*/ 5246 h 362080"/>
                <a:gd name="connsiteX2" fmla="*/ 224263 w 445097"/>
                <a:gd name="connsiteY2" fmla="*/ 7 h 362080"/>
                <a:gd name="connsiteX3" fmla="*/ 222549 w 445097"/>
                <a:gd name="connsiteY3" fmla="*/ 7 h 362080"/>
                <a:gd name="connsiteX4" fmla="*/ 220834 w 445097"/>
                <a:gd name="connsiteY4" fmla="*/ 7 h 362080"/>
                <a:gd name="connsiteX5" fmla="*/ 209690 w 445097"/>
                <a:gd name="connsiteY5" fmla="*/ 5246 h 362080"/>
                <a:gd name="connsiteX6" fmla="*/ 2521 w 445097"/>
                <a:gd name="connsiteY6" fmla="*/ 342336 h 362080"/>
                <a:gd name="connsiteX7" fmla="*/ 1473 w 445097"/>
                <a:gd name="connsiteY7" fmla="*/ 356338 h 362080"/>
                <a:gd name="connsiteX8" fmla="*/ 12999 w 445097"/>
                <a:gd name="connsiteY8" fmla="*/ 361957 h 362080"/>
                <a:gd name="connsiteX9" fmla="*/ 432099 w 445097"/>
                <a:gd name="connsiteY9" fmla="*/ 361957 h 362080"/>
                <a:gd name="connsiteX10" fmla="*/ 443624 w 445097"/>
                <a:gd name="connsiteY10" fmla="*/ 356338 h 362080"/>
                <a:gd name="connsiteX11" fmla="*/ 442576 w 445097"/>
                <a:gd name="connsiteY11" fmla="*/ 342336 h 362080"/>
                <a:gd name="connsiteX12" fmla="*/ 257220 w 445097"/>
                <a:gd name="connsiteY12" fmla="*/ 163171 h 362080"/>
                <a:gd name="connsiteX13" fmla="*/ 224263 w 445097"/>
                <a:gd name="connsiteY13" fmla="*/ 192508 h 362080"/>
                <a:gd name="connsiteX14" fmla="*/ 191307 w 445097"/>
                <a:gd name="connsiteY14" fmla="*/ 163171 h 362080"/>
                <a:gd name="connsiteX15" fmla="*/ 136824 w 445097"/>
                <a:gd name="connsiteY15" fmla="*/ 196127 h 362080"/>
                <a:gd name="connsiteX16" fmla="*/ 222549 w 445097"/>
                <a:gd name="connsiteY16" fmla="*/ 57157 h 362080"/>
                <a:gd name="connsiteX17" fmla="*/ 305988 w 445097"/>
                <a:gd name="connsiteY17" fmla="*/ 192508 h 36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5097" h="362080">
                  <a:moveTo>
                    <a:pt x="442576" y="342336"/>
                  </a:moveTo>
                  <a:lnTo>
                    <a:pt x="235407" y="5246"/>
                  </a:lnTo>
                  <a:cubicBezTo>
                    <a:pt x="232749" y="1812"/>
                    <a:pt x="228604" y="-136"/>
                    <a:pt x="224263" y="7"/>
                  </a:cubicBezTo>
                  <a:lnTo>
                    <a:pt x="222549" y="7"/>
                  </a:lnTo>
                  <a:lnTo>
                    <a:pt x="220834" y="7"/>
                  </a:lnTo>
                  <a:cubicBezTo>
                    <a:pt x="216494" y="-136"/>
                    <a:pt x="212348" y="1812"/>
                    <a:pt x="209690" y="5246"/>
                  </a:cubicBezTo>
                  <a:lnTo>
                    <a:pt x="2521" y="342336"/>
                  </a:lnTo>
                  <a:cubicBezTo>
                    <a:pt x="-413" y="346442"/>
                    <a:pt x="-817" y="351841"/>
                    <a:pt x="1473" y="356338"/>
                  </a:cubicBezTo>
                  <a:cubicBezTo>
                    <a:pt x="3784" y="360412"/>
                    <a:pt x="8365" y="362646"/>
                    <a:pt x="12999" y="361957"/>
                  </a:cubicBezTo>
                  <a:lnTo>
                    <a:pt x="432099" y="361957"/>
                  </a:lnTo>
                  <a:cubicBezTo>
                    <a:pt x="436733" y="362646"/>
                    <a:pt x="441313" y="360412"/>
                    <a:pt x="443624" y="356338"/>
                  </a:cubicBezTo>
                  <a:cubicBezTo>
                    <a:pt x="445915" y="351841"/>
                    <a:pt x="445511" y="346442"/>
                    <a:pt x="442576" y="342336"/>
                  </a:cubicBezTo>
                  <a:close/>
                  <a:moveTo>
                    <a:pt x="257220" y="163171"/>
                  </a:moveTo>
                  <a:lnTo>
                    <a:pt x="224263" y="192508"/>
                  </a:lnTo>
                  <a:lnTo>
                    <a:pt x="191307" y="163171"/>
                  </a:lnTo>
                  <a:lnTo>
                    <a:pt x="136824" y="196127"/>
                  </a:lnTo>
                  <a:lnTo>
                    <a:pt x="222549" y="57157"/>
                  </a:lnTo>
                  <a:lnTo>
                    <a:pt x="305988" y="19250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E0DE46-C457-47D4-B6C5-2E61B8826635}"/>
                </a:ext>
              </a:extLst>
            </p:cNvPr>
            <p:cNvSpPr/>
            <p:nvPr/>
          </p:nvSpPr>
          <p:spPr>
            <a:xfrm>
              <a:off x="9642523" y="445847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5DADD8-CDDE-4B40-A397-88FFD3455757}"/>
                </a:ext>
              </a:extLst>
            </p:cNvPr>
            <p:cNvSpPr/>
            <p:nvPr/>
          </p:nvSpPr>
          <p:spPr>
            <a:xfrm>
              <a:off x="9490123" y="4248925"/>
              <a:ext cx="866775" cy="693324"/>
            </a:xfrm>
            <a:custGeom>
              <a:avLst/>
              <a:gdLst>
                <a:gd name="connsiteX0" fmla="*/ 866775 w 866775"/>
                <a:gd name="connsiteY0" fmla="*/ 0 h 693324"/>
                <a:gd name="connsiteX1" fmla="*/ 104775 w 866775"/>
                <a:gd name="connsiteY1" fmla="*/ 0 h 693324"/>
                <a:gd name="connsiteX2" fmla="*/ 104775 w 866775"/>
                <a:gd name="connsiteY2" fmla="*/ 104775 h 693324"/>
                <a:gd name="connsiteX3" fmla="*/ 0 w 866775"/>
                <a:gd name="connsiteY3" fmla="*/ 104775 h 693324"/>
                <a:gd name="connsiteX4" fmla="*/ 0 w 866775"/>
                <a:gd name="connsiteY4" fmla="*/ 693325 h 693324"/>
                <a:gd name="connsiteX5" fmla="*/ 762000 w 866775"/>
                <a:gd name="connsiteY5" fmla="*/ 693325 h 693324"/>
                <a:gd name="connsiteX6" fmla="*/ 762000 w 866775"/>
                <a:gd name="connsiteY6" fmla="*/ 588550 h 693324"/>
                <a:gd name="connsiteX7" fmla="*/ 866775 w 866775"/>
                <a:gd name="connsiteY7" fmla="*/ 588550 h 693324"/>
                <a:gd name="connsiteX8" fmla="*/ 704850 w 866775"/>
                <a:gd name="connsiteY8" fmla="*/ 638175 h 693324"/>
                <a:gd name="connsiteX9" fmla="*/ 57150 w 866775"/>
                <a:gd name="connsiteY9" fmla="*/ 638175 h 693324"/>
                <a:gd name="connsiteX10" fmla="*/ 57150 w 866775"/>
                <a:gd name="connsiteY10" fmla="*/ 159925 h 693324"/>
                <a:gd name="connsiteX11" fmla="*/ 704850 w 866775"/>
                <a:gd name="connsiteY11" fmla="*/ 159925 h 693324"/>
                <a:gd name="connsiteX12" fmla="*/ 809625 w 866775"/>
                <a:gd name="connsiteY12" fmla="*/ 533400 h 693324"/>
                <a:gd name="connsiteX13" fmla="*/ 762000 w 866775"/>
                <a:gd name="connsiteY13" fmla="*/ 533400 h 693324"/>
                <a:gd name="connsiteX14" fmla="*/ 762000 w 866775"/>
                <a:gd name="connsiteY14" fmla="*/ 104775 h 693324"/>
                <a:gd name="connsiteX15" fmla="*/ 161925 w 866775"/>
                <a:gd name="connsiteY15" fmla="*/ 104775 h 693324"/>
                <a:gd name="connsiteX16" fmla="*/ 161925 w 866775"/>
                <a:gd name="connsiteY16" fmla="*/ 57150 h 693324"/>
                <a:gd name="connsiteX17" fmla="*/ 809625 w 866775"/>
                <a:gd name="connsiteY17" fmla="*/ 57150 h 69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6775" h="693324">
                  <a:moveTo>
                    <a:pt x="866775" y="0"/>
                  </a:moveTo>
                  <a:lnTo>
                    <a:pt x="104775" y="0"/>
                  </a:lnTo>
                  <a:lnTo>
                    <a:pt x="104775" y="104775"/>
                  </a:lnTo>
                  <a:lnTo>
                    <a:pt x="0" y="104775"/>
                  </a:lnTo>
                  <a:lnTo>
                    <a:pt x="0" y="693325"/>
                  </a:lnTo>
                  <a:lnTo>
                    <a:pt x="762000" y="693325"/>
                  </a:lnTo>
                  <a:lnTo>
                    <a:pt x="762000" y="588550"/>
                  </a:lnTo>
                  <a:lnTo>
                    <a:pt x="866775" y="588550"/>
                  </a:lnTo>
                  <a:close/>
                  <a:moveTo>
                    <a:pt x="704850" y="638175"/>
                  </a:moveTo>
                  <a:lnTo>
                    <a:pt x="57150" y="638175"/>
                  </a:lnTo>
                  <a:lnTo>
                    <a:pt x="57150" y="159925"/>
                  </a:lnTo>
                  <a:lnTo>
                    <a:pt x="704850" y="159925"/>
                  </a:lnTo>
                  <a:close/>
                  <a:moveTo>
                    <a:pt x="809625" y="533400"/>
                  </a:moveTo>
                  <a:lnTo>
                    <a:pt x="762000" y="533400"/>
                  </a:lnTo>
                  <a:lnTo>
                    <a:pt x="762000" y="104775"/>
                  </a:lnTo>
                  <a:lnTo>
                    <a:pt x="161925" y="104775"/>
                  </a:lnTo>
                  <a:lnTo>
                    <a:pt x="161925" y="57150"/>
                  </a:lnTo>
                  <a:lnTo>
                    <a:pt x="809625" y="57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274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A7DB8-006F-4315-993C-A885C38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IN" sz="4800" dirty="0"/>
              <a:t>Image Classification using Azure ML</a:t>
            </a:r>
            <a:endParaRPr lang="en-IN" dirty="0"/>
          </a:p>
        </p:txBody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CFEF8C-D4D9-49C1-90D2-550F6D10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281" y="1381488"/>
            <a:ext cx="6594018" cy="5514703"/>
          </a:xfrm>
          <a:effectLst/>
        </p:spPr>
        <p:txBody>
          <a:bodyPr anchor="ctr">
            <a:normAutofit/>
          </a:bodyPr>
          <a:lstStyle/>
          <a:p>
            <a:r>
              <a:rPr lang="en-IN" sz="2200" dirty="0"/>
              <a:t>Azure ML provides easy to use modules for Image classification capabilities like:</a:t>
            </a:r>
          </a:p>
          <a:p>
            <a:pPr lvl="1"/>
            <a:r>
              <a:rPr lang="en-IN" sz="2200" dirty="0"/>
              <a:t>Data Labelling </a:t>
            </a:r>
          </a:p>
          <a:p>
            <a:pPr lvl="1"/>
            <a:r>
              <a:rPr lang="en-IN" sz="2200" dirty="0"/>
              <a:t>Image Transformation</a:t>
            </a:r>
          </a:p>
          <a:p>
            <a:pPr lvl="1"/>
            <a:r>
              <a:rPr lang="en-IN" sz="2200" dirty="0"/>
              <a:t>Image Augmentation</a:t>
            </a:r>
          </a:p>
          <a:p>
            <a:pPr lvl="1"/>
            <a:r>
              <a:rPr lang="en-IN" sz="2200" dirty="0"/>
              <a:t>Powerful model architectures like </a:t>
            </a:r>
            <a:r>
              <a:rPr lang="en-IN" sz="2200" dirty="0" err="1"/>
              <a:t>DenseNet</a:t>
            </a:r>
            <a:r>
              <a:rPr lang="en-IN" sz="2200" dirty="0"/>
              <a:t> and </a:t>
            </a:r>
            <a:r>
              <a:rPr lang="en-IN" sz="2200" dirty="0" err="1"/>
              <a:t>ResNet</a:t>
            </a:r>
            <a:r>
              <a:rPr lang="en-IN" sz="2200" dirty="0"/>
              <a:t>.</a:t>
            </a:r>
          </a:p>
          <a:p>
            <a:pPr lvl="1"/>
            <a:r>
              <a:rPr lang="en-IN" sz="2200" dirty="0"/>
              <a:t>Custom Models and Scripts</a:t>
            </a:r>
          </a:p>
          <a:p>
            <a:pPr lvl="1"/>
            <a:r>
              <a:rPr lang="en-IN" sz="2200" dirty="0"/>
              <a:t>Performance Evaluation</a:t>
            </a:r>
          </a:p>
          <a:p>
            <a:r>
              <a:rPr lang="en-IN" sz="2200" dirty="0"/>
              <a:t>It provides intuitive interface for creating pipelines, deploying it as a REST API endpoint and testing it.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" name="Picture 2" descr="See the source image">
            <a:extLst>
              <a:ext uri="{FF2B5EF4-FFF2-40B4-BE49-F238E27FC236}">
                <a16:creationId xmlns:a16="http://schemas.microsoft.com/office/drawing/2014/main" id="{3CA0E1BF-6CF5-445A-88EE-73D9174D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16" y="525599"/>
            <a:ext cx="675277" cy="6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02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F4BD-5001-4C2D-B49C-A2EAD1E4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IN" dirty="0"/>
              <a:t>End to End AML Flow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6088D7-62A2-4051-B624-865CB62C8432}"/>
              </a:ext>
            </a:extLst>
          </p:cNvPr>
          <p:cNvSpPr/>
          <p:nvPr/>
        </p:nvSpPr>
        <p:spPr>
          <a:xfrm>
            <a:off x="5118746" y="1713864"/>
            <a:ext cx="6601316" cy="343026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75D44779-D515-4FF3-B4D3-50E97785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16" y="525599"/>
            <a:ext cx="675277" cy="6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5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20795-712A-45C6-92DF-770FC494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15" y="1115566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B2E0026D-4C74-4929-BA86-6E1EABE1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604" y="2546307"/>
            <a:ext cx="1765383" cy="17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384CC014C5C1409E81ADB6F8B38AAD" ma:contentTypeVersion="13" ma:contentTypeDescription="Create a new document." ma:contentTypeScope="" ma:versionID="cab1522b5e27b380ae1c0be81598f0ca">
  <xsd:schema xmlns:xsd="http://www.w3.org/2001/XMLSchema" xmlns:xs="http://www.w3.org/2001/XMLSchema" xmlns:p="http://schemas.microsoft.com/office/2006/metadata/properties" xmlns:ns3="5cac54ee-fe54-4734-9f61-5b3216b21d06" xmlns:ns4="e4f0d91e-0054-4af0-924d-caed7cceb476" targetNamespace="http://schemas.microsoft.com/office/2006/metadata/properties" ma:root="true" ma:fieldsID="01bd746770f9b49aad2a62c1bc0fb552" ns3:_="" ns4:_="">
    <xsd:import namespace="5cac54ee-fe54-4734-9f61-5b3216b21d06"/>
    <xsd:import namespace="e4f0d91e-0054-4af0-924d-caed7cceb4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c54ee-fe54-4734-9f61-5b3216b21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0d91e-0054-4af0-924d-caed7cceb4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cac54ee-fe54-4734-9f61-5b3216b21d0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F0D5AE-B397-4D94-A6AA-50E0706631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ac54ee-fe54-4734-9f61-5b3216b21d06"/>
    <ds:schemaRef ds:uri="e4f0d91e-0054-4af0-924d-caed7cceb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e4f0d91e-0054-4af0-924d-caed7cceb476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5cac54ee-fe54-4734-9f61-5b3216b21d0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348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Goudy Old Style</vt:lpstr>
      <vt:lpstr>Wingdings</vt:lpstr>
      <vt:lpstr>Wingdings 2</vt:lpstr>
      <vt:lpstr>SlateVTI</vt:lpstr>
      <vt:lpstr>Getting Started with Image Classification using Azure ML</vt:lpstr>
      <vt:lpstr>Agenda </vt:lpstr>
      <vt:lpstr>Overview of Azure ML</vt:lpstr>
      <vt:lpstr>What is Azure ML?</vt:lpstr>
      <vt:lpstr>Why Azure ML?</vt:lpstr>
      <vt:lpstr>Image Classification using Azure ML</vt:lpstr>
      <vt:lpstr>Image Classification using Azure ML</vt:lpstr>
      <vt:lpstr>End to End AML Flow</vt:lpstr>
      <vt:lpstr>Demo</vt:lpstr>
      <vt:lpstr>Leveraging AML for Offline Trained Models</vt:lpstr>
      <vt:lpstr>Leveraging AML for Offline Trained Models</vt:lpstr>
      <vt:lpstr>Summary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Image Classification using Azure ML</dc:title>
  <dc:creator>Anwar, Arsalan</dc:creator>
  <cp:lastModifiedBy>Anwar, Arsalan</cp:lastModifiedBy>
  <cp:revision>1</cp:revision>
  <dcterms:created xsi:type="dcterms:W3CDTF">2020-11-19T10:51:40Z</dcterms:created>
  <dcterms:modified xsi:type="dcterms:W3CDTF">2020-11-20T08:46:56Z</dcterms:modified>
</cp:coreProperties>
</file>