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5" r:id="rId2"/>
    <p:sldId id="257" r:id="rId3"/>
    <p:sldId id="271" r:id="rId4"/>
    <p:sldId id="277" r:id="rId5"/>
    <p:sldId id="278" r:id="rId6"/>
    <p:sldId id="284" r:id="rId7"/>
    <p:sldId id="279" r:id="rId8"/>
    <p:sldId id="283" r:id="rId9"/>
    <p:sldId id="281" r:id="rId10"/>
    <p:sldId id="267" r:id="rId11"/>
    <p:sldId id="285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091CC-E58A-4E06-9CC0-843D641B5DF8}" type="doc">
      <dgm:prSet loTypeId="urn:microsoft.com/office/officeart/2005/8/layout/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B56FA2-27D7-4E2C-A3E9-D8C0837221AA}">
      <dgm:prSet/>
      <dgm:spPr/>
      <dgm:t>
        <a:bodyPr/>
        <a:lstStyle/>
        <a:p>
          <a:r>
            <a:rPr lang="en-US"/>
            <a:t>Proposal</a:t>
          </a:r>
        </a:p>
      </dgm:t>
    </dgm:pt>
    <dgm:pt modelId="{9F5861C2-69A6-4872-925D-2B8DD7904FFE}" type="parTrans" cxnId="{271AF9DB-7C13-46EE-8A38-758EA71A6EA9}">
      <dgm:prSet/>
      <dgm:spPr/>
      <dgm:t>
        <a:bodyPr/>
        <a:lstStyle/>
        <a:p>
          <a:endParaRPr lang="en-US"/>
        </a:p>
      </dgm:t>
    </dgm:pt>
    <dgm:pt modelId="{FCE16CE7-A219-4381-A92D-CB5818BCFD24}" type="sibTrans" cxnId="{271AF9DB-7C13-46EE-8A38-758EA71A6EA9}">
      <dgm:prSet/>
      <dgm:spPr/>
      <dgm:t>
        <a:bodyPr/>
        <a:lstStyle/>
        <a:p>
          <a:endParaRPr lang="en-US"/>
        </a:p>
      </dgm:t>
    </dgm:pt>
    <dgm:pt modelId="{D90EDD23-EACE-4C6D-BA87-9C36879B743D}">
      <dgm:prSet/>
      <dgm:spPr/>
      <dgm:t>
        <a:bodyPr/>
        <a:lstStyle/>
        <a:p>
          <a:r>
            <a:rPr lang="en-US"/>
            <a:t>SRS</a:t>
          </a:r>
        </a:p>
      </dgm:t>
    </dgm:pt>
    <dgm:pt modelId="{B85E6700-6A48-40AE-9F27-BBDA28084692}" type="parTrans" cxnId="{0194025C-2394-4BA6-85BA-109B8C74A115}">
      <dgm:prSet/>
      <dgm:spPr/>
      <dgm:t>
        <a:bodyPr/>
        <a:lstStyle/>
        <a:p>
          <a:endParaRPr lang="en-US"/>
        </a:p>
      </dgm:t>
    </dgm:pt>
    <dgm:pt modelId="{5E27130B-1C8F-40A9-A1AF-9C88137B2248}" type="sibTrans" cxnId="{0194025C-2394-4BA6-85BA-109B8C74A115}">
      <dgm:prSet/>
      <dgm:spPr/>
      <dgm:t>
        <a:bodyPr/>
        <a:lstStyle/>
        <a:p>
          <a:endParaRPr lang="en-US"/>
        </a:p>
      </dgm:t>
    </dgm:pt>
    <dgm:pt modelId="{8DD4F92B-6A1C-4FD8-A0F7-9BB6090436B7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18A27832-2D36-4838-948F-90871B7A3308}" type="parTrans" cxnId="{492B5155-F218-464D-A7B2-A2C9B09B4B3D}">
      <dgm:prSet/>
      <dgm:spPr/>
      <dgm:t>
        <a:bodyPr/>
        <a:lstStyle/>
        <a:p>
          <a:endParaRPr lang="en-US"/>
        </a:p>
      </dgm:t>
    </dgm:pt>
    <dgm:pt modelId="{A48E2ADB-889A-493A-990F-0954BD4343A2}" type="sibTrans" cxnId="{492B5155-F218-464D-A7B2-A2C9B09B4B3D}">
      <dgm:prSet/>
      <dgm:spPr/>
      <dgm:t>
        <a:bodyPr/>
        <a:lstStyle/>
        <a:p>
          <a:endParaRPr lang="en-US"/>
        </a:p>
      </dgm:t>
    </dgm:pt>
    <dgm:pt modelId="{83A74430-1CA3-4871-BF74-24AE4F481812}">
      <dgm:prSet/>
      <dgm:spPr/>
      <dgm:t>
        <a:bodyPr/>
        <a:lstStyle/>
        <a:p>
          <a:r>
            <a:rPr lang="en-US"/>
            <a:t>Model Understanding</a:t>
          </a:r>
        </a:p>
      </dgm:t>
    </dgm:pt>
    <dgm:pt modelId="{0684A0C5-6CFE-4FC1-AFF4-2A1D9C840840}" type="parTrans" cxnId="{668C0709-78AD-43FD-8BEF-85514CA7E3A8}">
      <dgm:prSet/>
      <dgm:spPr/>
      <dgm:t>
        <a:bodyPr/>
        <a:lstStyle/>
        <a:p>
          <a:endParaRPr lang="en-US"/>
        </a:p>
      </dgm:t>
    </dgm:pt>
    <dgm:pt modelId="{13EBFB44-4386-4F0C-AC80-CA30443E8035}" type="sibTrans" cxnId="{668C0709-78AD-43FD-8BEF-85514CA7E3A8}">
      <dgm:prSet/>
      <dgm:spPr/>
      <dgm:t>
        <a:bodyPr/>
        <a:lstStyle/>
        <a:p>
          <a:endParaRPr lang="en-US"/>
        </a:p>
      </dgm:t>
    </dgm:pt>
    <dgm:pt modelId="{5E08539F-A699-4087-80F9-A4C60246B483}">
      <dgm:prSet/>
      <dgm:spPr/>
      <dgm:t>
        <a:bodyPr/>
        <a:lstStyle/>
        <a:p>
          <a:r>
            <a:rPr lang="en-US"/>
            <a:t>Training Model on own data</a:t>
          </a:r>
        </a:p>
      </dgm:t>
    </dgm:pt>
    <dgm:pt modelId="{97267A6F-65DB-4BA7-8340-60139CF7E937}" type="parTrans" cxnId="{BBE230C8-576E-4E96-8500-F6A07151885D}">
      <dgm:prSet/>
      <dgm:spPr/>
      <dgm:t>
        <a:bodyPr/>
        <a:lstStyle/>
        <a:p>
          <a:endParaRPr lang="en-US"/>
        </a:p>
      </dgm:t>
    </dgm:pt>
    <dgm:pt modelId="{185C4365-004F-468F-AC51-B175EA459DF6}" type="sibTrans" cxnId="{BBE230C8-576E-4E96-8500-F6A07151885D}">
      <dgm:prSet/>
      <dgm:spPr/>
      <dgm:t>
        <a:bodyPr/>
        <a:lstStyle/>
        <a:p>
          <a:endParaRPr lang="en-US"/>
        </a:p>
      </dgm:t>
    </dgm:pt>
    <dgm:pt modelId="{D8C2352E-90EA-4448-8594-DC4FECF2865D}">
      <dgm:prSet/>
      <dgm:spPr/>
      <dgm:t>
        <a:bodyPr/>
        <a:lstStyle/>
        <a:p>
          <a:r>
            <a:rPr lang="en-US" dirty="0"/>
            <a:t>Frontend devolvement</a:t>
          </a:r>
        </a:p>
      </dgm:t>
    </dgm:pt>
    <dgm:pt modelId="{07660598-C397-4523-AF7E-DAFAAE729F76}" type="parTrans" cxnId="{A725EC89-011D-4511-BD88-208800988806}">
      <dgm:prSet/>
      <dgm:spPr/>
      <dgm:t>
        <a:bodyPr/>
        <a:lstStyle/>
        <a:p>
          <a:endParaRPr lang="en-US"/>
        </a:p>
      </dgm:t>
    </dgm:pt>
    <dgm:pt modelId="{5DA805E2-CC48-40EC-8A4C-4C95FA7FB09D}" type="sibTrans" cxnId="{A725EC89-011D-4511-BD88-208800988806}">
      <dgm:prSet/>
      <dgm:spPr/>
      <dgm:t>
        <a:bodyPr/>
        <a:lstStyle/>
        <a:p>
          <a:endParaRPr lang="en-US"/>
        </a:p>
      </dgm:t>
    </dgm:pt>
    <dgm:pt modelId="{C1B227A6-3527-4ED7-8F6D-EF2EB0CE142F}">
      <dgm:prSet/>
      <dgm:spPr/>
      <dgm:t>
        <a:bodyPr/>
        <a:lstStyle/>
        <a:p>
          <a:r>
            <a:rPr lang="en-US" dirty="0"/>
            <a:t>FYP Thesis</a:t>
          </a:r>
        </a:p>
      </dgm:t>
    </dgm:pt>
    <dgm:pt modelId="{250418A2-8C6E-447E-A904-B04359F4D621}" type="parTrans" cxnId="{91E6F3F1-9D09-4406-8CEB-8A41468B5ED1}">
      <dgm:prSet/>
      <dgm:spPr/>
      <dgm:t>
        <a:bodyPr/>
        <a:lstStyle/>
        <a:p>
          <a:endParaRPr lang="en-US"/>
        </a:p>
      </dgm:t>
    </dgm:pt>
    <dgm:pt modelId="{BF881828-F268-4D68-8D1A-BEAA5CE7479E}" type="sibTrans" cxnId="{91E6F3F1-9D09-4406-8CEB-8A41468B5ED1}">
      <dgm:prSet/>
      <dgm:spPr/>
      <dgm:t>
        <a:bodyPr/>
        <a:lstStyle/>
        <a:p>
          <a:endParaRPr lang="en-US"/>
        </a:p>
      </dgm:t>
    </dgm:pt>
    <dgm:pt modelId="{F67C06A1-66D2-42BF-AD70-1EC8E0E82789}">
      <dgm:prSet/>
      <dgm:spPr/>
      <dgm:t>
        <a:bodyPr/>
        <a:lstStyle/>
        <a:p>
          <a:r>
            <a:rPr lang="en-US" dirty="0"/>
            <a:t>Final Presentation</a:t>
          </a:r>
        </a:p>
      </dgm:t>
    </dgm:pt>
    <dgm:pt modelId="{160EFCA2-5176-43C2-BDED-1BF2B1FFF038}" type="parTrans" cxnId="{F761AB33-8ECD-45F2-A0B8-2001802A97BA}">
      <dgm:prSet/>
      <dgm:spPr/>
      <dgm:t>
        <a:bodyPr/>
        <a:lstStyle/>
        <a:p>
          <a:endParaRPr lang="en-PK"/>
        </a:p>
      </dgm:t>
    </dgm:pt>
    <dgm:pt modelId="{080418BC-F1E6-4E11-822F-B184A0D3B893}" type="sibTrans" cxnId="{F761AB33-8ECD-45F2-A0B8-2001802A97BA}">
      <dgm:prSet/>
      <dgm:spPr/>
      <dgm:t>
        <a:bodyPr/>
        <a:lstStyle/>
        <a:p>
          <a:endParaRPr lang="en-PK"/>
        </a:p>
      </dgm:t>
    </dgm:pt>
    <dgm:pt modelId="{09E69DFD-F3ED-429E-81AE-CF0854EA9AA5}" type="pres">
      <dgm:prSet presAssocID="{50D091CC-E58A-4E06-9CC0-843D641B5DF8}" presName="diagram" presStyleCnt="0">
        <dgm:presLayoutVars>
          <dgm:dir/>
          <dgm:resizeHandles val="exact"/>
        </dgm:presLayoutVars>
      </dgm:prSet>
      <dgm:spPr/>
    </dgm:pt>
    <dgm:pt modelId="{94CDADB7-FA17-45C2-8DAF-4633ACEF36A7}" type="pres">
      <dgm:prSet presAssocID="{06B56FA2-27D7-4E2C-A3E9-D8C0837221AA}" presName="node" presStyleLbl="node1" presStyleIdx="0" presStyleCnt="8">
        <dgm:presLayoutVars>
          <dgm:bulletEnabled val="1"/>
        </dgm:presLayoutVars>
      </dgm:prSet>
      <dgm:spPr/>
    </dgm:pt>
    <dgm:pt modelId="{F88E5F76-6526-4374-A79D-033613F074EF}" type="pres">
      <dgm:prSet presAssocID="{FCE16CE7-A219-4381-A92D-CB5818BCFD24}" presName="sibTrans" presStyleLbl="sibTrans2D1" presStyleIdx="0" presStyleCnt="7"/>
      <dgm:spPr/>
    </dgm:pt>
    <dgm:pt modelId="{D467737E-8B31-4DC1-884A-8073CF2F8B75}" type="pres">
      <dgm:prSet presAssocID="{FCE16CE7-A219-4381-A92D-CB5818BCFD24}" presName="connectorText" presStyleLbl="sibTrans2D1" presStyleIdx="0" presStyleCnt="7"/>
      <dgm:spPr/>
    </dgm:pt>
    <dgm:pt modelId="{CFAADF4C-6974-4E61-A457-0997FF8C61B1}" type="pres">
      <dgm:prSet presAssocID="{D90EDD23-EACE-4C6D-BA87-9C36879B743D}" presName="node" presStyleLbl="node1" presStyleIdx="1" presStyleCnt="8">
        <dgm:presLayoutVars>
          <dgm:bulletEnabled val="1"/>
        </dgm:presLayoutVars>
      </dgm:prSet>
      <dgm:spPr/>
    </dgm:pt>
    <dgm:pt modelId="{AA823825-98BA-44A6-8B58-600330560F84}" type="pres">
      <dgm:prSet presAssocID="{5E27130B-1C8F-40A9-A1AF-9C88137B2248}" presName="sibTrans" presStyleLbl="sibTrans2D1" presStyleIdx="1" presStyleCnt="7"/>
      <dgm:spPr/>
    </dgm:pt>
    <dgm:pt modelId="{A1CE3B79-8A46-417F-937F-F3F10C8A6953}" type="pres">
      <dgm:prSet presAssocID="{5E27130B-1C8F-40A9-A1AF-9C88137B2248}" presName="connectorText" presStyleLbl="sibTrans2D1" presStyleIdx="1" presStyleCnt="7"/>
      <dgm:spPr/>
    </dgm:pt>
    <dgm:pt modelId="{202081AA-8497-4FF1-8CE0-8588FF589D1A}" type="pres">
      <dgm:prSet presAssocID="{8DD4F92B-6A1C-4FD8-A0F7-9BB6090436B7}" presName="node" presStyleLbl="node1" presStyleIdx="2" presStyleCnt="8">
        <dgm:presLayoutVars>
          <dgm:bulletEnabled val="1"/>
        </dgm:presLayoutVars>
      </dgm:prSet>
      <dgm:spPr/>
    </dgm:pt>
    <dgm:pt modelId="{FE391DC2-3281-4E64-9BD8-E74B96CBFDF1}" type="pres">
      <dgm:prSet presAssocID="{A48E2ADB-889A-493A-990F-0954BD4343A2}" presName="sibTrans" presStyleLbl="sibTrans2D1" presStyleIdx="2" presStyleCnt="7"/>
      <dgm:spPr/>
    </dgm:pt>
    <dgm:pt modelId="{1A878BCD-7D22-4DD5-A890-DC3F7D506F32}" type="pres">
      <dgm:prSet presAssocID="{A48E2ADB-889A-493A-990F-0954BD4343A2}" presName="connectorText" presStyleLbl="sibTrans2D1" presStyleIdx="2" presStyleCnt="7"/>
      <dgm:spPr/>
    </dgm:pt>
    <dgm:pt modelId="{63AB4DBB-21C1-467B-BA56-3C123E54A9CB}" type="pres">
      <dgm:prSet presAssocID="{83A74430-1CA3-4871-BF74-24AE4F481812}" presName="node" presStyleLbl="node1" presStyleIdx="3" presStyleCnt="8">
        <dgm:presLayoutVars>
          <dgm:bulletEnabled val="1"/>
        </dgm:presLayoutVars>
      </dgm:prSet>
      <dgm:spPr/>
    </dgm:pt>
    <dgm:pt modelId="{7FCEDB60-F938-4F59-ABBB-1C65E5F32F64}" type="pres">
      <dgm:prSet presAssocID="{13EBFB44-4386-4F0C-AC80-CA30443E8035}" presName="sibTrans" presStyleLbl="sibTrans2D1" presStyleIdx="3" presStyleCnt="7"/>
      <dgm:spPr/>
    </dgm:pt>
    <dgm:pt modelId="{AC4494D9-CC3B-40AC-8358-747F551CDDEA}" type="pres">
      <dgm:prSet presAssocID="{13EBFB44-4386-4F0C-AC80-CA30443E8035}" presName="connectorText" presStyleLbl="sibTrans2D1" presStyleIdx="3" presStyleCnt="7"/>
      <dgm:spPr/>
    </dgm:pt>
    <dgm:pt modelId="{DF0D8DFD-1111-4745-9EBA-3DA8C968644A}" type="pres">
      <dgm:prSet presAssocID="{5E08539F-A699-4087-80F9-A4C60246B483}" presName="node" presStyleLbl="node1" presStyleIdx="4" presStyleCnt="8">
        <dgm:presLayoutVars>
          <dgm:bulletEnabled val="1"/>
        </dgm:presLayoutVars>
      </dgm:prSet>
      <dgm:spPr/>
    </dgm:pt>
    <dgm:pt modelId="{0633D90B-32AB-45C6-9740-D356DF173220}" type="pres">
      <dgm:prSet presAssocID="{185C4365-004F-468F-AC51-B175EA459DF6}" presName="sibTrans" presStyleLbl="sibTrans2D1" presStyleIdx="4" presStyleCnt="7"/>
      <dgm:spPr/>
    </dgm:pt>
    <dgm:pt modelId="{0DD8BACC-E875-4853-8E76-5F8D3F3E74B4}" type="pres">
      <dgm:prSet presAssocID="{185C4365-004F-468F-AC51-B175EA459DF6}" presName="connectorText" presStyleLbl="sibTrans2D1" presStyleIdx="4" presStyleCnt="7"/>
      <dgm:spPr/>
    </dgm:pt>
    <dgm:pt modelId="{7EBDDBA4-50E4-40B8-A9B5-590D2335B9AD}" type="pres">
      <dgm:prSet presAssocID="{D8C2352E-90EA-4448-8594-DC4FECF2865D}" presName="node" presStyleLbl="node1" presStyleIdx="5" presStyleCnt="8">
        <dgm:presLayoutVars>
          <dgm:bulletEnabled val="1"/>
        </dgm:presLayoutVars>
      </dgm:prSet>
      <dgm:spPr/>
    </dgm:pt>
    <dgm:pt modelId="{81171218-F3EB-4CCA-9CAC-235D791919D1}" type="pres">
      <dgm:prSet presAssocID="{5DA805E2-CC48-40EC-8A4C-4C95FA7FB09D}" presName="sibTrans" presStyleLbl="sibTrans2D1" presStyleIdx="5" presStyleCnt="7"/>
      <dgm:spPr/>
    </dgm:pt>
    <dgm:pt modelId="{DFA2E7AF-7852-483D-ADE5-BEFFD461709E}" type="pres">
      <dgm:prSet presAssocID="{5DA805E2-CC48-40EC-8A4C-4C95FA7FB09D}" presName="connectorText" presStyleLbl="sibTrans2D1" presStyleIdx="5" presStyleCnt="7"/>
      <dgm:spPr/>
    </dgm:pt>
    <dgm:pt modelId="{F49A359E-F500-4346-BA01-1B1EF95CAD2A}" type="pres">
      <dgm:prSet presAssocID="{C1B227A6-3527-4ED7-8F6D-EF2EB0CE142F}" presName="node" presStyleLbl="node1" presStyleIdx="6" presStyleCnt="8">
        <dgm:presLayoutVars>
          <dgm:bulletEnabled val="1"/>
        </dgm:presLayoutVars>
      </dgm:prSet>
      <dgm:spPr/>
    </dgm:pt>
    <dgm:pt modelId="{327EA275-7DCD-43E7-AACE-777C67C3B77A}" type="pres">
      <dgm:prSet presAssocID="{BF881828-F268-4D68-8D1A-BEAA5CE7479E}" presName="sibTrans" presStyleLbl="sibTrans2D1" presStyleIdx="6" presStyleCnt="7"/>
      <dgm:spPr/>
    </dgm:pt>
    <dgm:pt modelId="{C1C426F0-B1B2-42B4-9EED-B47DE4F1562B}" type="pres">
      <dgm:prSet presAssocID="{BF881828-F268-4D68-8D1A-BEAA5CE7479E}" presName="connectorText" presStyleLbl="sibTrans2D1" presStyleIdx="6" presStyleCnt="7"/>
      <dgm:spPr/>
    </dgm:pt>
    <dgm:pt modelId="{DA5C6D99-B7EA-41A3-9B90-95E13CDA3A4B}" type="pres">
      <dgm:prSet presAssocID="{F67C06A1-66D2-42BF-AD70-1EC8E0E82789}" presName="node" presStyleLbl="node1" presStyleIdx="7" presStyleCnt="8">
        <dgm:presLayoutVars>
          <dgm:bulletEnabled val="1"/>
        </dgm:presLayoutVars>
      </dgm:prSet>
      <dgm:spPr/>
    </dgm:pt>
  </dgm:ptLst>
  <dgm:cxnLst>
    <dgm:cxn modelId="{8ED63806-01DC-473C-A8C1-9BD81CAA7D79}" type="presOf" srcId="{A48E2ADB-889A-493A-990F-0954BD4343A2}" destId="{1A878BCD-7D22-4DD5-A890-DC3F7D506F32}" srcOrd="1" destOrd="0" presId="urn:microsoft.com/office/officeart/2005/8/layout/process5"/>
    <dgm:cxn modelId="{668C0709-78AD-43FD-8BEF-85514CA7E3A8}" srcId="{50D091CC-E58A-4E06-9CC0-843D641B5DF8}" destId="{83A74430-1CA3-4871-BF74-24AE4F481812}" srcOrd="3" destOrd="0" parTransId="{0684A0C5-6CFE-4FC1-AFF4-2A1D9C840840}" sibTransId="{13EBFB44-4386-4F0C-AC80-CA30443E8035}"/>
    <dgm:cxn modelId="{21CA0F2D-1FA7-464A-9FBF-E4F3279CBE99}" type="presOf" srcId="{5DA805E2-CC48-40EC-8A4C-4C95FA7FB09D}" destId="{DFA2E7AF-7852-483D-ADE5-BEFFD461709E}" srcOrd="1" destOrd="0" presId="urn:microsoft.com/office/officeart/2005/8/layout/process5"/>
    <dgm:cxn modelId="{AB6E7132-DC60-447C-858C-609E7528A7C8}" type="presOf" srcId="{13EBFB44-4386-4F0C-AC80-CA30443E8035}" destId="{AC4494D9-CC3B-40AC-8358-747F551CDDEA}" srcOrd="1" destOrd="0" presId="urn:microsoft.com/office/officeart/2005/8/layout/process5"/>
    <dgm:cxn modelId="{F761AB33-8ECD-45F2-A0B8-2001802A97BA}" srcId="{50D091CC-E58A-4E06-9CC0-843D641B5DF8}" destId="{F67C06A1-66D2-42BF-AD70-1EC8E0E82789}" srcOrd="7" destOrd="0" parTransId="{160EFCA2-5176-43C2-BDED-1BF2B1FFF038}" sibTransId="{080418BC-F1E6-4E11-822F-B184A0D3B893}"/>
    <dgm:cxn modelId="{25C0FF3C-D396-4781-A073-F3A9641167C4}" type="presOf" srcId="{BF881828-F268-4D68-8D1A-BEAA5CE7479E}" destId="{C1C426F0-B1B2-42B4-9EED-B47DE4F1562B}" srcOrd="1" destOrd="0" presId="urn:microsoft.com/office/officeart/2005/8/layout/process5"/>
    <dgm:cxn modelId="{0194025C-2394-4BA6-85BA-109B8C74A115}" srcId="{50D091CC-E58A-4E06-9CC0-843D641B5DF8}" destId="{D90EDD23-EACE-4C6D-BA87-9C36879B743D}" srcOrd="1" destOrd="0" parTransId="{B85E6700-6A48-40AE-9F27-BBDA28084692}" sibTransId="{5E27130B-1C8F-40A9-A1AF-9C88137B2248}"/>
    <dgm:cxn modelId="{7393216A-95B1-448E-9299-6EE88E832A07}" type="presOf" srcId="{06B56FA2-27D7-4E2C-A3E9-D8C0837221AA}" destId="{94CDADB7-FA17-45C2-8DAF-4633ACEF36A7}" srcOrd="0" destOrd="0" presId="urn:microsoft.com/office/officeart/2005/8/layout/process5"/>
    <dgm:cxn modelId="{3B55CE6A-5ABC-412E-8067-D9E298D34E65}" type="presOf" srcId="{50D091CC-E58A-4E06-9CC0-843D641B5DF8}" destId="{09E69DFD-F3ED-429E-81AE-CF0854EA9AA5}" srcOrd="0" destOrd="0" presId="urn:microsoft.com/office/officeart/2005/8/layout/process5"/>
    <dgm:cxn modelId="{F959E94C-27E6-4970-BEFF-DF6C12037183}" type="presOf" srcId="{FCE16CE7-A219-4381-A92D-CB5818BCFD24}" destId="{D467737E-8B31-4DC1-884A-8073CF2F8B75}" srcOrd="1" destOrd="0" presId="urn:microsoft.com/office/officeart/2005/8/layout/process5"/>
    <dgm:cxn modelId="{50C11D70-136E-46F1-A5C2-9979B217BD56}" type="presOf" srcId="{185C4365-004F-468F-AC51-B175EA459DF6}" destId="{0DD8BACC-E875-4853-8E76-5F8D3F3E74B4}" srcOrd="1" destOrd="0" presId="urn:microsoft.com/office/officeart/2005/8/layout/process5"/>
    <dgm:cxn modelId="{D9ED6D51-7262-4EE2-9D51-E96512F1AB11}" type="presOf" srcId="{A48E2ADB-889A-493A-990F-0954BD4343A2}" destId="{FE391DC2-3281-4E64-9BD8-E74B96CBFDF1}" srcOrd="0" destOrd="0" presId="urn:microsoft.com/office/officeart/2005/8/layout/process5"/>
    <dgm:cxn modelId="{492B5155-F218-464D-A7B2-A2C9B09B4B3D}" srcId="{50D091CC-E58A-4E06-9CC0-843D641B5DF8}" destId="{8DD4F92B-6A1C-4FD8-A0F7-9BB6090436B7}" srcOrd="2" destOrd="0" parTransId="{18A27832-2D36-4838-948F-90871B7A3308}" sibTransId="{A48E2ADB-889A-493A-990F-0954BD4343A2}"/>
    <dgm:cxn modelId="{CD309E7D-BDB7-401A-96E1-975D0F5835BE}" type="presOf" srcId="{5E27130B-1C8F-40A9-A1AF-9C88137B2248}" destId="{AA823825-98BA-44A6-8B58-600330560F84}" srcOrd="0" destOrd="0" presId="urn:microsoft.com/office/officeart/2005/8/layout/process5"/>
    <dgm:cxn modelId="{4C8B6787-D191-44E9-B3F3-D72958C94133}" type="presOf" srcId="{C1B227A6-3527-4ED7-8F6D-EF2EB0CE142F}" destId="{F49A359E-F500-4346-BA01-1B1EF95CAD2A}" srcOrd="0" destOrd="0" presId="urn:microsoft.com/office/officeart/2005/8/layout/process5"/>
    <dgm:cxn modelId="{A725EC89-011D-4511-BD88-208800988806}" srcId="{50D091CC-E58A-4E06-9CC0-843D641B5DF8}" destId="{D8C2352E-90EA-4448-8594-DC4FECF2865D}" srcOrd="5" destOrd="0" parTransId="{07660598-C397-4523-AF7E-DAFAAE729F76}" sibTransId="{5DA805E2-CC48-40EC-8A4C-4C95FA7FB09D}"/>
    <dgm:cxn modelId="{76B11F91-1F35-408A-B828-65BFE1F3B128}" type="presOf" srcId="{8DD4F92B-6A1C-4FD8-A0F7-9BB6090436B7}" destId="{202081AA-8497-4FF1-8CE0-8588FF589D1A}" srcOrd="0" destOrd="0" presId="urn:microsoft.com/office/officeart/2005/8/layout/process5"/>
    <dgm:cxn modelId="{E03566A5-47B0-44DB-B27A-0E7AF8E74C22}" type="presOf" srcId="{F67C06A1-66D2-42BF-AD70-1EC8E0E82789}" destId="{DA5C6D99-B7EA-41A3-9B90-95E13CDA3A4B}" srcOrd="0" destOrd="0" presId="urn:microsoft.com/office/officeart/2005/8/layout/process5"/>
    <dgm:cxn modelId="{8FD623A8-F7E8-4D1F-A63B-7E120A8E7D33}" type="presOf" srcId="{BF881828-F268-4D68-8D1A-BEAA5CE7479E}" destId="{327EA275-7DCD-43E7-AACE-777C67C3B77A}" srcOrd="0" destOrd="0" presId="urn:microsoft.com/office/officeart/2005/8/layout/process5"/>
    <dgm:cxn modelId="{F44877BB-E9C5-409C-B1CE-4FEB48E7193E}" type="presOf" srcId="{13EBFB44-4386-4F0C-AC80-CA30443E8035}" destId="{7FCEDB60-F938-4F59-ABBB-1C65E5F32F64}" srcOrd="0" destOrd="0" presId="urn:microsoft.com/office/officeart/2005/8/layout/process5"/>
    <dgm:cxn modelId="{3A040FC2-63AD-4AB9-BBC8-4B97E7560E5A}" type="presOf" srcId="{D8C2352E-90EA-4448-8594-DC4FECF2865D}" destId="{7EBDDBA4-50E4-40B8-A9B5-590D2335B9AD}" srcOrd="0" destOrd="0" presId="urn:microsoft.com/office/officeart/2005/8/layout/process5"/>
    <dgm:cxn modelId="{2E8F6CC4-9222-404F-B322-3DFA8CAC754E}" type="presOf" srcId="{5E08539F-A699-4087-80F9-A4C60246B483}" destId="{DF0D8DFD-1111-4745-9EBA-3DA8C968644A}" srcOrd="0" destOrd="0" presId="urn:microsoft.com/office/officeart/2005/8/layout/process5"/>
    <dgm:cxn modelId="{3CD078C4-3CC7-4379-9E08-4AC1F1BFBC6D}" type="presOf" srcId="{5E27130B-1C8F-40A9-A1AF-9C88137B2248}" destId="{A1CE3B79-8A46-417F-937F-F3F10C8A6953}" srcOrd="1" destOrd="0" presId="urn:microsoft.com/office/officeart/2005/8/layout/process5"/>
    <dgm:cxn modelId="{C7AEC9C6-052B-45AB-9E82-839BFB034CFA}" type="presOf" srcId="{185C4365-004F-468F-AC51-B175EA459DF6}" destId="{0633D90B-32AB-45C6-9740-D356DF173220}" srcOrd="0" destOrd="0" presId="urn:microsoft.com/office/officeart/2005/8/layout/process5"/>
    <dgm:cxn modelId="{BBE230C8-576E-4E96-8500-F6A07151885D}" srcId="{50D091CC-E58A-4E06-9CC0-843D641B5DF8}" destId="{5E08539F-A699-4087-80F9-A4C60246B483}" srcOrd="4" destOrd="0" parTransId="{97267A6F-65DB-4BA7-8340-60139CF7E937}" sibTransId="{185C4365-004F-468F-AC51-B175EA459DF6}"/>
    <dgm:cxn modelId="{A9CF9BD4-53C9-477A-BFCA-FCCE0CCDF42F}" type="presOf" srcId="{FCE16CE7-A219-4381-A92D-CB5818BCFD24}" destId="{F88E5F76-6526-4374-A79D-033613F074EF}" srcOrd="0" destOrd="0" presId="urn:microsoft.com/office/officeart/2005/8/layout/process5"/>
    <dgm:cxn modelId="{3A559AD5-3639-469D-AE77-66D2ABCB5E44}" type="presOf" srcId="{83A74430-1CA3-4871-BF74-24AE4F481812}" destId="{63AB4DBB-21C1-467B-BA56-3C123E54A9CB}" srcOrd="0" destOrd="0" presId="urn:microsoft.com/office/officeart/2005/8/layout/process5"/>
    <dgm:cxn modelId="{271AF9DB-7C13-46EE-8A38-758EA71A6EA9}" srcId="{50D091CC-E58A-4E06-9CC0-843D641B5DF8}" destId="{06B56FA2-27D7-4E2C-A3E9-D8C0837221AA}" srcOrd="0" destOrd="0" parTransId="{9F5861C2-69A6-4872-925D-2B8DD7904FFE}" sibTransId="{FCE16CE7-A219-4381-A92D-CB5818BCFD24}"/>
    <dgm:cxn modelId="{91E6F3F1-9D09-4406-8CEB-8A41468B5ED1}" srcId="{50D091CC-E58A-4E06-9CC0-843D641B5DF8}" destId="{C1B227A6-3527-4ED7-8F6D-EF2EB0CE142F}" srcOrd="6" destOrd="0" parTransId="{250418A2-8C6E-447E-A904-B04359F4D621}" sibTransId="{BF881828-F268-4D68-8D1A-BEAA5CE7479E}"/>
    <dgm:cxn modelId="{72EE58F6-35CD-48C8-8167-0392696AD45B}" type="presOf" srcId="{D90EDD23-EACE-4C6D-BA87-9C36879B743D}" destId="{CFAADF4C-6974-4E61-A457-0997FF8C61B1}" srcOrd="0" destOrd="0" presId="urn:microsoft.com/office/officeart/2005/8/layout/process5"/>
    <dgm:cxn modelId="{60D4C7F7-A0B7-4EFB-8DE6-66F2305E5A08}" type="presOf" srcId="{5DA805E2-CC48-40EC-8A4C-4C95FA7FB09D}" destId="{81171218-F3EB-4CCA-9CAC-235D791919D1}" srcOrd="0" destOrd="0" presId="urn:microsoft.com/office/officeart/2005/8/layout/process5"/>
    <dgm:cxn modelId="{4A5B45FA-3DBE-4F94-A162-66502C6C106D}" type="presParOf" srcId="{09E69DFD-F3ED-429E-81AE-CF0854EA9AA5}" destId="{94CDADB7-FA17-45C2-8DAF-4633ACEF36A7}" srcOrd="0" destOrd="0" presId="urn:microsoft.com/office/officeart/2005/8/layout/process5"/>
    <dgm:cxn modelId="{E7592026-90F2-46DE-AB28-D7FEB576A45B}" type="presParOf" srcId="{09E69DFD-F3ED-429E-81AE-CF0854EA9AA5}" destId="{F88E5F76-6526-4374-A79D-033613F074EF}" srcOrd="1" destOrd="0" presId="urn:microsoft.com/office/officeart/2005/8/layout/process5"/>
    <dgm:cxn modelId="{75D40BA1-3924-4AB3-8610-50FFEB215C98}" type="presParOf" srcId="{F88E5F76-6526-4374-A79D-033613F074EF}" destId="{D467737E-8B31-4DC1-884A-8073CF2F8B75}" srcOrd="0" destOrd="0" presId="urn:microsoft.com/office/officeart/2005/8/layout/process5"/>
    <dgm:cxn modelId="{A00095FE-6C96-4B58-86E5-F39B8BF8D8AD}" type="presParOf" srcId="{09E69DFD-F3ED-429E-81AE-CF0854EA9AA5}" destId="{CFAADF4C-6974-4E61-A457-0997FF8C61B1}" srcOrd="2" destOrd="0" presId="urn:microsoft.com/office/officeart/2005/8/layout/process5"/>
    <dgm:cxn modelId="{5E652B69-1341-460F-8A3C-4240F4D33707}" type="presParOf" srcId="{09E69DFD-F3ED-429E-81AE-CF0854EA9AA5}" destId="{AA823825-98BA-44A6-8B58-600330560F84}" srcOrd="3" destOrd="0" presId="urn:microsoft.com/office/officeart/2005/8/layout/process5"/>
    <dgm:cxn modelId="{4C6E5BD0-3520-4C34-9C2A-E282A25A8A0E}" type="presParOf" srcId="{AA823825-98BA-44A6-8B58-600330560F84}" destId="{A1CE3B79-8A46-417F-937F-F3F10C8A6953}" srcOrd="0" destOrd="0" presId="urn:microsoft.com/office/officeart/2005/8/layout/process5"/>
    <dgm:cxn modelId="{4B007345-3C1E-4F5E-8584-1D3C0E034941}" type="presParOf" srcId="{09E69DFD-F3ED-429E-81AE-CF0854EA9AA5}" destId="{202081AA-8497-4FF1-8CE0-8588FF589D1A}" srcOrd="4" destOrd="0" presId="urn:microsoft.com/office/officeart/2005/8/layout/process5"/>
    <dgm:cxn modelId="{6644BF09-76B2-4C8F-B854-89F3C8177D07}" type="presParOf" srcId="{09E69DFD-F3ED-429E-81AE-CF0854EA9AA5}" destId="{FE391DC2-3281-4E64-9BD8-E74B96CBFDF1}" srcOrd="5" destOrd="0" presId="urn:microsoft.com/office/officeart/2005/8/layout/process5"/>
    <dgm:cxn modelId="{8E9CDC02-D1E4-4EEE-8753-DC56E7FCC496}" type="presParOf" srcId="{FE391DC2-3281-4E64-9BD8-E74B96CBFDF1}" destId="{1A878BCD-7D22-4DD5-A890-DC3F7D506F32}" srcOrd="0" destOrd="0" presId="urn:microsoft.com/office/officeart/2005/8/layout/process5"/>
    <dgm:cxn modelId="{F82D7970-DDCF-46DF-B9F3-8FF101D99385}" type="presParOf" srcId="{09E69DFD-F3ED-429E-81AE-CF0854EA9AA5}" destId="{63AB4DBB-21C1-467B-BA56-3C123E54A9CB}" srcOrd="6" destOrd="0" presId="urn:microsoft.com/office/officeart/2005/8/layout/process5"/>
    <dgm:cxn modelId="{397E8B8D-E06B-4104-B682-734DF7B6FD79}" type="presParOf" srcId="{09E69DFD-F3ED-429E-81AE-CF0854EA9AA5}" destId="{7FCEDB60-F938-4F59-ABBB-1C65E5F32F64}" srcOrd="7" destOrd="0" presId="urn:microsoft.com/office/officeart/2005/8/layout/process5"/>
    <dgm:cxn modelId="{E7B4504A-947D-48C6-BB54-AABC7B8642F5}" type="presParOf" srcId="{7FCEDB60-F938-4F59-ABBB-1C65E5F32F64}" destId="{AC4494D9-CC3B-40AC-8358-747F551CDDEA}" srcOrd="0" destOrd="0" presId="urn:microsoft.com/office/officeart/2005/8/layout/process5"/>
    <dgm:cxn modelId="{AE1EA253-3F0B-4BCF-8368-4BD0997129E1}" type="presParOf" srcId="{09E69DFD-F3ED-429E-81AE-CF0854EA9AA5}" destId="{DF0D8DFD-1111-4745-9EBA-3DA8C968644A}" srcOrd="8" destOrd="0" presId="urn:microsoft.com/office/officeart/2005/8/layout/process5"/>
    <dgm:cxn modelId="{50784008-DD2C-4EAD-BE96-3843FE5E4D5E}" type="presParOf" srcId="{09E69DFD-F3ED-429E-81AE-CF0854EA9AA5}" destId="{0633D90B-32AB-45C6-9740-D356DF173220}" srcOrd="9" destOrd="0" presId="urn:microsoft.com/office/officeart/2005/8/layout/process5"/>
    <dgm:cxn modelId="{6137ED6C-BFBF-471A-9E05-D7D7E945F3D2}" type="presParOf" srcId="{0633D90B-32AB-45C6-9740-D356DF173220}" destId="{0DD8BACC-E875-4853-8E76-5F8D3F3E74B4}" srcOrd="0" destOrd="0" presId="urn:microsoft.com/office/officeart/2005/8/layout/process5"/>
    <dgm:cxn modelId="{7279F8B6-98B8-4F1C-9A5A-8B1D120FECCF}" type="presParOf" srcId="{09E69DFD-F3ED-429E-81AE-CF0854EA9AA5}" destId="{7EBDDBA4-50E4-40B8-A9B5-590D2335B9AD}" srcOrd="10" destOrd="0" presId="urn:microsoft.com/office/officeart/2005/8/layout/process5"/>
    <dgm:cxn modelId="{B1AD333B-4BA7-47E3-A330-71943AB7B7AF}" type="presParOf" srcId="{09E69DFD-F3ED-429E-81AE-CF0854EA9AA5}" destId="{81171218-F3EB-4CCA-9CAC-235D791919D1}" srcOrd="11" destOrd="0" presId="urn:microsoft.com/office/officeart/2005/8/layout/process5"/>
    <dgm:cxn modelId="{5B41271E-B793-4F32-969D-A732CB6820DE}" type="presParOf" srcId="{81171218-F3EB-4CCA-9CAC-235D791919D1}" destId="{DFA2E7AF-7852-483D-ADE5-BEFFD461709E}" srcOrd="0" destOrd="0" presId="urn:microsoft.com/office/officeart/2005/8/layout/process5"/>
    <dgm:cxn modelId="{94B211A3-167F-43F2-8B6D-D54F41C6710D}" type="presParOf" srcId="{09E69DFD-F3ED-429E-81AE-CF0854EA9AA5}" destId="{F49A359E-F500-4346-BA01-1B1EF95CAD2A}" srcOrd="12" destOrd="0" presId="urn:microsoft.com/office/officeart/2005/8/layout/process5"/>
    <dgm:cxn modelId="{F97484A4-0A97-4B9A-8650-A9F933DF62CB}" type="presParOf" srcId="{09E69DFD-F3ED-429E-81AE-CF0854EA9AA5}" destId="{327EA275-7DCD-43E7-AACE-777C67C3B77A}" srcOrd="13" destOrd="0" presId="urn:microsoft.com/office/officeart/2005/8/layout/process5"/>
    <dgm:cxn modelId="{B06E8FEA-8E21-4E39-860C-DEBD7814117A}" type="presParOf" srcId="{327EA275-7DCD-43E7-AACE-777C67C3B77A}" destId="{C1C426F0-B1B2-42B4-9EED-B47DE4F1562B}" srcOrd="0" destOrd="0" presId="urn:microsoft.com/office/officeart/2005/8/layout/process5"/>
    <dgm:cxn modelId="{BFC391C5-D0F0-4D25-915B-BE45AEED0D47}" type="presParOf" srcId="{09E69DFD-F3ED-429E-81AE-CF0854EA9AA5}" destId="{DA5C6D99-B7EA-41A3-9B90-95E13CDA3A4B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DADB7-FA17-45C2-8DAF-4633ACEF36A7}">
      <dsp:nvSpPr>
        <dsp:cNvPr id="0" name=""/>
        <dsp:cNvSpPr/>
      </dsp:nvSpPr>
      <dsp:spPr>
        <a:xfrm>
          <a:off x="1000570" y="1717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Proposal</a:t>
          </a:r>
        </a:p>
      </dsp:txBody>
      <dsp:txXfrm>
        <a:off x="1030760" y="31907"/>
        <a:ext cx="1657561" cy="970384"/>
      </dsp:txXfrm>
    </dsp:sp>
    <dsp:sp modelId="{F88E5F76-6526-4374-A79D-033613F074EF}">
      <dsp:nvSpPr>
        <dsp:cNvPr id="0" name=""/>
        <dsp:cNvSpPr/>
      </dsp:nvSpPr>
      <dsp:spPr>
        <a:xfrm>
          <a:off x="2869691" y="304075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69691" y="389285"/>
        <a:ext cx="254942" cy="255629"/>
      </dsp:txXfrm>
    </dsp:sp>
    <dsp:sp modelId="{CFAADF4C-6974-4E61-A457-0997FF8C61B1}">
      <dsp:nvSpPr>
        <dsp:cNvPr id="0" name=""/>
        <dsp:cNvSpPr/>
      </dsp:nvSpPr>
      <dsp:spPr>
        <a:xfrm>
          <a:off x="3405689" y="1717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SRS</a:t>
          </a:r>
        </a:p>
      </dsp:txBody>
      <dsp:txXfrm>
        <a:off x="3435879" y="31907"/>
        <a:ext cx="1657561" cy="970384"/>
      </dsp:txXfrm>
    </dsp:sp>
    <dsp:sp modelId="{AA823825-98BA-44A6-8B58-600330560F84}">
      <dsp:nvSpPr>
        <dsp:cNvPr id="0" name=""/>
        <dsp:cNvSpPr/>
      </dsp:nvSpPr>
      <dsp:spPr>
        <a:xfrm>
          <a:off x="5274809" y="304075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74809" y="389285"/>
        <a:ext cx="254942" cy="255629"/>
      </dsp:txXfrm>
    </dsp:sp>
    <dsp:sp modelId="{202081AA-8497-4FF1-8CE0-8588FF589D1A}">
      <dsp:nvSpPr>
        <dsp:cNvPr id="0" name=""/>
        <dsp:cNvSpPr/>
      </dsp:nvSpPr>
      <dsp:spPr>
        <a:xfrm>
          <a:off x="5810807" y="1717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Collection</a:t>
          </a:r>
        </a:p>
      </dsp:txBody>
      <dsp:txXfrm>
        <a:off x="5840997" y="31907"/>
        <a:ext cx="1657561" cy="970384"/>
      </dsp:txXfrm>
    </dsp:sp>
    <dsp:sp modelId="{FE391DC2-3281-4E64-9BD8-E74B96CBFDF1}">
      <dsp:nvSpPr>
        <dsp:cNvPr id="0" name=""/>
        <dsp:cNvSpPr/>
      </dsp:nvSpPr>
      <dsp:spPr>
        <a:xfrm rot="5400000">
          <a:off x="6487676" y="1152738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6541964" y="1183661"/>
        <a:ext cx="255629" cy="254942"/>
      </dsp:txXfrm>
    </dsp:sp>
    <dsp:sp modelId="{63AB4DBB-21C1-467B-BA56-3C123E54A9CB}">
      <dsp:nvSpPr>
        <dsp:cNvPr id="0" name=""/>
        <dsp:cNvSpPr/>
      </dsp:nvSpPr>
      <dsp:spPr>
        <a:xfrm>
          <a:off x="5810807" y="1719659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Understanding</a:t>
          </a:r>
        </a:p>
      </dsp:txBody>
      <dsp:txXfrm>
        <a:off x="5840997" y="1749849"/>
        <a:ext cx="1657561" cy="970384"/>
      </dsp:txXfrm>
    </dsp:sp>
    <dsp:sp modelId="{7FCEDB60-F938-4F59-ABBB-1C65E5F32F64}">
      <dsp:nvSpPr>
        <dsp:cNvPr id="0" name=""/>
        <dsp:cNvSpPr/>
      </dsp:nvSpPr>
      <dsp:spPr>
        <a:xfrm rot="10800000">
          <a:off x="5295424" y="2022016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404685" y="2107226"/>
        <a:ext cx="254942" cy="255629"/>
      </dsp:txXfrm>
    </dsp:sp>
    <dsp:sp modelId="{DF0D8DFD-1111-4745-9EBA-3DA8C968644A}">
      <dsp:nvSpPr>
        <dsp:cNvPr id="0" name=""/>
        <dsp:cNvSpPr/>
      </dsp:nvSpPr>
      <dsp:spPr>
        <a:xfrm>
          <a:off x="3405689" y="1719659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Model on own data</a:t>
          </a:r>
        </a:p>
      </dsp:txBody>
      <dsp:txXfrm>
        <a:off x="3435879" y="1749849"/>
        <a:ext cx="1657561" cy="970384"/>
      </dsp:txXfrm>
    </dsp:sp>
    <dsp:sp modelId="{0633D90B-32AB-45C6-9740-D356DF173220}">
      <dsp:nvSpPr>
        <dsp:cNvPr id="0" name=""/>
        <dsp:cNvSpPr/>
      </dsp:nvSpPr>
      <dsp:spPr>
        <a:xfrm rot="10800000">
          <a:off x="2890306" y="2022016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999567" y="2107226"/>
        <a:ext cx="254942" cy="255629"/>
      </dsp:txXfrm>
    </dsp:sp>
    <dsp:sp modelId="{7EBDDBA4-50E4-40B8-A9B5-590D2335B9AD}">
      <dsp:nvSpPr>
        <dsp:cNvPr id="0" name=""/>
        <dsp:cNvSpPr/>
      </dsp:nvSpPr>
      <dsp:spPr>
        <a:xfrm>
          <a:off x="1000570" y="1719659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Frontend devolvement</a:t>
          </a:r>
        </a:p>
      </dsp:txBody>
      <dsp:txXfrm>
        <a:off x="1030760" y="1749849"/>
        <a:ext cx="1657561" cy="970384"/>
      </dsp:txXfrm>
    </dsp:sp>
    <dsp:sp modelId="{81171218-F3EB-4CCA-9CAC-235D791919D1}">
      <dsp:nvSpPr>
        <dsp:cNvPr id="0" name=""/>
        <dsp:cNvSpPr/>
      </dsp:nvSpPr>
      <dsp:spPr>
        <a:xfrm rot="5400000">
          <a:off x="1677439" y="2870679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31727" y="2901602"/>
        <a:ext cx="255629" cy="254942"/>
      </dsp:txXfrm>
    </dsp:sp>
    <dsp:sp modelId="{F49A359E-F500-4346-BA01-1B1EF95CAD2A}">
      <dsp:nvSpPr>
        <dsp:cNvPr id="0" name=""/>
        <dsp:cNvSpPr/>
      </dsp:nvSpPr>
      <dsp:spPr>
        <a:xfrm>
          <a:off x="1000570" y="3437600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FYP Thesis</a:t>
          </a:r>
        </a:p>
      </dsp:txBody>
      <dsp:txXfrm>
        <a:off x="1030760" y="3467790"/>
        <a:ext cx="1657561" cy="970384"/>
      </dsp:txXfrm>
    </dsp:sp>
    <dsp:sp modelId="{327EA275-7DCD-43E7-AACE-777C67C3B77A}">
      <dsp:nvSpPr>
        <dsp:cNvPr id="0" name=""/>
        <dsp:cNvSpPr/>
      </dsp:nvSpPr>
      <dsp:spPr>
        <a:xfrm>
          <a:off x="2869691" y="3739958"/>
          <a:ext cx="364203" cy="426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69691" y="3825168"/>
        <a:ext cx="254942" cy="255629"/>
      </dsp:txXfrm>
    </dsp:sp>
    <dsp:sp modelId="{DA5C6D99-B7EA-41A3-9B90-95E13CDA3A4B}">
      <dsp:nvSpPr>
        <dsp:cNvPr id="0" name=""/>
        <dsp:cNvSpPr/>
      </dsp:nvSpPr>
      <dsp:spPr>
        <a:xfrm>
          <a:off x="3405689" y="3437600"/>
          <a:ext cx="1717941" cy="1030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Presentation</a:t>
          </a:r>
        </a:p>
      </dsp:txBody>
      <dsp:txXfrm>
        <a:off x="3435879" y="3467790"/>
        <a:ext cx="1657561" cy="97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62FD-E210-3C03-F7E4-601003FC2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6CCD-9BA1-09BC-94B6-E1BA34CE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0E2E-DF5F-DD4B-BA8D-A9B0602D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BDF1-5DDB-3569-69FB-80F371B1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E229-BFF7-F904-C53D-386E9B09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55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EE03-4344-5150-8E88-DECAC1D3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6993C-69DD-E583-61CB-505C9ACDA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5C02E-31ED-42BD-CA97-36F582D6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20E8-3135-498B-53E9-AEFCCE57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5349-145C-C434-91DA-0F664446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40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78CF8-CD25-205C-63C0-5B96C96DE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5C5C-C830-9E6B-A032-989B2A86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E461-85A2-2C57-3B28-F5BFA8B1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182E-D994-E78E-E8BA-9AF5E4CC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FDE4-9934-303B-BADF-7055E800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13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3C85-F341-504D-4A6E-FBE24E90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C5FE-54FC-EA9D-ABFC-704A9D28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2167-49C5-C937-EC0D-ADBC5E57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A002-AA21-DADE-F453-4276558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6974-2087-AA63-A139-D9364C4F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08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2D8D-38CD-11D7-BDE5-38C52433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21CB-6D5E-BA95-5C1B-5DF67C4E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0D10-2931-D832-1EA6-B2D49D58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02E-796A-F9CA-B513-3AA93BA5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3C80-A649-592F-9569-393AB6DD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359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5687-6143-6B49-1437-065DF34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163-55E5-9F0E-1DD9-0F002F57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9452-7E32-D0A9-E559-8962B3D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8FDD-269E-2C49-C8D5-585DE233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738D-AEED-01AE-473B-7599E5F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49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A517-8DCF-AF26-4E83-A08A3057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B78E-0EAC-E42F-E1A5-136D9E6AB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C13BF-6192-3D91-C4E4-9FF5A1C2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AB94-77D4-F522-B83F-6C6B01E4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4D555-131E-15A3-AF9F-C024D1F7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0F78-B186-6B25-1E3C-3EE834C6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38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6FE5-EC4E-98D1-580D-35188A86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C51E-4845-A55D-12D7-FEE4352E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594C-5D37-0040-9C7A-0BF90018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B3CE2-58B9-8A42-EE6D-FB9E56DE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DDBA7-B346-F540-9B39-6459CFDD0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5CD4A-1D8E-2553-700F-A4D8BE8D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829C2-60E1-66A5-94CB-219560B3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4B695-0150-151F-70C5-4DF3D848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40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10F2-CD3B-546E-96CB-96CD41E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1DEAB-3483-18E4-080A-404DD9BB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09D3-8889-ACF3-07DD-C5B7DE21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FD92-2B84-1635-C9DC-79CC81B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32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0BB0C-4262-B713-29CC-2F63A4F9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1635-4210-5174-F691-89F08FC6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12F06-C39B-902B-A999-9E083B73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06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AB03-235D-C952-91A2-ADA7E5C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9B3E-CCF5-060F-25B2-1A3466DE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05BE-46EE-C2FC-B59D-E4E1C7D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9787-B320-C3FE-922D-D76D5B32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F9F8-2B26-6D22-24AD-F76CFB60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E8554-4E83-12B4-2288-911CAFCB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588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D7B-738D-DFA2-F97C-8E466F8F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3AAC3-0076-4DD3-E1F7-35E94D56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1926-9CDB-1A9F-E651-CC370CDE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405E3-F322-6107-7E7C-C868D7D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D0950-6FA1-7086-A94F-C30E99AA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4652-555B-CA1C-9970-BFD13005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851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D1395-EFB1-F10C-5C80-41EBE74D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C4DF-9C69-7E3D-06B2-4271DBDA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D6F5-E517-6C82-03DB-5C45E2838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8A361-B517-4D07-8267-D1CC29BB12FC}" type="datetimeFigureOut">
              <a:rPr lang="en-PK" smtClean="0"/>
              <a:t>25/06/2024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5C8E-DB79-0FC6-3702-768EF690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22A9-0E04-C1C1-7A70-5B6FF63D2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58C8F-316B-4F18-8C7C-55F65C3D522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77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720D-FFD1-A3B9-DD25-286A8151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652" y="1275719"/>
            <a:ext cx="5570057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400" dirty="0"/>
              <a:t>Stock Sentiment Analysis using LLm Model</a:t>
            </a:r>
          </a:p>
        </p:txBody>
      </p:sp>
      <p:pic>
        <p:nvPicPr>
          <p:cNvPr id="12" name="Picture 11" descr="Digital financial graph">
            <a:extLst>
              <a:ext uri="{FF2B5EF4-FFF2-40B4-BE49-F238E27FC236}">
                <a16:creationId xmlns:a16="http://schemas.microsoft.com/office/drawing/2014/main" id="{5ED50725-E689-1AFF-257E-7D4027B1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8" r="2016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41277-018E-58D3-8954-9B7234443AE0}"/>
              </a:ext>
            </a:extLst>
          </p:cNvPr>
          <p:cNvSpPr txBox="1"/>
          <p:nvPr/>
        </p:nvSpPr>
        <p:spPr>
          <a:xfrm>
            <a:off x="7202046" y="390645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Group Members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Arsalan Bakhtiar      :  20jzbcs0117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Afzaal Ahmad            :  20jzbcs0119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Junaid Iqbal                :  20jzbcs0122 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Supervisor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Dr. Laeeq Ahmad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451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A55A2-DBD8-CFD3-079F-87FCB6A9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4786F-5B65-C187-8601-A719F59C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FYP REMAINING TASKS</a:t>
            </a:r>
          </a:p>
        </p:txBody>
      </p:sp>
      <p:pic>
        <p:nvPicPr>
          <p:cNvPr id="22" name="Picture 21" descr="White bulbs with a yellow one standing out">
            <a:extLst>
              <a:ext uri="{FF2B5EF4-FFF2-40B4-BE49-F238E27FC236}">
                <a16:creationId xmlns:a16="http://schemas.microsoft.com/office/drawing/2014/main" id="{F547AE6F-3F05-4A5A-A918-E629E6D20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1" r="1722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B2A930-355A-5A2C-824B-AA2BE4AA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5304586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Proposal (Done)</a:t>
            </a:r>
          </a:p>
          <a:p>
            <a:r>
              <a:rPr lang="en-US" sz="2400" dirty="0"/>
              <a:t>SRS (Done)</a:t>
            </a:r>
          </a:p>
          <a:p>
            <a:r>
              <a:rPr lang="en-US" sz="2400" dirty="0"/>
              <a:t>Data Collection (Done)</a:t>
            </a:r>
          </a:p>
          <a:p>
            <a:r>
              <a:rPr lang="en-US" sz="2400" dirty="0"/>
              <a:t>Model Understanding (Done)</a:t>
            </a:r>
          </a:p>
          <a:p>
            <a:r>
              <a:rPr lang="en-US" sz="2400" dirty="0"/>
              <a:t>Training Model on own data (Current)</a:t>
            </a:r>
          </a:p>
          <a:p>
            <a:r>
              <a:rPr lang="en-US" sz="2400" dirty="0"/>
              <a:t>Frontend devolvement (Remaining)</a:t>
            </a:r>
          </a:p>
          <a:p>
            <a:r>
              <a:rPr lang="en-US" sz="2400" dirty="0"/>
              <a:t>FYP Thesis (Remaining)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86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720D-FFD1-A3B9-DD25-286A8151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652" y="1275719"/>
            <a:ext cx="5570057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400" dirty="0"/>
              <a:t>Stock Sentiment Analysis using LLm Model</a:t>
            </a:r>
          </a:p>
        </p:txBody>
      </p:sp>
      <p:pic>
        <p:nvPicPr>
          <p:cNvPr id="12" name="Picture 11" descr="Digital financial graph">
            <a:extLst>
              <a:ext uri="{FF2B5EF4-FFF2-40B4-BE49-F238E27FC236}">
                <a16:creationId xmlns:a16="http://schemas.microsoft.com/office/drawing/2014/main" id="{5ED50725-E689-1AFF-257E-7D4027B1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8" r="2016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41277-018E-58D3-8954-9B7234443AE0}"/>
              </a:ext>
            </a:extLst>
          </p:cNvPr>
          <p:cNvSpPr txBox="1"/>
          <p:nvPr/>
        </p:nvSpPr>
        <p:spPr>
          <a:xfrm>
            <a:off x="7546175" y="4112935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Group Members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Arsalan Bakhtiar      :  20jzbcs0117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Afzaal Ahmad            :  20jzbcs0119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Supervisor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Dr. Laeeq Ahmad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67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EDF4F-9AD2-49A9-0923-070E1F8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42" y="754856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FYP Tasks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19ED7BD3-5CDE-7593-3FE9-26BAE67A6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28"/>
              </p:ext>
            </p:extLst>
          </p:nvPr>
        </p:nvGraphicFramePr>
        <p:xfrm>
          <a:off x="2824480" y="1706880"/>
          <a:ext cx="8529320" cy="4470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99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E6069-C56B-83E0-68E4-AFFB8CDD0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06362-1940-54B0-1F78-2C8F31A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FYP TASKS</a:t>
            </a:r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CED36F5B-D80D-EB13-7C9D-60921AD23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r="14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4EBF57F-06F8-33FE-424C-53CC1CAE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Proposal (Done)</a:t>
            </a:r>
          </a:p>
          <a:p>
            <a:r>
              <a:rPr lang="en-US" dirty="0"/>
              <a:t>SRS 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Model Understanding</a:t>
            </a:r>
          </a:p>
          <a:p>
            <a:r>
              <a:rPr lang="en-US" dirty="0"/>
              <a:t>Training Model on own data</a:t>
            </a:r>
          </a:p>
          <a:p>
            <a:r>
              <a:rPr lang="en-US" dirty="0"/>
              <a:t>Frontend devolvement</a:t>
            </a:r>
          </a:p>
          <a:p>
            <a:r>
              <a:rPr lang="en-US" dirty="0"/>
              <a:t>FYP 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3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AAD7-6F17-1644-65FE-81DD159DE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F692-5D01-8520-D6AD-5AD3BEAF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FYP TASKS</a:t>
            </a:r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8153D5A0-BB33-C850-7A59-32275E27B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r="14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2095017-EDCD-D284-1719-E8E933F7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Proposal (Done)</a:t>
            </a:r>
          </a:p>
          <a:p>
            <a:r>
              <a:rPr lang="en-US" dirty="0"/>
              <a:t>SRS (Done)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Model Understanding</a:t>
            </a:r>
          </a:p>
          <a:p>
            <a:r>
              <a:rPr lang="en-US" dirty="0"/>
              <a:t>Training Model on own data</a:t>
            </a:r>
          </a:p>
          <a:p>
            <a:r>
              <a:rPr lang="en-US" dirty="0"/>
              <a:t>Frontend devolvement</a:t>
            </a:r>
          </a:p>
          <a:p>
            <a:r>
              <a:rPr lang="en-US" dirty="0"/>
              <a:t>FYP 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A012-FE8D-75D5-BE27-DEF232AA0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B196-134B-2673-3F3C-5A561555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FYP TASKS</a:t>
            </a:r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4CCF1B05-D007-715D-86AE-89A71EA84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r="14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5DAD961-3BD7-8C68-49A4-809C89CE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Proposal (Done)</a:t>
            </a:r>
          </a:p>
          <a:p>
            <a:r>
              <a:rPr lang="en-US" dirty="0"/>
              <a:t>SRS (Done)</a:t>
            </a:r>
          </a:p>
          <a:p>
            <a:r>
              <a:rPr lang="en-US" dirty="0"/>
              <a:t>Data Collection (Done)</a:t>
            </a:r>
          </a:p>
          <a:p>
            <a:r>
              <a:rPr lang="en-US" dirty="0"/>
              <a:t>Model Understanding</a:t>
            </a:r>
          </a:p>
          <a:p>
            <a:r>
              <a:rPr lang="en-US" dirty="0"/>
              <a:t>Training Model on own data</a:t>
            </a:r>
          </a:p>
          <a:p>
            <a:r>
              <a:rPr lang="en-US" dirty="0"/>
              <a:t>Frontend devolvement</a:t>
            </a:r>
          </a:p>
          <a:p>
            <a:r>
              <a:rPr lang="en-US" dirty="0"/>
              <a:t>FYP 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2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5428-D19C-C51F-F3B9-C8DE9B87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pic>
        <p:nvPicPr>
          <p:cNvPr id="19" name="Picture 18" descr="Magnifying glass showing decling performance">
            <a:extLst>
              <a:ext uri="{FF2B5EF4-FFF2-40B4-BE49-F238E27FC236}">
                <a16:creationId xmlns:a16="http://schemas.microsoft.com/office/drawing/2014/main" id="{8FA09E46-2C0A-4258-1917-941CAD911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4" r="36701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C548-279E-4EDA-75BF-DA68DDCB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5464852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400" b="1" dirty="0"/>
              <a:t>Kaggle Datasets:</a:t>
            </a:r>
            <a:r>
              <a:rPr lang="en-US" sz="1400" dirty="0"/>
              <a:t> Get data from Kaggle, using different datasets available on the site.</a:t>
            </a:r>
          </a:p>
          <a:p>
            <a:pPr algn="just"/>
            <a:r>
              <a:rPr lang="en-US" sz="1400" b="1" dirty="0"/>
              <a:t>Handling Missing Values:</a:t>
            </a:r>
            <a:r>
              <a:rPr lang="en-US" sz="1400" dirty="0"/>
              <a:t> Deal with missing data by filling it in, removing it, or leaving it as is based on how it affects the project.</a:t>
            </a:r>
          </a:p>
          <a:p>
            <a:pPr algn="just"/>
            <a:r>
              <a:rPr lang="en-US" sz="1400" b="1" dirty="0"/>
              <a:t>Outlier Detection and Removal:</a:t>
            </a:r>
            <a:r>
              <a:rPr lang="en-US" sz="1400" dirty="0"/>
              <a:t> Find and remove data points that are very different from the rest.</a:t>
            </a:r>
          </a:p>
          <a:p>
            <a:pPr algn="just"/>
            <a:r>
              <a:rPr lang="en-US" sz="1400" b="1" dirty="0"/>
              <a:t>Removing Duplicates:</a:t>
            </a:r>
            <a:r>
              <a:rPr lang="en-US" sz="1400" dirty="0"/>
              <a:t> Get rid of duplicate entries to improve data quality.</a:t>
            </a:r>
          </a:p>
          <a:p>
            <a:pPr algn="just"/>
            <a:r>
              <a:rPr lang="en-US" sz="1400" b="1" dirty="0"/>
              <a:t>Data Selection:</a:t>
            </a:r>
            <a:r>
              <a:rPr lang="en-US" sz="1400" dirty="0"/>
              <a:t> Pick datasets that match the project's goals and needs.</a:t>
            </a:r>
          </a:p>
          <a:p>
            <a:pPr algn="just"/>
            <a:r>
              <a:rPr lang="en-US" sz="1400" b="1" dirty="0"/>
              <a:t>Label Consistency:</a:t>
            </a:r>
            <a:r>
              <a:rPr lang="en-US" sz="1400" dirty="0"/>
              <a:t> Ensure labels are consistent and accurately represent trends (e.g., 0 and 1 for uptrend and downtrend).</a:t>
            </a:r>
          </a:p>
          <a:p>
            <a:pPr algn="just"/>
            <a:r>
              <a:rPr lang="en-US" sz="1400" b="1" dirty="0"/>
              <a:t>Removing Punctuation and Stop words:</a:t>
            </a:r>
            <a:r>
              <a:rPr lang="en-US" sz="1400" dirty="0"/>
              <a:t> Clean the data by taking out unnecessary characters (e.g., $, %, @) and common words that add little value.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29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A620-7A96-54DA-E0A3-CFA112665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DE95-A866-D6D9-6635-24C67452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FYP TASKS</a:t>
            </a:r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2AD3F9E0-93B2-99FB-4DD8-324227BF9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r="14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861F011-7331-4B99-7D9A-8A937290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Proposal (Done)</a:t>
            </a:r>
          </a:p>
          <a:p>
            <a:r>
              <a:rPr lang="en-US" dirty="0"/>
              <a:t>SRS (Done)</a:t>
            </a:r>
          </a:p>
          <a:p>
            <a:r>
              <a:rPr lang="en-US" dirty="0"/>
              <a:t>Data Collection (Done)</a:t>
            </a:r>
          </a:p>
          <a:p>
            <a:r>
              <a:rPr lang="en-US" dirty="0"/>
              <a:t>Model Understanding (Done)</a:t>
            </a:r>
          </a:p>
          <a:p>
            <a:r>
              <a:rPr lang="en-US" dirty="0"/>
              <a:t>Training Model on own data</a:t>
            </a:r>
          </a:p>
          <a:p>
            <a:r>
              <a:rPr lang="en-US" dirty="0"/>
              <a:t>Frontend devolvement</a:t>
            </a:r>
          </a:p>
          <a:p>
            <a:r>
              <a:rPr lang="en-US" dirty="0"/>
              <a:t>FYP 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F0FA-FC3E-E6DF-53FD-C750F5EC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Training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F3CE-A7D1-2CB6-03DC-10ED0B2B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sz="1600" b="1" dirty="0"/>
              <a:t>Data Preparation:</a:t>
            </a:r>
            <a:r>
              <a:rPr lang="en-US" sz="1600" dirty="0"/>
              <a:t> Tokenize and preprocess text data, then split into training and validation sets.</a:t>
            </a:r>
          </a:p>
          <a:p>
            <a:pPr algn="just"/>
            <a:r>
              <a:rPr lang="en-US" sz="1600" b="1" dirty="0"/>
              <a:t>Dataset Creation:</a:t>
            </a:r>
            <a:r>
              <a:rPr lang="en-US" sz="1600" dirty="0"/>
              <a:t> Create datasets for training and validation with tokenized data and labels.</a:t>
            </a:r>
          </a:p>
          <a:p>
            <a:pPr algn="just"/>
            <a:r>
              <a:rPr lang="en-US" sz="1600" b="1" dirty="0"/>
              <a:t>Model Training:</a:t>
            </a:r>
            <a:r>
              <a:rPr lang="en-US" sz="1600" dirty="0"/>
              <a:t> Train the model using the training data, adjusting learning rate and batch size.</a:t>
            </a:r>
          </a:p>
          <a:p>
            <a:pPr algn="just"/>
            <a:r>
              <a:rPr lang="en-US" sz="1600" b="1" dirty="0"/>
              <a:t>Model Evaluation:</a:t>
            </a:r>
            <a:r>
              <a:rPr lang="en-US" sz="1600" dirty="0"/>
              <a:t> Assess the model on the validation set using metrics like accuracy, precision, recall, and F1-score.</a:t>
            </a:r>
          </a:p>
          <a:p>
            <a:pPr algn="just"/>
            <a:r>
              <a:rPr lang="en-US" sz="1600" b="1" dirty="0"/>
              <a:t>Save Model:</a:t>
            </a:r>
            <a:r>
              <a:rPr lang="en-US" sz="1600" dirty="0"/>
              <a:t> Save the trained model for future use and deployment.</a:t>
            </a:r>
          </a:p>
          <a:p>
            <a:pPr algn="just"/>
            <a:r>
              <a:rPr lang="en-US" sz="1600" b="1" dirty="0"/>
              <a:t>Tokenized Text:</a:t>
            </a:r>
            <a:r>
              <a:rPr lang="en-US" sz="1600" dirty="0"/>
              <a:t> Key feature providing sentence content and sentiment for the model.</a:t>
            </a:r>
          </a:p>
          <a:p>
            <a:pPr algn="just"/>
            <a:r>
              <a:rPr lang="en-US" sz="1600" b="1" dirty="0"/>
              <a:t>Labels (0 and 1):</a:t>
            </a:r>
            <a:r>
              <a:rPr lang="en-US" sz="1600" dirty="0"/>
              <a:t> Important for supervised training to classify new text data based on past trends and sentiments.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DFEBEEF-6B34-48E0-CB35-1FE51EA3E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3" r="7357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3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621CB-38A2-BB29-1019-8FA56368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FD84E-C914-771B-043E-620D6B2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Currently Working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91F800E-A891-FF90-7EE7-C1D44BCC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Proposal (Done)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SRS (Done)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Collection (Done)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Model Understanding  (Done)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Training Model on own data (Currently)</a:t>
            </a:r>
          </a:p>
          <a:p>
            <a:r>
              <a:rPr lang="en-US" sz="1800" dirty="0">
                <a:solidFill>
                  <a:schemeClr val="tx2"/>
                </a:solidFill>
              </a:rPr>
              <a:t>Frontend devolvement (Almost Done)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FYP Thesis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Presentation with Org Chart">
            <a:extLst>
              <a:ext uri="{FF2B5EF4-FFF2-40B4-BE49-F238E27FC236}">
                <a16:creationId xmlns:a16="http://schemas.microsoft.com/office/drawing/2014/main" id="{93D0DA80-6915-028C-F1A8-BCB88B22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506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Stock Sentiment Analysis using LLm Model</vt:lpstr>
      <vt:lpstr>FYP Tasks</vt:lpstr>
      <vt:lpstr>FYP TASKS</vt:lpstr>
      <vt:lpstr>FYP TASKS</vt:lpstr>
      <vt:lpstr>FYP TASKS</vt:lpstr>
      <vt:lpstr>Data Collection</vt:lpstr>
      <vt:lpstr>FYP TASKS</vt:lpstr>
      <vt:lpstr>Model Training </vt:lpstr>
      <vt:lpstr>Currently Working</vt:lpstr>
      <vt:lpstr>FYP REMAINING TASKS</vt:lpstr>
      <vt:lpstr>Stock Sentiment Analysis using LLm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20JZBCS0117</dc:creator>
  <cp:lastModifiedBy>20JZBCS0117</cp:lastModifiedBy>
  <cp:revision>12</cp:revision>
  <dcterms:created xsi:type="dcterms:W3CDTF">2024-03-01T03:04:13Z</dcterms:created>
  <dcterms:modified xsi:type="dcterms:W3CDTF">2024-06-25T08:27:56Z</dcterms:modified>
</cp:coreProperties>
</file>