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64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A48A361-B517-4D07-8267-D1CC29BB12FC}" type="datetimeFigureOut">
              <a:rPr lang="en-PK" smtClean="0"/>
              <a:t>01/03/2024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0258C8F-316B-4F18-8C7C-55F65C3D522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3854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A361-B517-4D07-8267-D1CC29BB12FC}" type="datetimeFigureOut">
              <a:rPr lang="en-PK" smtClean="0"/>
              <a:t>01/03/2024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8C8F-316B-4F18-8C7C-55F65C3D522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11106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A361-B517-4D07-8267-D1CC29BB12FC}" type="datetimeFigureOut">
              <a:rPr lang="en-PK" smtClean="0"/>
              <a:t>01/03/2024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8C8F-316B-4F18-8C7C-55F65C3D522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64130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A361-B517-4D07-8267-D1CC29BB12FC}" type="datetimeFigureOut">
              <a:rPr lang="en-PK" smtClean="0"/>
              <a:t>01/03/2024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8C8F-316B-4F18-8C7C-55F65C3D522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96563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A361-B517-4D07-8267-D1CC29BB12FC}" type="datetimeFigureOut">
              <a:rPr lang="en-PK" smtClean="0"/>
              <a:t>01/03/2024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8C8F-316B-4F18-8C7C-55F65C3D522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33170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A361-B517-4D07-8267-D1CC29BB12FC}" type="datetimeFigureOut">
              <a:rPr lang="en-PK" smtClean="0"/>
              <a:t>01/03/2024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8C8F-316B-4F18-8C7C-55F65C3D522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49820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A361-B517-4D07-8267-D1CC29BB12FC}" type="datetimeFigureOut">
              <a:rPr lang="en-PK" smtClean="0"/>
              <a:t>01/03/2024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8C8F-316B-4F18-8C7C-55F65C3D522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750020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A361-B517-4D07-8267-D1CC29BB12FC}" type="datetimeFigureOut">
              <a:rPr lang="en-PK" smtClean="0"/>
              <a:t>01/03/2024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8C8F-316B-4F18-8C7C-55F65C3D522A}" type="slidenum">
              <a:rPr lang="en-PK" smtClean="0"/>
              <a:t>‹#›</a:t>
            </a:fld>
            <a:endParaRPr lang="en-PK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0499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A361-B517-4D07-8267-D1CC29BB12FC}" type="datetimeFigureOut">
              <a:rPr lang="en-PK" smtClean="0"/>
              <a:t>01/03/2024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8C8F-316B-4F18-8C7C-55F65C3D522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742388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D3C85-F341-504D-4A6E-FBE24E902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DC5FE-54FC-EA9D-ABFC-704A9D289B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92167-49C5-C937-EC0D-ADBC5E57C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A361-B517-4D07-8267-D1CC29BB12FC}" type="datetimeFigureOut">
              <a:rPr lang="en-PK" smtClean="0"/>
              <a:t>01/03/2024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2A002-AA21-DADE-F453-4276558B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86974-2087-AA63-A139-D9364C4FC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8C8F-316B-4F18-8C7C-55F65C3D522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52077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A361-B517-4D07-8267-D1CC29BB12FC}" type="datetimeFigureOut">
              <a:rPr lang="en-PK" smtClean="0"/>
              <a:t>01/03/2024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8C8F-316B-4F18-8C7C-55F65C3D522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03748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A361-B517-4D07-8267-D1CC29BB12FC}" type="datetimeFigureOut">
              <a:rPr lang="en-PK" smtClean="0"/>
              <a:t>01/03/2024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8C8F-316B-4F18-8C7C-55F65C3D522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01036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A361-B517-4D07-8267-D1CC29BB12FC}" type="datetimeFigureOut">
              <a:rPr lang="en-PK" smtClean="0"/>
              <a:t>01/03/2024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8C8F-316B-4F18-8C7C-55F65C3D522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12340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A361-B517-4D07-8267-D1CC29BB12FC}" type="datetimeFigureOut">
              <a:rPr lang="en-PK" smtClean="0"/>
              <a:t>01/03/2024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8C8F-316B-4F18-8C7C-55F65C3D522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90720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A361-B517-4D07-8267-D1CC29BB12FC}" type="datetimeFigureOut">
              <a:rPr lang="en-PK" smtClean="0"/>
              <a:t>01/03/2024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8C8F-316B-4F18-8C7C-55F65C3D522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25522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A361-B517-4D07-8267-D1CC29BB12FC}" type="datetimeFigureOut">
              <a:rPr lang="en-PK" smtClean="0"/>
              <a:t>01/03/2024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8C8F-316B-4F18-8C7C-55F65C3D522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18106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A361-B517-4D07-8267-D1CC29BB12FC}" type="datetimeFigureOut">
              <a:rPr lang="en-PK" smtClean="0"/>
              <a:t>01/03/2024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8C8F-316B-4F18-8C7C-55F65C3D522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26703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A361-B517-4D07-8267-D1CC29BB12FC}" type="datetimeFigureOut">
              <a:rPr lang="en-PK" smtClean="0"/>
              <a:t>01/03/2024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8C8F-316B-4F18-8C7C-55F65C3D522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6004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A48A361-B517-4D07-8267-D1CC29BB12FC}" type="datetimeFigureOut">
              <a:rPr lang="en-PK" smtClean="0"/>
              <a:t>01/03/2024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0258C8F-316B-4F18-8C7C-55F65C3D522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323265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  <p:sldLayoutId id="2147483729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CB276-20E3-4A40-9AD2-74BAFC5595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3D9696-FAE8-9110-CD5F-FF26A9FE6E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Advancing Towards Autonomous Model Training</a:t>
            </a:r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2800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7C254-5803-E6C9-96B6-27E45E03FA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Final Thesis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FD0A2C-74CE-D1DF-5D23-1D6A2627BB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Consolidate Research and Findings</a:t>
            </a:r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08843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C720D-FFD1-A3B9-DD25-286A8151B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0499" y="1735667"/>
            <a:ext cx="7197726" cy="242146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Stock Sentiment Analysis using NLP and Machine Learning</a:t>
            </a:r>
            <a:endParaRPr lang="en-P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041277-018E-58D3-8954-9B7234443AE0}"/>
              </a:ext>
            </a:extLst>
          </p:cNvPr>
          <p:cNvSpPr txBox="1"/>
          <p:nvPr/>
        </p:nvSpPr>
        <p:spPr>
          <a:xfrm>
            <a:off x="8151063" y="4633390"/>
            <a:ext cx="6094324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dirty="0">
                <a:effectLst/>
              </a:rPr>
              <a:t>Group Members</a:t>
            </a:r>
          </a:p>
          <a:p>
            <a:pPr algn="l"/>
            <a:r>
              <a:rPr lang="en-US" sz="1800" b="0" i="0" dirty="0">
                <a:effectLst/>
              </a:rPr>
              <a:t>Arsalan Bakhtiar      :  20jzbcs0117</a:t>
            </a:r>
          </a:p>
          <a:p>
            <a:pPr algn="l"/>
            <a:r>
              <a:rPr lang="en-US" sz="1800" b="0" i="0" dirty="0">
                <a:effectLst/>
              </a:rPr>
              <a:t>Afzaal Ahmad          :   20jzbcs0119</a:t>
            </a:r>
          </a:p>
          <a:p>
            <a:pPr algn="l"/>
            <a:endParaRPr lang="en-US" sz="1800" b="0" i="0" dirty="0">
              <a:effectLst/>
            </a:endParaRPr>
          </a:p>
          <a:p>
            <a:pPr algn="l"/>
            <a:r>
              <a:rPr lang="en-US" sz="2000" b="1" i="0" dirty="0">
                <a:effectLst/>
              </a:rPr>
              <a:t>Supervisor</a:t>
            </a:r>
            <a:endParaRPr lang="en-US" sz="2000" b="0" i="0" dirty="0">
              <a:effectLst/>
            </a:endParaRPr>
          </a:p>
          <a:p>
            <a:pPr algn="l"/>
            <a:r>
              <a:rPr lang="en-US" sz="1800" b="0" i="0" dirty="0">
                <a:effectLst/>
              </a:rPr>
              <a:t>Dr. Laeeq Ahmad</a:t>
            </a:r>
          </a:p>
          <a:p>
            <a:pPr algn="l"/>
            <a:endParaRPr lang="en-PK" sz="1800" dirty="0"/>
          </a:p>
        </p:txBody>
      </p:sp>
    </p:spTree>
    <p:extLst>
      <p:ext uri="{BB962C8B-B14F-4D97-AF65-F5344CB8AC3E}">
        <p14:creationId xmlns:p14="http://schemas.microsoft.com/office/powerpoint/2010/main" val="744518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EDF4F-9AD2-49A9-0923-070E1F826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Recap of Achievements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B77E4-6654-7DFD-630D-1B369D3E9B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Completed Tasks:</a:t>
            </a:r>
          </a:p>
          <a:p>
            <a:r>
              <a:rPr lang="en-US"/>
              <a:t>- Proposal</a:t>
            </a:r>
          </a:p>
          <a:p>
            <a:r>
              <a:rPr lang="en-US"/>
              <a:t>- SRS</a:t>
            </a:r>
          </a:p>
          <a:p>
            <a:r>
              <a:rPr lang="en-US"/>
              <a:t>- Data Collection</a:t>
            </a:r>
          </a:p>
          <a:p>
            <a:r>
              <a:rPr lang="en-US"/>
              <a:t>- Model Understanding</a:t>
            </a:r>
          </a:p>
          <a:p>
            <a:r>
              <a:rPr lang="en-US"/>
              <a:t>- Test Case</a:t>
            </a:r>
          </a:p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58993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01538-E0CA-4DB6-3544-4961B5924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Collection and Preprocessing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4BE9E-6EA6-F130-50A5-65A3343239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Data Collection:</a:t>
            </a:r>
          </a:p>
          <a:p>
            <a:r>
              <a:rPr lang="en-US"/>
              <a:t>- Gather relevant datasets</a:t>
            </a:r>
          </a:p>
          <a:p>
            <a:r>
              <a:rPr lang="en-US"/>
              <a:t>- Ensure data quality</a:t>
            </a:r>
          </a:p>
          <a:p>
            <a:r>
              <a:rPr lang="en-US"/>
              <a:t>Preprocessing:</a:t>
            </a:r>
          </a:p>
          <a:p>
            <a:r>
              <a:rPr lang="en-US"/>
              <a:t>- Clean, transform, and structure data</a:t>
            </a:r>
          </a:p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6404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21BC3-822A-3DD7-91C5-739C87E25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Requirements Specification (SRS)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AC3E0-74CD-56FE-ED43-57E9A00B5C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Key Components:</a:t>
            </a:r>
          </a:p>
          <a:p>
            <a:r>
              <a:rPr lang="en-US"/>
              <a:t>- Functional and non-functional requirements</a:t>
            </a:r>
          </a:p>
          <a:p>
            <a:r>
              <a:rPr lang="en-US"/>
              <a:t>- Blueprint for developers</a:t>
            </a:r>
          </a:p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05755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1DF58-623B-6922-CEF0-D7A0FDD77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Training Process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72271-FEC1-42F4-914B-501BA63DD3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Steps:</a:t>
            </a:r>
          </a:p>
          <a:p>
            <a:r>
              <a:rPr lang="en-US"/>
              <a:t>- Algorithm selection</a:t>
            </a:r>
          </a:p>
          <a:p>
            <a:r>
              <a:rPr lang="en-US"/>
              <a:t>- Hyperparameter tuning</a:t>
            </a:r>
          </a:p>
          <a:p>
            <a:r>
              <a:rPr lang="en-US"/>
              <a:t>- Model validation</a:t>
            </a:r>
          </a:p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60147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22F43-339C-B883-D6FC-F2A97A251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Case Development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237AA-D23A-291F-CA1F-E4A94642B1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Purpose:</a:t>
            </a:r>
          </a:p>
          <a:p>
            <a:r>
              <a:rPr lang="en-US"/>
              <a:t>- Verify model behavior</a:t>
            </a:r>
          </a:p>
          <a:p>
            <a:r>
              <a:rPr lang="en-US"/>
              <a:t>- Assess accuracy and reliability</a:t>
            </a:r>
          </a:p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04963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FD387-4D86-8643-6F89-DCDABF706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Autonomous Model Training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01CB2-FCC6-3A44-8139-0E1E7EDF4A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Goals:</a:t>
            </a:r>
          </a:p>
          <a:p>
            <a:r>
              <a:rPr lang="en-US"/>
              <a:t>- Automate model development</a:t>
            </a:r>
          </a:p>
          <a:p>
            <a:r>
              <a:rPr lang="en-US"/>
              <a:t>- Self-learning and adaptation</a:t>
            </a:r>
          </a:p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34567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30CD-56AF-53C9-7B2F-682F5E86A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Frontend Development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63EB6-309A-F7BD-A166-11EB103AC3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Tasks:</a:t>
            </a:r>
          </a:p>
          <a:p>
            <a:r>
              <a:rPr lang="en-US"/>
              <a:t>- Design user interface</a:t>
            </a:r>
          </a:p>
          <a:p>
            <a:r>
              <a:rPr lang="en-US"/>
              <a:t>- Implement features</a:t>
            </a:r>
          </a:p>
          <a:p>
            <a:r>
              <a:rPr lang="en-US"/>
              <a:t>- Ensure usability</a:t>
            </a:r>
          </a:p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217392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11</TotalTime>
  <Words>152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Celestial</vt:lpstr>
      <vt:lpstr>Introduction</vt:lpstr>
      <vt:lpstr>Stock Sentiment Analysis using NLP and Machine Learning</vt:lpstr>
      <vt:lpstr>Recap of Achievements</vt:lpstr>
      <vt:lpstr>Data Collection and Preprocessing</vt:lpstr>
      <vt:lpstr>System Requirements Specification (SRS)</vt:lpstr>
      <vt:lpstr>Model Training Process</vt:lpstr>
      <vt:lpstr>Test Case Development</vt:lpstr>
      <vt:lpstr>Autonomous Model Training</vt:lpstr>
      <vt:lpstr>Frontend Development</vt:lpstr>
      <vt:lpstr>Final Thesis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20JZBCS0117</dc:creator>
  <cp:lastModifiedBy>20JZBCS0117</cp:lastModifiedBy>
  <cp:revision>2</cp:revision>
  <dcterms:created xsi:type="dcterms:W3CDTF">2024-03-01T03:04:13Z</dcterms:created>
  <dcterms:modified xsi:type="dcterms:W3CDTF">2024-03-01T03:16:08Z</dcterms:modified>
</cp:coreProperties>
</file>