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33830DE-82EB-4A67-9EFF-51FB899DD36C}" type="datetimeFigureOut">
              <a:rPr lang="en-PK" smtClean="0"/>
              <a:t>31/10/2023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59D6F0C-C25B-440C-9FFA-5C872FA1FE4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49941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30DE-82EB-4A67-9EFF-51FB899DD36C}" type="datetimeFigureOut">
              <a:rPr lang="en-PK" smtClean="0"/>
              <a:t>31/10/2023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6F0C-C25B-440C-9FFA-5C872FA1FE4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6719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30DE-82EB-4A67-9EFF-51FB899DD36C}" type="datetimeFigureOut">
              <a:rPr lang="en-PK" smtClean="0"/>
              <a:t>31/10/2023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6F0C-C25B-440C-9FFA-5C872FA1FE4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7330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30DE-82EB-4A67-9EFF-51FB899DD36C}" type="datetimeFigureOut">
              <a:rPr lang="en-PK" smtClean="0"/>
              <a:t>31/10/2023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6F0C-C25B-440C-9FFA-5C872FA1FE4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54162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30DE-82EB-4A67-9EFF-51FB899DD36C}" type="datetimeFigureOut">
              <a:rPr lang="en-PK" smtClean="0"/>
              <a:t>31/10/2023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6F0C-C25B-440C-9FFA-5C872FA1FE4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0804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30DE-82EB-4A67-9EFF-51FB899DD36C}" type="datetimeFigureOut">
              <a:rPr lang="en-PK" smtClean="0"/>
              <a:t>31/10/2023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6F0C-C25B-440C-9FFA-5C872FA1FE4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48656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30DE-82EB-4A67-9EFF-51FB899DD36C}" type="datetimeFigureOut">
              <a:rPr lang="en-PK" smtClean="0"/>
              <a:t>31/10/2023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6F0C-C25B-440C-9FFA-5C872FA1FE4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27934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30DE-82EB-4A67-9EFF-51FB899DD36C}" type="datetimeFigureOut">
              <a:rPr lang="en-PK" smtClean="0"/>
              <a:t>31/10/2023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6F0C-C25B-440C-9FFA-5C872FA1FE4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92710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30DE-82EB-4A67-9EFF-51FB899DD36C}" type="datetimeFigureOut">
              <a:rPr lang="en-PK" smtClean="0"/>
              <a:t>31/10/2023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6F0C-C25B-440C-9FFA-5C872FA1FE4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1914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30DE-82EB-4A67-9EFF-51FB899DD36C}" type="datetimeFigureOut">
              <a:rPr lang="en-PK" smtClean="0"/>
              <a:t>31/10/2023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6F0C-C25B-440C-9FFA-5C872FA1FE4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4781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30DE-82EB-4A67-9EFF-51FB899DD36C}" type="datetimeFigureOut">
              <a:rPr lang="en-PK" smtClean="0"/>
              <a:t>31/10/2023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6F0C-C25B-440C-9FFA-5C872FA1FE4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1883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30DE-82EB-4A67-9EFF-51FB899DD36C}" type="datetimeFigureOut">
              <a:rPr lang="en-PK" smtClean="0"/>
              <a:t>31/10/2023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6F0C-C25B-440C-9FFA-5C872FA1FE4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311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30DE-82EB-4A67-9EFF-51FB899DD36C}" type="datetimeFigureOut">
              <a:rPr lang="en-PK" smtClean="0"/>
              <a:t>31/10/2023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6F0C-C25B-440C-9FFA-5C872FA1FE4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4358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30DE-82EB-4A67-9EFF-51FB899DD36C}" type="datetimeFigureOut">
              <a:rPr lang="en-PK" smtClean="0"/>
              <a:t>31/10/2023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6F0C-C25B-440C-9FFA-5C872FA1FE4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1454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30DE-82EB-4A67-9EFF-51FB899DD36C}" type="datetimeFigureOut">
              <a:rPr lang="en-PK" smtClean="0"/>
              <a:t>31/10/2023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6F0C-C25B-440C-9FFA-5C872FA1FE4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1468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30DE-82EB-4A67-9EFF-51FB899DD36C}" type="datetimeFigureOut">
              <a:rPr lang="en-PK" smtClean="0"/>
              <a:t>31/10/2023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6F0C-C25B-440C-9FFA-5C872FA1FE4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0198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30DE-82EB-4A67-9EFF-51FB899DD36C}" type="datetimeFigureOut">
              <a:rPr lang="en-PK" smtClean="0"/>
              <a:t>31/10/2023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6F0C-C25B-440C-9FFA-5C872FA1FE4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0157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3830DE-82EB-4A67-9EFF-51FB899DD36C}" type="datetimeFigureOut">
              <a:rPr lang="en-PK" smtClean="0"/>
              <a:t>31/10/2023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9D6F0C-C25B-440C-9FFA-5C872FA1FE4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23841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00ED-2868-CE28-F6E0-84AB8A8EA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776" y="1261536"/>
            <a:ext cx="9833349" cy="2421464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Söhne"/>
              </a:rPr>
              <a:t>Simplifying Stock Market Predictions: A Text Based Approach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C7D55-BEF9-3C6A-7C2F-156355CBD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3411" y="4385732"/>
            <a:ext cx="3136713" cy="2113680"/>
          </a:xfrm>
        </p:spPr>
        <p:txBody>
          <a:bodyPr>
            <a:noAutofit/>
          </a:bodyPr>
          <a:lstStyle/>
          <a:p>
            <a:pPr algn="l"/>
            <a:r>
              <a:rPr lang="en-US" sz="1600" b="1" i="0" dirty="0">
                <a:solidFill>
                  <a:srgbClr val="D1D5DB"/>
                </a:solidFill>
                <a:effectLst/>
              </a:rPr>
              <a:t>Group Members</a:t>
            </a:r>
          </a:p>
          <a:p>
            <a:pPr algn="l"/>
            <a:r>
              <a:rPr lang="en-US" sz="1400" b="0" i="0" dirty="0">
                <a:solidFill>
                  <a:srgbClr val="D1D5DB"/>
                </a:solidFill>
                <a:effectLst/>
              </a:rPr>
              <a:t>Arsalan Bakhtiar   :  20jzbcs0117</a:t>
            </a:r>
          </a:p>
          <a:p>
            <a:pPr algn="l"/>
            <a:r>
              <a:rPr lang="en-US" sz="1400" b="0" i="0" dirty="0">
                <a:solidFill>
                  <a:srgbClr val="D1D5DB"/>
                </a:solidFill>
                <a:effectLst/>
              </a:rPr>
              <a:t>Afzaal AhmaD          :  20jzbcs0119</a:t>
            </a:r>
          </a:p>
          <a:p>
            <a:pPr algn="l"/>
            <a:endParaRPr lang="en-US" sz="1400" b="0" i="0" dirty="0">
              <a:solidFill>
                <a:srgbClr val="D1D5DB"/>
              </a:solidFill>
              <a:effectLst/>
            </a:endParaRPr>
          </a:p>
          <a:p>
            <a:pPr algn="l"/>
            <a:r>
              <a:rPr lang="en-US" sz="1600" b="1" i="0" dirty="0">
                <a:solidFill>
                  <a:srgbClr val="D1D5DB"/>
                </a:solidFill>
                <a:effectLst/>
              </a:rPr>
              <a:t>Supervisor</a:t>
            </a:r>
            <a:endParaRPr lang="en-US" sz="1600" b="0" i="0" dirty="0">
              <a:solidFill>
                <a:srgbClr val="D1D5DB"/>
              </a:solidFill>
              <a:effectLst/>
            </a:endParaRPr>
          </a:p>
          <a:p>
            <a:pPr algn="l"/>
            <a:r>
              <a:rPr lang="en-US" sz="1400" b="0" i="0" dirty="0">
                <a:solidFill>
                  <a:srgbClr val="D1D5DB"/>
                </a:solidFill>
                <a:effectLst/>
              </a:rPr>
              <a:t>Dr. Laeeq Ahmad</a:t>
            </a:r>
          </a:p>
          <a:p>
            <a:pPr algn="l"/>
            <a:endParaRPr lang="en-PK" sz="1400" dirty="0"/>
          </a:p>
        </p:txBody>
      </p:sp>
    </p:spTree>
    <p:extLst>
      <p:ext uri="{BB962C8B-B14F-4D97-AF65-F5344CB8AC3E}">
        <p14:creationId xmlns:p14="http://schemas.microsoft.com/office/powerpoint/2010/main" val="153092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7AEAB-5518-CB4F-6574-6285CDF5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i="0" dirty="0">
                <a:effectLst/>
                <a:latin typeface="Söhne"/>
              </a:rPr>
              <a:t>Introduction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3F914-5B68-B687-3C45-A6AC9C1F7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We're here to talk about a project that helps us understand the stock market, like having a smart friend explain it to you.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We use computers and special tools to make sense of stock market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Our goal is to make stock market predictions easier to understand, like having a knowledgeable friend who does all the work for you.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We're excited to show you how we do it and why it matters in the real world.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49876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3F23-E972-2B72-0016-C237CC3D5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AE43E-C487-FEA4-A352-A26E208CD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77035"/>
            <a:ext cx="10131425" cy="3209365"/>
          </a:xfrm>
        </p:spPr>
        <p:txBody>
          <a:bodyPr>
            <a:normAutofit/>
          </a:bodyPr>
          <a:lstStyle/>
          <a:p>
            <a:r>
              <a:rPr lang="en-US" dirty="0"/>
              <a:t> The stock market can be like a puzzle, hard to figure out.</a:t>
            </a:r>
          </a:p>
          <a:p>
            <a:r>
              <a:rPr lang="en-US" dirty="0"/>
              <a:t> We want to be your "smart friend" who uses technology to explain it to you.</a:t>
            </a:r>
          </a:p>
          <a:p>
            <a:r>
              <a:rPr lang="en-US" dirty="0"/>
              <a:t> Our goal is to help everyone make better financial decisions.</a:t>
            </a:r>
          </a:p>
          <a:p>
            <a:r>
              <a:rPr lang="en-US" dirty="0"/>
              <a:t> You don't need to spend hours analyzing data; we'll do it for you.</a:t>
            </a:r>
          </a:p>
          <a:p>
            <a:r>
              <a:rPr lang="en-US" dirty="0"/>
              <a:t> We believe that understanding words and data can make stock market decisions easier and smarter.</a:t>
            </a:r>
          </a:p>
          <a:p>
            <a:r>
              <a:rPr lang="en-US" dirty="0"/>
              <a:t> Our project is like having a knowledgeable friend who looks at all the information and says, "These stocks might go down soon."</a:t>
            </a:r>
          </a:p>
        </p:txBody>
      </p:sp>
    </p:spTree>
    <p:extLst>
      <p:ext uri="{BB962C8B-B14F-4D97-AF65-F5344CB8AC3E}">
        <p14:creationId xmlns:p14="http://schemas.microsoft.com/office/powerpoint/2010/main" val="89172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85B36-AF5A-FA2F-6AFE-4A4B9756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Stock News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5A628-9416-E2C7-C751-5F666175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15035"/>
            <a:ext cx="11107270" cy="4554071"/>
          </a:xfrm>
        </p:spPr>
        <p:txBody>
          <a:bodyPr>
            <a:normAutofit/>
          </a:bodyPr>
          <a:lstStyle/>
          <a:p>
            <a:r>
              <a:rPr lang="en-US" sz="1200" b="1" u="sng" dirty="0"/>
              <a:t>Traditional Approach:</a:t>
            </a:r>
          </a:p>
          <a:p>
            <a:r>
              <a:rPr lang="en-US" sz="1200" dirty="0"/>
              <a:t> You read a news article saying the company's new product is great.</a:t>
            </a:r>
          </a:p>
          <a:p>
            <a:r>
              <a:rPr lang="en-US" sz="1200" dirty="0"/>
              <a:t> Another article mentions the CEO's resignation.</a:t>
            </a:r>
          </a:p>
          <a:p>
            <a:r>
              <a:rPr lang="en-US" sz="1200" dirty="0"/>
              <a:t> Conflicting information leaves you unsure.</a:t>
            </a:r>
          </a:p>
          <a:p>
            <a:endParaRPr lang="en-US" sz="1200" dirty="0"/>
          </a:p>
          <a:p>
            <a:r>
              <a:rPr lang="en-US" sz="1200" b="1" u="sng" dirty="0"/>
              <a:t>Our Approach:</a:t>
            </a:r>
          </a:p>
          <a:p>
            <a:r>
              <a:rPr lang="en-US" sz="1200" dirty="0"/>
              <a:t> You use our tool to check stock related news.</a:t>
            </a:r>
          </a:p>
          <a:p>
            <a:r>
              <a:rPr lang="en-US" sz="1200" dirty="0"/>
              <a:t> It reads lots of articles and social media posts.</a:t>
            </a:r>
          </a:p>
          <a:p>
            <a:r>
              <a:rPr lang="en-US" sz="1200" dirty="0"/>
              <a:t> It finds more negative sentiment due to the CEO's resignation.</a:t>
            </a:r>
          </a:p>
          <a:p>
            <a:r>
              <a:rPr lang="en-US" sz="1200" dirty="0"/>
              <a:t> The tool suggests being cautious about buying the stock.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1200" dirty="0"/>
              <a:t>Our project helps you understand stock news and make better decisions quickly.</a:t>
            </a:r>
            <a:endParaRPr lang="en-PK" sz="1200" dirty="0"/>
          </a:p>
        </p:txBody>
      </p:sp>
    </p:spTree>
    <p:extLst>
      <p:ext uri="{BB962C8B-B14F-4D97-AF65-F5344CB8AC3E}">
        <p14:creationId xmlns:p14="http://schemas.microsoft.com/office/powerpoint/2010/main" val="287980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00ED-2868-CE28-F6E0-84AB8A8EA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776" y="1261536"/>
            <a:ext cx="9833349" cy="2421464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Söhne"/>
              </a:rPr>
              <a:t>Simplifying Stock Market Predictions: A Text Based Approach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C7D55-BEF9-3C6A-7C2F-156355CBD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3411" y="4385732"/>
            <a:ext cx="3136713" cy="2113680"/>
          </a:xfrm>
        </p:spPr>
        <p:txBody>
          <a:bodyPr>
            <a:noAutofit/>
          </a:bodyPr>
          <a:lstStyle/>
          <a:p>
            <a:pPr algn="l"/>
            <a:r>
              <a:rPr lang="en-US" sz="1600" b="1" i="0" dirty="0">
                <a:solidFill>
                  <a:srgbClr val="D1D5DB"/>
                </a:solidFill>
                <a:effectLst/>
              </a:rPr>
              <a:t>Group Members</a:t>
            </a:r>
          </a:p>
          <a:p>
            <a:pPr algn="l"/>
            <a:r>
              <a:rPr lang="en-US" sz="1400" b="0" i="0" dirty="0">
                <a:solidFill>
                  <a:srgbClr val="D1D5DB"/>
                </a:solidFill>
                <a:effectLst/>
              </a:rPr>
              <a:t>Arsalan Bakhtiar   :  20jzbcs0117</a:t>
            </a:r>
          </a:p>
          <a:p>
            <a:pPr algn="l"/>
            <a:r>
              <a:rPr lang="en-US" sz="1400" b="0" i="0" dirty="0">
                <a:solidFill>
                  <a:srgbClr val="D1D5DB"/>
                </a:solidFill>
                <a:effectLst/>
              </a:rPr>
              <a:t>Afzaal AhmaD          :  20jzbcs0119</a:t>
            </a:r>
          </a:p>
          <a:p>
            <a:pPr algn="l"/>
            <a:endParaRPr lang="en-US" sz="1400" b="0" i="0" dirty="0">
              <a:solidFill>
                <a:srgbClr val="D1D5DB"/>
              </a:solidFill>
              <a:effectLst/>
            </a:endParaRPr>
          </a:p>
          <a:p>
            <a:pPr algn="l"/>
            <a:r>
              <a:rPr lang="en-US" sz="1600" b="1" i="0" dirty="0">
                <a:solidFill>
                  <a:srgbClr val="D1D5DB"/>
                </a:solidFill>
                <a:effectLst/>
              </a:rPr>
              <a:t>Supervisor</a:t>
            </a:r>
            <a:endParaRPr lang="en-US" sz="1600" b="0" i="0" dirty="0">
              <a:solidFill>
                <a:srgbClr val="D1D5DB"/>
              </a:solidFill>
              <a:effectLst/>
            </a:endParaRPr>
          </a:p>
          <a:p>
            <a:pPr algn="l"/>
            <a:r>
              <a:rPr lang="en-US" sz="1400" b="0" i="0" dirty="0">
                <a:solidFill>
                  <a:srgbClr val="D1D5DB"/>
                </a:solidFill>
                <a:effectLst/>
              </a:rPr>
              <a:t>Dr. Laeeq Ahmad</a:t>
            </a:r>
          </a:p>
          <a:p>
            <a:pPr algn="l"/>
            <a:endParaRPr lang="en-PK" sz="1400" dirty="0"/>
          </a:p>
        </p:txBody>
      </p:sp>
    </p:spTree>
    <p:extLst>
      <p:ext uri="{BB962C8B-B14F-4D97-AF65-F5344CB8AC3E}">
        <p14:creationId xmlns:p14="http://schemas.microsoft.com/office/powerpoint/2010/main" val="2596766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69</TotalTime>
  <Words>334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Celestial</vt:lpstr>
      <vt:lpstr>Simplifying Stock Market Predictions: A Text Based Approach</vt:lpstr>
      <vt:lpstr>Introduction</vt:lpstr>
      <vt:lpstr>Motivation</vt:lpstr>
      <vt:lpstr>Example: Stock News</vt:lpstr>
      <vt:lpstr>Simplifying Stock Market Predictions: A Text Based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Simplifying Stock Market Predictions: A Text Based Approach</dc:title>
  <dc:creator>20JZBCS0117</dc:creator>
  <cp:lastModifiedBy>20JZBCS0117</cp:lastModifiedBy>
  <cp:revision>2</cp:revision>
  <dcterms:created xsi:type="dcterms:W3CDTF">2023-10-31T16:09:12Z</dcterms:created>
  <dcterms:modified xsi:type="dcterms:W3CDTF">2023-10-31T17:23:08Z</dcterms:modified>
</cp:coreProperties>
</file>