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7FFD-C703-062D-ACAD-5500B1419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D96AD-ACC5-1859-6A2F-846D34D5D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F5579-B784-EFD0-D589-1B5A5BB6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895D-3C1C-D44E-83C2-B09D5688C655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3BEC3-4F66-3B93-C2A1-B95844C3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B6F91-FED2-19E3-9FE9-21DA3CDA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D6453-A11D-F24C-AF39-42A40E58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5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8994-1F73-A51A-4DEB-031AC923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EDFCD-C9BD-27A7-D2EA-F7288613E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2BA73-E1A1-B7AD-0BAE-F99BFF06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895D-3C1C-D44E-83C2-B09D5688C655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F861F-EDD7-BFA5-28CD-1496B7C3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39FAE-7080-09F8-E8EB-D2B48D3C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D6453-A11D-F24C-AF39-42A40E58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9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0B2F18-E12F-2676-1EEB-470758167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B386E-E45C-D988-6D28-47875FBE0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9B677-841E-F8B2-9AB6-D810EA2B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895D-3C1C-D44E-83C2-B09D5688C655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40DEA-F406-4D50-5547-D229981D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8C495-E16F-9E89-207A-1EF0263C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D6453-A11D-F24C-AF39-42A40E58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2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0775-4732-9A4E-335A-C5677BFE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18EEE-DC2F-61DB-FCEF-6BE857E3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B0CB8-6D64-3036-B04B-71FB32E8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895D-3C1C-D44E-83C2-B09D5688C655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B5599-05B1-C3EF-E8A2-286167D5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6A80B-55B0-EDCA-AFC0-896E10C3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D6453-A11D-F24C-AF39-42A40E58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6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BF5E-9B7C-A04C-2861-5F47B545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B77CD-CEBB-D6A0-2E7C-99CE4C718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F0FA0-DB74-16B7-1F97-588334C5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895D-3C1C-D44E-83C2-B09D5688C655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10D40-E264-09AA-AFE6-4C77EA1D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7088A-94FC-1AF8-6340-272A5BA5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D6453-A11D-F24C-AF39-42A40E58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0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2F0E-AFAA-3A4A-22CF-45378662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0DC96-BC7E-12B8-6832-54851B1F6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E45B0-7156-3BD4-3BE0-3CFAA85CD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95E8C-1DFD-D019-1E70-EEDA69E9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895D-3C1C-D44E-83C2-B09D5688C655}" type="datetimeFigureOut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100E3-A5C7-6154-77C6-D11F832F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378B4-893A-8483-4F76-6360E6F0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D6453-A11D-F24C-AF39-42A40E58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3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97F5-77AE-D60B-BBF4-E5A99CD4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D92C2-5AA5-F895-9781-1BE8C33A7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4CD72-7715-6656-399D-101CC1E64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12C66-3C22-65C7-7070-E3C7B2559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34CFD-AA62-F5D1-5B17-9E7B1C32F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DEC77-A512-B6A1-7079-9A81FC85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895D-3C1C-D44E-83C2-B09D5688C655}" type="datetimeFigureOut">
              <a:rPr lang="en-US" smtClean="0"/>
              <a:t>6/11/22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A19E6-6AF9-C2D6-F57A-45E3B384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C59D7-D344-08FA-CA2B-E73E9394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D6453-A11D-F24C-AF39-42A40E58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1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CCA6-BA12-8FC6-7FDD-86D87FE6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60512-D79E-1D6A-069E-593DC92A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895D-3C1C-D44E-83C2-B09D5688C655}" type="datetimeFigureOut">
              <a:rPr lang="en-US" smtClean="0"/>
              <a:t>6/11/22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BC123-7498-CB6D-E88F-E9A894B3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8EDEF-9B0C-14B4-8931-9B6BE625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D6453-A11D-F24C-AF39-42A40E58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9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4966C1-8687-CD0B-96D3-382EA259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895D-3C1C-D44E-83C2-B09D5688C655}" type="datetimeFigureOut">
              <a:rPr lang="en-US" smtClean="0"/>
              <a:t>6/11/22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D1EDD-8491-DF3A-991D-F6D07E9C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DFA1F-207E-D216-61D7-B57EB16E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D6453-A11D-F24C-AF39-42A40E58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3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F04C-F488-AAF6-18AC-6EF4C925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6F21-9583-0140-63C3-DA61F0FA9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5619E-E9A0-C27C-92B3-857A3CC81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A86A0-D3FE-D6DC-7E13-65D869F4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895D-3C1C-D44E-83C2-B09D5688C655}" type="datetimeFigureOut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14C90-C2F2-ADB7-04A0-23A30824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E9AB7-F6B3-0825-D043-E4A705A0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D6453-A11D-F24C-AF39-42A40E58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2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BE22-086D-3C0E-0546-C94C6400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504F7-D034-AD55-5B62-BB1B9319E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56D7B-497A-36EF-29F7-27DECFCC0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CF697-0CD5-3C2E-52DF-21624EAB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895D-3C1C-D44E-83C2-B09D5688C655}" type="datetimeFigureOut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E4FA4-8ADF-7FF8-B98F-2ED51652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75A8F-C0A3-FCB9-E20B-073E5416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D6453-A11D-F24C-AF39-42A40E58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1B35D-99BE-E805-34AC-3C82BEC6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30514-4507-BDA4-AE44-C3170A18F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8FF6-BC94-DCC5-5F3C-4C88D552B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2895D-3C1C-D44E-83C2-B09D5688C655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06EB7-1DE0-F0DB-861D-145209E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8A5F2-5DF3-2405-4327-3E9351A05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D6453-A11D-F24C-AF39-42A40E58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1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FC41-31D6-04B7-E19F-E759D1E3B7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Beer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A21C6-ADBF-BEAC-D054-5B902A9B5C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Junhoi</a:t>
            </a:r>
            <a:r>
              <a:rPr lang="en-US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11180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5F87-7C2F-1C8C-508E-31A1F66E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breweries in each state?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985222-6A0E-E5A9-FF46-04D3D538A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538" y="1690688"/>
            <a:ext cx="9730467" cy="44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5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11095A-08AE-461B-EE85-50AAEF189302}"/>
              </a:ext>
            </a:extLst>
          </p:cNvPr>
          <p:cNvSpPr txBox="1">
            <a:spLocks/>
          </p:cNvSpPr>
          <p:nvPr/>
        </p:nvSpPr>
        <p:spPr>
          <a:xfrm>
            <a:off x="5650787" y="1690688"/>
            <a:ext cx="5517222" cy="428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Highest ABV </a:t>
            </a:r>
          </a:p>
          <a:p>
            <a:r>
              <a:rPr lang="en-US" sz="1400" dirty="0"/>
              <a:t>Without removing any missing values in ABV or IBU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With removing any missing values in ABV or IBU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Highest IBU</a:t>
            </a:r>
          </a:p>
          <a:p>
            <a:r>
              <a:rPr lang="en-US" sz="1400" dirty="0"/>
              <a:t>Regardless of missing values, Oregon has beer with the highest IBU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2296B-2694-4B7D-D9D3-309E2D9F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Exploratory Data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E02402-45F8-3ADF-A28D-B6F39881D0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195588"/>
              </p:ext>
            </p:extLst>
          </p:nvPr>
        </p:nvGraphicFramePr>
        <p:xfrm>
          <a:off x="5965574" y="2342561"/>
          <a:ext cx="3302001" cy="406400"/>
        </p:xfrm>
        <a:graphic>
          <a:graphicData uri="http://schemas.openxmlformats.org/drawingml/2006/table">
            <a:tbl>
              <a:tblPr/>
              <a:tblGrid>
                <a:gridCol w="713689">
                  <a:extLst>
                    <a:ext uri="{9D8B030D-6E8A-4147-A177-3AD203B41FA5}">
                      <a16:colId xmlns:a16="http://schemas.microsoft.com/office/drawing/2014/main" val="3433008259"/>
                    </a:ext>
                  </a:extLst>
                </a:gridCol>
                <a:gridCol w="1294156">
                  <a:extLst>
                    <a:ext uri="{9D8B030D-6E8A-4147-A177-3AD203B41FA5}">
                      <a16:colId xmlns:a16="http://schemas.microsoft.com/office/drawing/2014/main" val="2574011708"/>
                    </a:ext>
                  </a:extLst>
                </a:gridCol>
                <a:gridCol w="1294156">
                  <a:extLst>
                    <a:ext uri="{9D8B030D-6E8A-4147-A177-3AD203B41FA5}">
                      <a16:colId xmlns:a16="http://schemas.microsoft.com/office/drawing/2014/main" val="371668812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Highest ABV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Number of Beers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935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Colorado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7203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3379E1-267A-8CE7-D2A4-2748B1CE1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771604"/>
              </p:ext>
            </p:extLst>
          </p:nvPr>
        </p:nvGraphicFramePr>
        <p:xfrm>
          <a:off x="5965574" y="4964112"/>
          <a:ext cx="3302001" cy="406400"/>
        </p:xfrm>
        <a:graphic>
          <a:graphicData uri="http://schemas.openxmlformats.org/drawingml/2006/table">
            <a:tbl>
              <a:tblPr/>
              <a:tblGrid>
                <a:gridCol w="713689">
                  <a:extLst>
                    <a:ext uri="{9D8B030D-6E8A-4147-A177-3AD203B41FA5}">
                      <a16:colId xmlns:a16="http://schemas.microsoft.com/office/drawing/2014/main" val="449599166"/>
                    </a:ext>
                  </a:extLst>
                </a:gridCol>
                <a:gridCol w="1294156">
                  <a:extLst>
                    <a:ext uri="{9D8B030D-6E8A-4147-A177-3AD203B41FA5}">
                      <a16:colId xmlns:a16="http://schemas.microsoft.com/office/drawing/2014/main" val="2514960658"/>
                    </a:ext>
                  </a:extLst>
                </a:gridCol>
                <a:gridCol w="1294156">
                  <a:extLst>
                    <a:ext uri="{9D8B030D-6E8A-4147-A177-3AD203B41FA5}">
                      <a16:colId xmlns:a16="http://schemas.microsoft.com/office/drawing/2014/main" val="38318068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Highest IBU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Number of Beers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4361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Oregon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7323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39026E-0F59-6B42-0161-92658BCADF7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4812587" cy="428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Discovering missing values</a:t>
            </a:r>
          </a:p>
          <a:p>
            <a:r>
              <a:rPr lang="en-US" sz="1400" dirty="0"/>
              <a:t>Identified 3% of ABV is missing (62 data points) </a:t>
            </a:r>
            <a:endParaRPr lang="en-US" sz="1000" dirty="0"/>
          </a:p>
          <a:p>
            <a:r>
              <a:rPr lang="en-US" sz="1400" dirty="0"/>
              <a:t>Identified 50% of IBU is missing (1000 data points)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Handling missing values</a:t>
            </a:r>
          </a:p>
          <a:p>
            <a:r>
              <a:rPr lang="en-US" sz="1400" dirty="0"/>
              <a:t>There is no relationship between the missing data in ABV and other attributes or values observed within the given dataset </a:t>
            </a:r>
          </a:p>
          <a:p>
            <a:r>
              <a:rPr lang="en-US" sz="1400" dirty="0"/>
              <a:t>1,000 good quality of data points are remained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2A00B31-EBA9-A6AD-B4A9-56FDB7278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56804"/>
              </p:ext>
            </p:extLst>
          </p:nvPr>
        </p:nvGraphicFramePr>
        <p:xfrm>
          <a:off x="5965574" y="3346895"/>
          <a:ext cx="3302001" cy="406400"/>
        </p:xfrm>
        <a:graphic>
          <a:graphicData uri="http://schemas.openxmlformats.org/drawingml/2006/table">
            <a:tbl>
              <a:tblPr/>
              <a:tblGrid>
                <a:gridCol w="713689">
                  <a:extLst>
                    <a:ext uri="{9D8B030D-6E8A-4147-A177-3AD203B41FA5}">
                      <a16:colId xmlns:a16="http://schemas.microsoft.com/office/drawing/2014/main" val="1593123530"/>
                    </a:ext>
                  </a:extLst>
                </a:gridCol>
                <a:gridCol w="1294156">
                  <a:extLst>
                    <a:ext uri="{9D8B030D-6E8A-4147-A177-3AD203B41FA5}">
                      <a16:colId xmlns:a16="http://schemas.microsoft.com/office/drawing/2014/main" val="1940062877"/>
                    </a:ext>
                  </a:extLst>
                </a:gridCol>
                <a:gridCol w="1294156">
                  <a:extLst>
                    <a:ext uri="{9D8B030D-6E8A-4147-A177-3AD203B41FA5}">
                      <a16:colId xmlns:a16="http://schemas.microsoft.com/office/drawing/2014/main" val="5706084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Highest ABV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Number of Beers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0774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354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60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409B-04A5-3FCC-64F3-6B8DC498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ABV and IBU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5813F2-53FF-6BAF-1CF2-208462AA5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879" y="1945963"/>
            <a:ext cx="3694081" cy="22911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A78377-2A1E-5BA1-D814-E0B9CB575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960" y="1945964"/>
            <a:ext cx="3694081" cy="229113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D97C2D5-6925-FFF7-FB6F-A13D6565A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13592"/>
              </p:ext>
            </p:extLst>
          </p:nvPr>
        </p:nvGraphicFramePr>
        <p:xfrm>
          <a:off x="838200" y="4492376"/>
          <a:ext cx="1651000" cy="6096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2121224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8301122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Slope*100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1162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R-Square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9586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2.2e-16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6993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FC0423E-ABCB-E979-D4CB-B19E878DC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614429"/>
              </p:ext>
            </p:extLst>
          </p:nvPr>
        </p:nvGraphicFramePr>
        <p:xfrm>
          <a:off x="4488641" y="4492376"/>
          <a:ext cx="1651000" cy="6096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77890738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6378912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Slope*100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0172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R-Square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6339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2.2e-16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65423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6D8EDF4-629D-F1BE-0608-708BC4349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728840"/>
              </p:ext>
            </p:extLst>
          </p:nvPr>
        </p:nvGraphicFramePr>
        <p:xfrm>
          <a:off x="8179272" y="4485102"/>
          <a:ext cx="1651000" cy="6096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7598071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57271266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Slope*100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984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R-Square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4629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2.2e-16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82181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3FDC0A-6384-7F00-91F8-3DB5CFA661C9}"/>
              </a:ext>
            </a:extLst>
          </p:cNvPr>
          <p:cNvSpPr txBox="1">
            <a:spLocks/>
          </p:cNvSpPr>
          <p:nvPr/>
        </p:nvSpPr>
        <p:spPr>
          <a:xfrm>
            <a:off x="838200" y="1586135"/>
            <a:ext cx="3215811" cy="359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Full Dataset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201930C-3E3F-62DA-5ECB-3EAFC2DD2A40}"/>
              </a:ext>
            </a:extLst>
          </p:cNvPr>
          <p:cNvSpPr txBox="1">
            <a:spLocks/>
          </p:cNvSpPr>
          <p:nvPr/>
        </p:nvSpPr>
        <p:spPr>
          <a:xfrm>
            <a:off x="4490999" y="1586134"/>
            <a:ext cx="3215811" cy="359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Removed NAs in ABV or IBU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ADE8619-ACC8-87A6-931D-509033D1CF1A}"/>
              </a:ext>
            </a:extLst>
          </p:cNvPr>
          <p:cNvSpPr txBox="1">
            <a:spLocks/>
          </p:cNvSpPr>
          <p:nvPr/>
        </p:nvSpPr>
        <p:spPr>
          <a:xfrm>
            <a:off x="8179272" y="1586134"/>
            <a:ext cx="3215811" cy="359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Removed ABV values &gt; 0.099 and Scale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91F734-B03A-27A5-1AEB-9A85DE778E43}"/>
              </a:ext>
            </a:extLst>
          </p:cNvPr>
          <p:cNvSpPr txBox="1">
            <a:spLocks/>
          </p:cNvSpPr>
          <p:nvPr/>
        </p:nvSpPr>
        <p:spPr>
          <a:xfrm>
            <a:off x="1012165" y="5657081"/>
            <a:ext cx="9991457" cy="388983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</a:rPr>
              <a:t>ABV and IBU have positive correlation but it shows slight increment of relationship after removing outliers and scaling ABV and IBU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683681-32FF-5BA7-886A-6D252F57F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830" y="1945714"/>
            <a:ext cx="3694883" cy="229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203</Words>
  <Application>Microsoft Macintosh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Beer Case Study</vt:lpstr>
      <vt:lpstr>How many breweries in each state?</vt:lpstr>
      <vt:lpstr>Other Exploratory Data Analysis</vt:lpstr>
      <vt:lpstr>Relationship between ABV and IBU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Case Study</dc:title>
  <dc:creator>Jun Kim</dc:creator>
  <cp:lastModifiedBy>Jun Kim</cp:lastModifiedBy>
  <cp:revision>2</cp:revision>
  <dcterms:created xsi:type="dcterms:W3CDTF">2022-06-11T14:26:08Z</dcterms:created>
  <dcterms:modified xsi:type="dcterms:W3CDTF">2022-06-12T16:33:14Z</dcterms:modified>
</cp:coreProperties>
</file>