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CF7F-DD8E-9251-BDE4-7E48D49A3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EE59D-6715-81C3-0428-BAAEA83B0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62BBE-028E-7C66-C2F5-8B51C214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F75-33AE-4105-B5D6-8BF12A2ACD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5A2D7-7147-9059-4015-CBFEE0A6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193C6-57B0-3053-50DE-FF673613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D33A-89BD-454E-BD52-4B60F0EE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6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EB9A-2190-5D4A-87FF-DBCD369C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BC133-8E7D-5A62-9ADC-9C4D1CEE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94FEA-1671-9ECA-6275-2EEFFB4F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F75-33AE-4105-B5D6-8BF12A2ACD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ECE0-BC7A-0EEC-6A33-E1C7E26F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0BF97-436B-F3DA-7E42-F51133B2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D33A-89BD-454E-BD52-4B60F0EE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5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8BD35-9B1F-9E83-0A03-1C56727AE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392B9-AD84-0ECB-5C9E-093A0C539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BA15-A772-F6C9-F1CB-CB9BA722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F75-33AE-4105-B5D6-8BF12A2ACD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E5A9-886B-0DFB-991C-B56BC497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08362-CFCD-11E9-FE3C-6638DA5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D33A-89BD-454E-BD52-4B60F0EE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6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EEB9-3C90-7029-50BA-265877E3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F19A-F774-E745-DF2D-BD405DD04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D0CA-4327-9059-CF6A-F82162F7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F75-33AE-4105-B5D6-8BF12A2ACD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51B67-FB7F-98C5-D093-4AAD5439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5AF4F-93C6-D208-9533-B251D75F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D33A-89BD-454E-BD52-4B60F0EE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0513-4618-91C1-E22E-E85BF4E5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8C6D8-4B1B-B966-FFC0-2CDB33B73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0C986-2A34-50EE-63DD-24016A97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F75-33AE-4105-B5D6-8BF12A2ACD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61C6-57FB-6551-016F-6D7770A6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331C7-CB01-981A-20E4-247770AF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D33A-89BD-454E-BD52-4B60F0EE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1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36F5-ACD4-7699-FD60-C2C2FBDB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2E44-F0D5-647E-4D0F-51E2F237C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17479-18C2-5F98-8251-FBDA1FCF1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5663B-9C53-43AC-8697-C6E1B6D5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F75-33AE-4105-B5D6-8BF12A2ACD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060AE-5C6F-F247-A438-1EC48ADB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8994-AEFD-E132-3B9A-4019F72C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D33A-89BD-454E-BD52-4B60F0EE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4451-4E7A-056C-ED44-F8B4DA78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97DA3-DAEC-3AC4-F12F-2F43B3DFE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8D235-4954-A10E-7C42-ABC65F516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86864-7584-262D-AF84-C2F6CE7C2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84A6C-9A02-C930-1D64-2BEA0AD32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F1F20-424F-009B-06AF-E73C62A4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F75-33AE-4105-B5D6-8BF12A2ACD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B17D0-3B82-5CF4-07A9-0394438E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85FA9-5690-27D1-EAF5-56D81C1F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D33A-89BD-454E-BD52-4B60F0EE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22E6-8397-E6F7-509C-3801BCD5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D99DC-24E1-8726-FD90-4368BD18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F75-33AE-4105-B5D6-8BF12A2ACD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989AD-BCB1-5DEB-62FC-B7DE32A6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18E36-D9A3-32AF-B2EA-0E809023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D33A-89BD-454E-BD52-4B60F0EE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9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26061-306F-9A84-64BC-8CACE95B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F75-33AE-4105-B5D6-8BF12A2ACD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63F87-608B-E7B5-CF4B-57DE21CF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310BA-215A-CA4A-E41E-47CC4A9C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D33A-89BD-454E-BD52-4B60F0EE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E269-2150-EDDE-F2F4-4F5F5C1A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BD32-FA92-536B-3A98-96760F43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CB233-9FA1-FCD1-081C-48280D7B5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17AC3-DDC5-7D92-325C-CC726C30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F75-33AE-4105-B5D6-8BF12A2ACD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061F6-1DE6-849C-8FC2-F7395C4E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61DC6-059E-5E83-8626-DB46E4DD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D33A-89BD-454E-BD52-4B60F0EE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2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695C-F8F6-1855-6D65-29E83CEA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5D334-11F2-31F4-D6EA-D04933832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EA9D1-FACE-D963-6DBF-39884B84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617B6-0223-5B55-9A48-65921D0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5F75-33AE-4105-B5D6-8BF12A2ACD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B4555-9475-6955-479B-FA5CED9A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11082-7D1E-5BD7-4CB7-5BED8B94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D33A-89BD-454E-BD52-4B60F0EE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7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29AD1-584B-A5FB-728A-7DA70563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33ABE-E5AE-F1A2-9FEE-ECA1E033F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2BD5A-FD02-4A09-A054-34C33649E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A5F75-33AE-4105-B5D6-8BF12A2ACDA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5725F-F0F2-1722-1386-66CE1310A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489D1-E8B8-525A-6997-78038050E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4D33A-89BD-454E-BD52-4B60F0EE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5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9C4-A858-48C3-0F14-833E1F13E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B48A2-59F0-C279-EFB9-468951DAF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5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92E25-073A-6E9B-11B9-BF82E456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ABV and IBU correlation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335C1B-8EC6-6B4F-48E5-67C8AC9AF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686" y="1825625"/>
            <a:ext cx="7042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1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EAD4D-6F21-BC4F-A58F-A8829181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many Breweries in each State?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3383E7-DCFF-AA0B-64BD-84FE9D673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532" y="1675227"/>
            <a:ext cx="971093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6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ACF3-1E2C-CA28-CC66-3772E134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5659-7714-1441-8ACE-3F0349BA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0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04B3-9FC3-F58E-9761-55714EC9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by State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CE18EB-3B51-74CB-F3FD-9B19BF053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72" y="1992167"/>
            <a:ext cx="11595893" cy="3816450"/>
          </a:xfrm>
        </p:spPr>
      </p:pic>
    </p:spTree>
    <p:extLst>
      <p:ext uri="{BB962C8B-B14F-4D97-AF65-F5344CB8AC3E}">
        <p14:creationId xmlns:p14="http://schemas.microsoft.com/office/powerpoint/2010/main" val="166549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C08A-C1BC-550F-98A9-F9685141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by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DE256-DE7A-5761-9222-D240DCD2A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" y="1523721"/>
            <a:ext cx="11926389" cy="42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2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99B97-6A63-8D32-4EAD-0E6645456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Max ABV and IBU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46617D1-AB5E-F763-5C49-A27278D4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675367"/>
            <a:ext cx="5455917" cy="350053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C3A0FBD-8A0C-B35A-284F-2DF3297C1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758" y="2675366"/>
            <a:ext cx="5455917" cy="35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6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E67C-8C57-2DDE-B706-A543E96F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ABV statistics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CBF186-A7C6-7983-A45D-7B28415F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1033"/>
            <a:ext cx="8426765" cy="520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6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92E25-073A-6E9B-11B9-BF82E456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ABV and IBU correlation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01A6927-456C-27A3-335A-8970B6E03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534" y="1675227"/>
            <a:ext cx="585893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8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92E25-073A-6E9B-11B9-BF82E456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ABV and IBU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21C43-D6BE-B0F0-6D46-56A07A028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291" y="1675227"/>
            <a:ext cx="708741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38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1: EDA</vt:lpstr>
      <vt:lpstr>How many Breweries in each State?</vt:lpstr>
      <vt:lpstr>Missing Values</vt:lpstr>
      <vt:lpstr>ABV by State</vt:lpstr>
      <vt:lpstr>IBU by State</vt:lpstr>
      <vt:lpstr>Max ABV and IBU</vt:lpstr>
      <vt:lpstr>Total ABV statistics</vt:lpstr>
      <vt:lpstr>ABV and IBU correlation</vt:lpstr>
      <vt:lpstr>ABV and IBU correlation</vt:lpstr>
      <vt:lpstr>ABV and IBU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EDA</dc:title>
  <dc:creator>Arsalan Chandwani</dc:creator>
  <cp:lastModifiedBy>Arsalan Chandwani</cp:lastModifiedBy>
  <cp:revision>1</cp:revision>
  <dcterms:created xsi:type="dcterms:W3CDTF">2022-06-10T21:39:55Z</dcterms:created>
  <dcterms:modified xsi:type="dcterms:W3CDTF">2022-06-12T17:11:12Z</dcterms:modified>
</cp:coreProperties>
</file>