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142A-289C-469C-83DE-262D30BA309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5394-CDF3-4968-8C74-58EDA18441E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142A-289C-469C-83DE-262D30BA309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5394-CDF3-4968-8C74-58EDA18441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142A-289C-469C-83DE-262D30BA309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5394-CDF3-4968-8C74-58EDA18441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142A-289C-469C-83DE-262D30BA309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5394-CDF3-4968-8C74-58EDA18441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142A-289C-469C-83DE-262D30BA309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5394-CDF3-4968-8C74-58EDA18441E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142A-289C-469C-83DE-262D30BA309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5394-CDF3-4968-8C74-58EDA18441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142A-289C-469C-83DE-262D30BA309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5394-CDF3-4968-8C74-58EDA18441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142A-289C-469C-83DE-262D30BA309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5394-CDF3-4968-8C74-58EDA18441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142A-289C-469C-83DE-262D30BA309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5394-CDF3-4968-8C74-58EDA18441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142A-289C-469C-83DE-262D30BA309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5394-CDF3-4968-8C74-58EDA18441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142A-289C-469C-83DE-262D30BA309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75B5394-CDF3-4968-8C74-58EDA18441E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EF142A-289C-469C-83DE-262D30BA309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5B5394-CDF3-4968-8C74-58EDA18441E6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9144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itchFamily="34" charset="0"/>
                <a:ea typeface="Roboto" pitchFamily="2" charset="0"/>
              </a:rPr>
              <a:t>Content Management System</a:t>
            </a:r>
            <a:endParaRPr lang="en-US" sz="3200" dirty="0">
              <a:latin typeface="Arial Black" pitchFamily="34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0" y="1447800"/>
            <a:ext cx="419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Powered by GraphQL and GraphCMS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95400" y="2057400"/>
            <a:ext cx="6400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19200" y="2438400"/>
            <a:ext cx="6629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This project is a typical CMS or content management system. The CMS is powered by GraphCMS. GraphCMS is a cloud based content hosting that supports GraphQL. 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	GraphQL is a query language that makes getting and manipulating data easy on GraphCMS.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project makes use of a lot of modern technologies and is production ready. It’s also written as per the industry standards. It’s scalable and low maintance. 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0" y="1295400"/>
            <a:ext cx="1540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 Black" pitchFamily="34" charset="0"/>
                <a:ea typeface="Roboto" pitchFamily="2" charset="0"/>
              </a:rPr>
              <a:t>FEATURES</a:t>
            </a:r>
            <a:endParaRPr lang="en-US" dirty="0">
              <a:latin typeface="Arial Black" pitchFamily="34" charset="0"/>
              <a:ea typeface="Roboto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1828800"/>
            <a:ext cx="6781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5400" y="2286000"/>
            <a:ext cx="701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Fast and responsive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Built with latest technolgies.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Prouduction ready.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Dynamic routing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Optimised for large user base.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Inbuilt comment system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Mobile friendly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1295400"/>
            <a:ext cx="3014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 Black" pitchFamily="34" charset="0"/>
                <a:ea typeface="Roboto" pitchFamily="2" charset="0"/>
              </a:rPr>
              <a:t>TECHNOLOGIES USED</a:t>
            </a:r>
            <a:endParaRPr lang="en-US" dirty="0">
              <a:latin typeface="Arial Black" pitchFamily="34" charset="0"/>
              <a:ea typeface="Roboto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1828800"/>
            <a:ext cx="6781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5400" y="2286000"/>
            <a:ext cx="7010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TailwindCSS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Latest Nextjs version.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Modern JavaScript syntax and functionality.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GraphQL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GraphCMS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Git Integration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Rectjs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React-Icons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</TotalTime>
  <Words>96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Slide 1</vt:lpstr>
      <vt:lpstr>Slide 2</vt:lpstr>
      <vt:lpstr>Slide 3</vt:lpstr>
    </vt:vector>
  </TitlesOfParts>
  <Company>a-soft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</cp:revision>
  <dcterms:created xsi:type="dcterms:W3CDTF">2022-04-25T07:35:28Z</dcterms:created>
  <dcterms:modified xsi:type="dcterms:W3CDTF">2022-04-25T07:51:49Z</dcterms:modified>
</cp:coreProperties>
</file>