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0"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Lst>
  <p:sldSz cx="9144000" cy="5143500" type="screen16x9"/>
  <p:notesSz cx="6858000" cy="9144000"/>
  <p:embeddedFontLst>
    <p:embeddedFont>
      <p:font typeface="Archivo" panose="020B0604020202020204" charset="0"/>
      <p:regular r:id="rId18"/>
      <p:bold r:id="rId19"/>
      <p:italic r:id="rId20"/>
      <p:boldItalic r:id="rId21"/>
    </p:embeddedFont>
    <p:embeddedFont>
      <p:font typeface="Orbitron" panose="020B0604020202020204" charset="0"/>
      <p:regular r:id="rId22"/>
      <p:bold r:id="rId23"/>
    </p:embeddedFont>
    <p:embeddedFont>
      <p:font typeface="Tw Cen MT" panose="020B0602020104020603" pitchFamily="34" charset="0"/>
      <p:regular r:id="rId24"/>
      <p:bold r:id="rId25"/>
      <p:italic r:id="rId26"/>
      <p:boldItalic r:id="rId27"/>
    </p:embeddedFont>
    <p:embeddedFont>
      <p:font typeface="Tw Cen MT Condensed" panose="020B0606020104020203" pitchFamily="34" charset="0"/>
      <p:regular r:id="rId28"/>
      <p:bold r:id="rId29"/>
    </p:embeddedFont>
    <p:embeddedFont>
      <p:font typeface="Wingdings 3" panose="05040102010807070707" pitchFamily="18" charset="2"/>
      <p:regular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FE5B61B-4458-4CB4-B84A-A8B026253B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5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B9FBC6-7CA2-4CFE-BF92-60FCE687C8C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9B41BF6-B64E-4E7D-B9F0-6A9AD9A86E9F}">
      <dgm:prSet/>
      <dgm:spPr/>
      <dgm:t>
        <a:bodyPr/>
        <a:lstStyle/>
        <a:p>
          <a:r>
            <a:rPr lang="en-US"/>
            <a:t>On the 6th of August 1991, Tim Berners-Lee posted the very first public invitation for collaboration on the World Wide Web. This is the date the Internet was born.</a:t>
          </a:r>
        </a:p>
      </dgm:t>
    </dgm:pt>
    <dgm:pt modelId="{320C25A5-B5FE-4A54-823E-75483F0CAE59}" type="parTrans" cxnId="{56C3D415-C2C9-48F0-901E-78E8D5C19CE4}">
      <dgm:prSet/>
      <dgm:spPr/>
      <dgm:t>
        <a:bodyPr/>
        <a:lstStyle/>
        <a:p>
          <a:endParaRPr lang="en-US"/>
        </a:p>
      </dgm:t>
    </dgm:pt>
    <dgm:pt modelId="{CE6468CF-FE71-457A-979F-89E8E96F4841}" type="sibTrans" cxnId="{56C3D415-C2C9-48F0-901E-78E8D5C19CE4}">
      <dgm:prSet/>
      <dgm:spPr/>
      <dgm:t>
        <a:bodyPr/>
        <a:lstStyle/>
        <a:p>
          <a:endParaRPr lang="en-US"/>
        </a:p>
      </dgm:t>
    </dgm:pt>
    <dgm:pt modelId="{C404026D-ED9F-41D1-8387-06039A4C9532}">
      <dgm:prSet/>
      <dgm:spPr/>
      <dgm:t>
        <a:bodyPr/>
        <a:lstStyle/>
        <a:p>
          <a:r>
            <a:rPr lang="en-US"/>
            <a:t>The term metaverse was coined in Neal Stephenson&amp;amp;apos;s 1992 science fiction novel Snow Crash, where humans, as programmable avatars, interact with each other and software agents, in a three-dimensional virtual space that uses the metaphor of the real world.</a:t>
          </a:r>
        </a:p>
      </dgm:t>
    </dgm:pt>
    <dgm:pt modelId="{4C0F39B8-F21C-419E-8285-A51954C45100}" type="parTrans" cxnId="{161CF35C-B6F3-4C1F-AC14-E45C38D0697D}">
      <dgm:prSet/>
      <dgm:spPr/>
      <dgm:t>
        <a:bodyPr/>
        <a:lstStyle/>
        <a:p>
          <a:endParaRPr lang="en-US"/>
        </a:p>
      </dgm:t>
    </dgm:pt>
    <dgm:pt modelId="{780C13AC-B950-4E0F-AA82-A0DC576309A9}" type="sibTrans" cxnId="{161CF35C-B6F3-4C1F-AC14-E45C38D0697D}">
      <dgm:prSet/>
      <dgm:spPr/>
      <dgm:t>
        <a:bodyPr/>
        <a:lstStyle/>
        <a:p>
          <a:endParaRPr lang="en-US"/>
        </a:p>
      </dgm:t>
    </dgm:pt>
    <dgm:pt modelId="{0E045A1E-01BF-4787-BC59-D57FBBF353CC}" type="pres">
      <dgm:prSet presAssocID="{D1B9FBC6-7CA2-4CFE-BF92-60FCE687C8C0}" presName="linear" presStyleCnt="0">
        <dgm:presLayoutVars>
          <dgm:animLvl val="lvl"/>
          <dgm:resizeHandles val="exact"/>
        </dgm:presLayoutVars>
      </dgm:prSet>
      <dgm:spPr/>
    </dgm:pt>
    <dgm:pt modelId="{4D3CF737-F212-4C73-BB22-8451E6DC2CB4}" type="pres">
      <dgm:prSet presAssocID="{39B41BF6-B64E-4E7D-B9F0-6A9AD9A86E9F}" presName="parentText" presStyleLbl="node1" presStyleIdx="0" presStyleCnt="2">
        <dgm:presLayoutVars>
          <dgm:chMax val="0"/>
          <dgm:bulletEnabled val="1"/>
        </dgm:presLayoutVars>
      </dgm:prSet>
      <dgm:spPr/>
    </dgm:pt>
    <dgm:pt modelId="{ACCC750E-3636-460C-9074-434ED1A583CD}" type="pres">
      <dgm:prSet presAssocID="{CE6468CF-FE71-457A-979F-89E8E96F4841}" presName="spacer" presStyleCnt="0"/>
      <dgm:spPr/>
    </dgm:pt>
    <dgm:pt modelId="{BC9868BB-AA9E-4CF5-B5CB-DFF9E58EF09D}" type="pres">
      <dgm:prSet presAssocID="{C404026D-ED9F-41D1-8387-06039A4C9532}" presName="parentText" presStyleLbl="node1" presStyleIdx="1" presStyleCnt="2">
        <dgm:presLayoutVars>
          <dgm:chMax val="0"/>
          <dgm:bulletEnabled val="1"/>
        </dgm:presLayoutVars>
      </dgm:prSet>
      <dgm:spPr/>
    </dgm:pt>
  </dgm:ptLst>
  <dgm:cxnLst>
    <dgm:cxn modelId="{56C3D415-C2C9-48F0-901E-78E8D5C19CE4}" srcId="{D1B9FBC6-7CA2-4CFE-BF92-60FCE687C8C0}" destId="{39B41BF6-B64E-4E7D-B9F0-6A9AD9A86E9F}" srcOrd="0" destOrd="0" parTransId="{320C25A5-B5FE-4A54-823E-75483F0CAE59}" sibTransId="{CE6468CF-FE71-457A-979F-89E8E96F4841}"/>
    <dgm:cxn modelId="{028DCA1D-1B55-4D06-838B-9059526DCFBD}" type="presOf" srcId="{C404026D-ED9F-41D1-8387-06039A4C9532}" destId="{BC9868BB-AA9E-4CF5-B5CB-DFF9E58EF09D}" srcOrd="0" destOrd="0" presId="urn:microsoft.com/office/officeart/2005/8/layout/vList2"/>
    <dgm:cxn modelId="{8E087020-FA52-4C69-ACFB-02483CF96A82}" type="presOf" srcId="{D1B9FBC6-7CA2-4CFE-BF92-60FCE687C8C0}" destId="{0E045A1E-01BF-4787-BC59-D57FBBF353CC}" srcOrd="0" destOrd="0" presId="urn:microsoft.com/office/officeart/2005/8/layout/vList2"/>
    <dgm:cxn modelId="{161CF35C-B6F3-4C1F-AC14-E45C38D0697D}" srcId="{D1B9FBC6-7CA2-4CFE-BF92-60FCE687C8C0}" destId="{C404026D-ED9F-41D1-8387-06039A4C9532}" srcOrd="1" destOrd="0" parTransId="{4C0F39B8-F21C-419E-8285-A51954C45100}" sibTransId="{780C13AC-B950-4E0F-AA82-A0DC576309A9}"/>
    <dgm:cxn modelId="{41F533F5-86D0-4491-9C37-D36F0AFAB820}" type="presOf" srcId="{39B41BF6-B64E-4E7D-B9F0-6A9AD9A86E9F}" destId="{4D3CF737-F212-4C73-BB22-8451E6DC2CB4}" srcOrd="0" destOrd="0" presId="urn:microsoft.com/office/officeart/2005/8/layout/vList2"/>
    <dgm:cxn modelId="{B4A35A6C-165E-4CD4-A88F-2E35823F2FF8}" type="presParOf" srcId="{0E045A1E-01BF-4787-BC59-D57FBBF353CC}" destId="{4D3CF737-F212-4C73-BB22-8451E6DC2CB4}" srcOrd="0" destOrd="0" presId="urn:microsoft.com/office/officeart/2005/8/layout/vList2"/>
    <dgm:cxn modelId="{08095B03-DEE0-4F42-8214-B647FCC3CB21}" type="presParOf" srcId="{0E045A1E-01BF-4787-BC59-D57FBBF353CC}" destId="{ACCC750E-3636-460C-9074-434ED1A583CD}" srcOrd="1" destOrd="0" presId="urn:microsoft.com/office/officeart/2005/8/layout/vList2"/>
    <dgm:cxn modelId="{249A470D-2088-4BE2-8A45-D9B591B11DA2}" type="presParOf" srcId="{0E045A1E-01BF-4787-BC59-D57FBBF353CC}" destId="{BC9868BB-AA9E-4CF5-B5CB-DFF9E58EF09D}"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CF737-F212-4C73-BB22-8451E6DC2CB4}">
      <dsp:nvSpPr>
        <dsp:cNvPr id="0" name=""/>
        <dsp:cNvSpPr/>
      </dsp:nvSpPr>
      <dsp:spPr>
        <a:xfrm>
          <a:off x="0" y="117466"/>
          <a:ext cx="4872038" cy="1572553"/>
        </a:xfrm>
        <a:prstGeom prst="round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On the 6th of August 1991, Tim Berners-Lee posted the very first public invitation for collaboration on the World Wide Web. This is the date the Internet was born.</a:t>
          </a:r>
        </a:p>
      </dsp:txBody>
      <dsp:txXfrm>
        <a:off x="76766" y="194232"/>
        <a:ext cx="4718506" cy="1419021"/>
      </dsp:txXfrm>
    </dsp:sp>
    <dsp:sp modelId="{BC9868BB-AA9E-4CF5-B5CB-DFF9E58EF09D}">
      <dsp:nvSpPr>
        <dsp:cNvPr id="0" name=""/>
        <dsp:cNvSpPr/>
      </dsp:nvSpPr>
      <dsp:spPr>
        <a:xfrm>
          <a:off x="0" y="1738980"/>
          <a:ext cx="4872038" cy="1572553"/>
        </a:xfrm>
        <a:prstGeom prst="roundRect">
          <a:avLst/>
        </a:prstGeom>
        <a:gradFill rotWithShape="0">
          <a:gsLst>
            <a:gs pos="0">
              <a:schemeClr val="accent2">
                <a:hueOff val="-1323373"/>
                <a:satOff val="1492"/>
                <a:lumOff val="3530"/>
                <a:alphaOff val="0"/>
                <a:tint val="100000"/>
                <a:shade val="85000"/>
                <a:satMod val="100000"/>
                <a:lumMod val="100000"/>
              </a:schemeClr>
            </a:gs>
            <a:gs pos="100000">
              <a:schemeClr val="accent2">
                <a:hueOff val="-1323373"/>
                <a:satOff val="1492"/>
                <a:lumOff val="353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term metaverse was coined in Neal Stephenson&amp;amp;apos;s 1992 science fiction novel Snow Crash, where humans, as programmable avatars, interact with each other and software agents, in a three-dimensional virtual space that uses the metaphor of the real world.</a:t>
          </a:r>
        </a:p>
      </dsp:txBody>
      <dsp:txXfrm>
        <a:off x="76766" y="1815746"/>
        <a:ext cx="4718506" cy="14190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9809"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9810"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048740" name="Google Shape;1378;g11ff4044692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41" name="Google Shape;1379;g11ff4044692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overrideClrMapping bg1="dk1" tx1="dk1" bg2="dk1" tx2="dk1" accent1="dk1" accent2="dk1" accent3="dk1" accent4="dk1" accent5="dk1" accent6="dk1" hlink="dk1" folHlink="dk1"/>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049243" name="Google Shape;1588;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244" name="Google Shape;1589;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3"/>
        <p:cNvGrpSpPr/>
        <p:nvPr/>
      </p:nvGrpSpPr>
      <p:grpSpPr>
        <a:xfrm>
          <a:off x="0" y="0"/>
          <a:ext cx="0" cy="0"/>
          <a:chOff x="0" y="0"/>
          <a:chExt cx="0" cy="0"/>
        </a:xfrm>
      </p:grpSpPr>
      <p:sp>
        <p:nvSpPr>
          <p:cNvPr id="1049266" name="Google Shape;2604;gf7d89ae380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267" name="Google Shape;2605;gf7d89ae380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049318" name="Google Shape;1809;g112e1aada3f_0_2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319" name="Google Shape;1810;g112e1aada3f_0_2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7"/>
        <p:cNvGrpSpPr/>
        <p:nvPr/>
      </p:nvGrpSpPr>
      <p:grpSpPr>
        <a:xfrm>
          <a:off x="0" y="0"/>
          <a:ext cx="0" cy="0"/>
          <a:chOff x="0" y="0"/>
          <a:chExt cx="0" cy="0"/>
        </a:xfrm>
      </p:grpSpPr>
      <p:sp>
        <p:nvSpPr>
          <p:cNvPr id="1049465" name="Google Shape;2868;gf7d89ae380_1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466" name="Google Shape;2869;gf7d89ae380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3"/>
        <p:cNvGrpSpPr/>
        <p:nvPr/>
      </p:nvGrpSpPr>
      <p:grpSpPr>
        <a:xfrm>
          <a:off x="0" y="0"/>
          <a:ext cx="0" cy="0"/>
          <a:chOff x="0" y="0"/>
          <a:chExt cx="0" cy="0"/>
        </a:xfrm>
      </p:grpSpPr>
      <p:sp>
        <p:nvSpPr>
          <p:cNvPr id="1049504" name="Google Shape;2004;g112e1aada3f_0_2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505" name="Google Shape;2005;g112e1aada3f_0_2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3"/>
        <p:cNvGrpSpPr/>
        <p:nvPr/>
      </p:nvGrpSpPr>
      <p:grpSpPr>
        <a:xfrm>
          <a:off x="0" y="0"/>
          <a:ext cx="0" cy="0"/>
          <a:chOff x="0" y="0"/>
          <a:chExt cx="0" cy="0"/>
        </a:xfrm>
      </p:grpSpPr>
      <p:sp>
        <p:nvSpPr>
          <p:cNvPr id="1049690" name="Google Shape;2634;g136110b5469_0_1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691" name="Google Shape;2635;g136110b5469_0_1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048784" name="Google Shape;1563;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85" name="Google Shape;1564;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048793" name="Google Shape;1563;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94" name="Google Shape;1564;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overrideClrMapping bg1="dk1" tx1="dk1" bg2="dk1" tx2="dk1" accent1="dk1" accent2="dk1" accent3="dk1" accent4="dk1" accent5="dk1" accent6="dk1" hlink="dk1" folHlink="dk1"/>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2"/>
        <p:cNvGrpSpPr/>
        <p:nvPr/>
      </p:nvGrpSpPr>
      <p:grpSpPr>
        <a:xfrm>
          <a:off x="0" y="0"/>
          <a:ext cx="0" cy="0"/>
          <a:chOff x="0" y="0"/>
          <a:chExt cx="0" cy="0"/>
        </a:xfrm>
      </p:grpSpPr>
      <p:sp>
        <p:nvSpPr>
          <p:cNvPr id="1048877" name="Google Shape;2563;gf7d89ae380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878" name="Google Shape;2564;gf7d89ae380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2"/>
        <p:cNvGrpSpPr/>
        <p:nvPr/>
      </p:nvGrpSpPr>
      <p:grpSpPr>
        <a:xfrm>
          <a:off x="0" y="0"/>
          <a:ext cx="0" cy="0"/>
          <a:chOff x="0" y="0"/>
          <a:chExt cx="0" cy="0"/>
        </a:xfrm>
      </p:grpSpPr>
      <p:sp>
        <p:nvSpPr>
          <p:cNvPr id="1048910" name="Google Shape;2563;gf7d89ae380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911" name="Google Shape;2564;gf7d89ae380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3"/>
        <p:cNvGrpSpPr/>
        <p:nvPr/>
      </p:nvGrpSpPr>
      <p:grpSpPr>
        <a:xfrm>
          <a:off x="0" y="0"/>
          <a:ext cx="0" cy="0"/>
          <a:chOff x="0" y="0"/>
          <a:chExt cx="0" cy="0"/>
        </a:xfrm>
      </p:grpSpPr>
      <p:sp>
        <p:nvSpPr>
          <p:cNvPr id="1048979" name="Google Shape;2604;gf7d89ae380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980" name="Google Shape;2605;gf7d89ae380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049028" name="Google Shape;1765;gf7d89ae380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029" name="Google Shape;1766;gf7d89ae38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049107" name="Google Shape;154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108" name="Google Shape;154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049206" name="Google Shape;1588;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207" name="Google Shape;1589;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AAD347D-5ACD-4C99-B74B-A9C85AD731AF}" type="datetimeFigureOut">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273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21566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174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08"/>
        <p:cNvGrpSpPr/>
        <p:nvPr/>
      </p:nvGrpSpPr>
      <p:grpSpPr>
        <a:xfrm>
          <a:off x="0" y="0"/>
          <a:ext cx="0" cy="0"/>
          <a:chOff x="0" y="0"/>
          <a:chExt cx="0" cy="0"/>
        </a:xfrm>
      </p:grpSpPr>
      <p:sp>
        <p:nvSpPr>
          <p:cNvPr id="1048742" name="Google Shape;309;p9"/>
          <p:cNvSpPr txBox="1">
            <a:spLocks noGrp="1"/>
          </p:cNvSpPr>
          <p:nvPr>
            <p:ph type="title"/>
          </p:nvPr>
        </p:nvSpPr>
        <p:spPr>
          <a:xfrm>
            <a:off x="713100" y="1685688"/>
            <a:ext cx="4695000" cy="65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48743" name="Google Shape;310;p9"/>
          <p:cNvSpPr txBox="1">
            <a:spLocks noGrp="1"/>
          </p:cNvSpPr>
          <p:nvPr>
            <p:ph type="subTitle" idx="1"/>
          </p:nvPr>
        </p:nvSpPr>
        <p:spPr>
          <a:xfrm>
            <a:off x="713100" y="2343913"/>
            <a:ext cx="4695000" cy="111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Tree>
    <p:extLst>
      <p:ext uri="{BB962C8B-B14F-4D97-AF65-F5344CB8AC3E}">
        <p14:creationId xmlns:p14="http://schemas.microsoft.com/office/powerpoint/2010/main" val="780238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45"/>
        <p:cNvGrpSpPr/>
        <p:nvPr/>
      </p:nvGrpSpPr>
      <p:grpSpPr>
        <a:xfrm>
          <a:off x="0" y="0"/>
          <a:ext cx="0" cy="0"/>
          <a:chOff x="0" y="0"/>
          <a:chExt cx="0" cy="0"/>
        </a:xfrm>
      </p:grpSpPr>
      <p:sp>
        <p:nvSpPr>
          <p:cNvPr id="1048795" name="Google Shape;1046;p25"/>
          <p:cNvSpPr txBox="1">
            <a:spLocks noGrp="1"/>
          </p:cNvSpPr>
          <p:nvPr>
            <p:ph type="title"/>
          </p:nvPr>
        </p:nvSpPr>
        <p:spPr>
          <a:xfrm>
            <a:off x="2174175" y="1286588"/>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8796" name="Google Shape;1047;p25"/>
          <p:cNvSpPr txBox="1">
            <a:spLocks noGrp="1"/>
          </p:cNvSpPr>
          <p:nvPr>
            <p:ph type="subTitle" idx="1"/>
          </p:nvPr>
        </p:nvSpPr>
        <p:spPr>
          <a:xfrm>
            <a:off x="2174175" y="1814288"/>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8797" name="Google Shape;1048;p25"/>
          <p:cNvSpPr txBox="1">
            <a:spLocks noGrp="1"/>
          </p:cNvSpPr>
          <p:nvPr>
            <p:ph type="title" idx="2"/>
          </p:nvPr>
        </p:nvSpPr>
        <p:spPr>
          <a:xfrm>
            <a:off x="6145098" y="12866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8798" name="Google Shape;1049;p25"/>
          <p:cNvSpPr txBox="1">
            <a:spLocks noGrp="1"/>
          </p:cNvSpPr>
          <p:nvPr>
            <p:ph type="subTitle" idx="3"/>
          </p:nvPr>
        </p:nvSpPr>
        <p:spPr>
          <a:xfrm>
            <a:off x="6145150" y="18143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8799" name="Google Shape;1050;p25"/>
          <p:cNvSpPr txBox="1">
            <a:spLocks noGrp="1"/>
          </p:cNvSpPr>
          <p:nvPr>
            <p:ph type="title" idx="4"/>
          </p:nvPr>
        </p:nvSpPr>
        <p:spPr>
          <a:xfrm>
            <a:off x="2174175" y="36114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8800" name="Google Shape;1051;p25"/>
          <p:cNvSpPr txBox="1">
            <a:spLocks noGrp="1"/>
          </p:cNvSpPr>
          <p:nvPr>
            <p:ph type="subTitle" idx="5"/>
          </p:nvPr>
        </p:nvSpPr>
        <p:spPr>
          <a:xfrm>
            <a:off x="2174175" y="41391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8801" name="Google Shape;1052;p25"/>
          <p:cNvSpPr txBox="1">
            <a:spLocks noGrp="1"/>
          </p:cNvSpPr>
          <p:nvPr>
            <p:ph type="title" idx="6"/>
          </p:nvPr>
        </p:nvSpPr>
        <p:spPr>
          <a:xfrm>
            <a:off x="6145098" y="36114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8802" name="Google Shape;1053;p25"/>
          <p:cNvSpPr txBox="1">
            <a:spLocks noGrp="1"/>
          </p:cNvSpPr>
          <p:nvPr>
            <p:ph type="subTitle" idx="7"/>
          </p:nvPr>
        </p:nvSpPr>
        <p:spPr>
          <a:xfrm>
            <a:off x="6145097" y="41391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8803" name="Google Shape;1054;p25"/>
          <p:cNvSpPr txBox="1">
            <a:spLocks noGrp="1"/>
          </p:cNvSpPr>
          <p:nvPr>
            <p:ph type="title" idx="8"/>
          </p:nvPr>
        </p:nvSpPr>
        <p:spPr>
          <a:xfrm>
            <a:off x="2174177" y="24490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8804" name="Google Shape;1055;p25"/>
          <p:cNvSpPr txBox="1">
            <a:spLocks noGrp="1"/>
          </p:cNvSpPr>
          <p:nvPr>
            <p:ph type="subTitle" idx="9"/>
          </p:nvPr>
        </p:nvSpPr>
        <p:spPr>
          <a:xfrm>
            <a:off x="2174175" y="29767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8805" name="Google Shape;1056;p25"/>
          <p:cNvSpPr txBox="1">
            <a:spLocks noGrp="1"/>
          </p:cNvSpPr>
          <p:nvPr>
            <p:ph type="title" idx="13"/>
          </p:nvPr>
        </p:nvSpPr>
        <p:spPr>
          <a:xfrm>
            <a:off x="6145102" y="24490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8806" name="Google Shape;1057;p25"/>
          <p:cNvSpPr txBox="1">
            <a:spLocks noGrp="1"/>
          </p:cNvSpPr>
          <p:nvPr>
            <p:ph type="subTitle" idx="14"/>
          </p:nvPr>
        </p:nvSpPr>
        <p:spPr>
          <a:xfrm>
            <a:off x="6145100" y="29767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8807" name="Google Shape;1058;p25"/>
          <p:cNvSpPr txBox="1">
            <a:spLocks noGrp="1"/>
          </p:cNvSpPr>
          <p:nvPr>
            <p:ph type="title" idx="15"/>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lvl1pPr>
            <a:lvl2pPr lvl="1" rtl="0">
              <a:spcBef>
                <a:spcPts val="0"/>
              </a:spcBef>
              <a:spcAft>
                <a:spcPts val="0"/>
              </a:spcAft>
              <a:buSzPts val="3500"/>
              <a:buNone/>
            </a:lvl2pPr>
            <a:lvl3pPr lvl="2" rtl="0">
              <a:spcBef>
                <a:spcPts val="0"/>
              </a:spcBef>
              <a:spcAft>
                <a:spcPts val="0"/>
              </a:spcAft>
              <a:buSzPts val="3500"/>
              <a:buNone/>
            </a:lvl3pPr>
            <a:lvl4pPr lvl="3" rtl="0">
              <a:spcBef>
                <a:spcPts val="0"/>
              </a:spcBef>
              <a:spcAft>
                <a:spcPts val="0"/>
              </a:spcAft>
              <a:buSzPts val="3500"/>
              <a:buNone/>
            </a:lvl4pPr>
            <a:lvl5pPr lvl="4" rtl="0">
              <a:spcBef>
                <a:spcPts val="0"/>
              </a:spcBef>
              <a:spcAft>
                <a:spcPts val="0"/>
              </a:spcAft>
              <a:buSzPts val="3500"/>
              <a:buNone/>
            </a:lvl5pPr>
            <a:lvl6pPr lvl="5" rtl="0">
              <a:spcBef>
                <a:spcPts val="0"/>
              </a:spcBef>
              <a:spcAft>
                <a:spcPts val="0"/>
              </a:spcAft>
              <a:buSzPts val="3500"/>
              <a:buNone/>
            </a:lvl6pPr>
            <a:lvl7pPr lvl="6" rtl="0">
              <a:spcBef>
                <a:spcPts val="0"/>
              </a:spcBef>
              <a:spcAft>
                <a:spcPts val="0"/>
              </a:spcAft>
              <a:buSzPts val="3500"/>
              <a:buNone/>
            </a:lvl7pPr>
            <a:lvl8pPr lvl="7" rtl="0">
              <a:spcBef>
                <a:spcPts val="0"/>
              </a:spcBef>
              <a:spcAft>
                <a:spcPts val="0"/>
              </a:spcAft>
              <a:buSzPts val="3500"/>
              <a:buNone/>
            </a:lvl8pPr>
            <a:lvl9pPr lvl="8" rtl="0">
              <a:spcBef>
                <a:spcPts val="0"/>
              </a:spcBef>
              <a:spcAft>
                <a:spcPts val="0"/>
              </a:spcAft>
              <a:buSzPts val="3500"/>
              <a:buNone/>
            </a:lvl9pPr>
          </a:lstStyle>
          <a:p>
            <a:endParaRPr/>
          </a:p>
        </p:txBody>
      </p:sp>
    </p:spTree>
    <p:extLst>
      <p:ext uri="{BB962C8B-B14F-4D97-AF65-F5344CB8AC3E}">
        <p14:creationId xmlns:p14="http://schemas.microsoft.com/office/powerpoint/2010/main" val="3624012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26"/>
        <p:cNvGrpSpPr/>
        <p:nvPr/>
      </p:nvGrpSpPr>
      <p:grpSpPr>
        <a:xfrm>
          <a:off x="0" y="0"/>
          <a:ext cx="0" cy="0"/>
          <a:chOff x="0" y="0"/>
          <a:chExt cx="0" cy="0"/>
        </a:xfrm>
      </p:grpSpPr>
      <p:sp>
        <p:nvSpPr>
          <p:cNvPr id="1048912" name="Google Shape;127;p5"/>
          <p:cNvSpPr txBox="1">
            <a:spLocks noGrp="1"/>
          </p:cNvSpPr>
          <p:nvPr>
            <p:ph type="title"/>
          </p:nvPr>
        </p:nvSpPr>
        <p:spPr>
          <a:xfrm>
            <a:off x="713100" y="1260275"/>
            <a:ext cx="3535500" cy="55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sz="2000">
                <a:solidFill>
                  <a:schemeClr val="accent1"/>
                </a:solidFill>
              </a:defRPr>
            </a:lvl1pPr>
            <a:lvl2pPr lvl="1" rtl="0">
              <a:spcBef>
                <a:spcPts val="0"/>
              </a:spcBef>
              <a:spcAft>
                <a:spcPts val="0"/>
              </a:spcAft>
              <a:buSzPts val="3500"/>
              <a:buNone/>
            </a:lvl2pPr>
            <a:lvl3pPr lvl="2" rtl="0">
              <a:spcBef>
                <a:spcPts val="0"/>
              </a:spcBef>
              <a:spcAft>
                <a:spcPts val="0"/>
              </a:spcAft>
              <a:buSzPts val="3500"/>
              <a:buNone/>
            </a:lvl3pPr>
            <a:lvl4pPr lvl="3" rtl="0">
              <a:spcBef>
                <a:spcPts val="0"/>
              </a:spcBef>
              <a:spcAft>
                <a:spcPts val="0"/>
              </a:spcAft>
              <a:buSzPts val="3500"/>
              <a:buNone/>
            </a:lvl4pPr>
            <a:lvl5pPr lvl="4" rtl="0">
              <a:spcBef>
                <a:spcPts val="0"/>
              </a:spcBef>
              <a:spcAft>
                <a:spcPts val="0"/>
              </a:spcAft>
              <a:buSzPts val="3500"/>
              <a:buNone/>
            </a:lvl5pPr>
            <a:lvl6pPr lvl="5" rtl="0">
              <a:spcBef>
                <a:spcPts val="0"/>
              </a:spcBef>
              <a:spcAft>
                <a:spcPts val="0"/>
              </a:spcAft>
              <a:buSzPts val="3500"/>
              <a:buNone/>
            </a:lvl6pPr>
            <a:lvl7pPr lvl="6" rtl="0">
              <a:spcBef>
                <a:spcPts val="0"/>
              </a:spcBef>
              <a:spcAft>
                <a:spcPts val="0"/>
              </a:spcAft>
              <a:buSzPts val="3500"/>
              <a:buNone/>
            </a:lvl7pPr>
            <a:lvl8pPr lvl="7" rtl="0">
              <a:spcBef>
                <a:spcPts val="0"/>
              </a:spcBef>
              <a:spcAft>
                <a:spcPts val="0"/>
              </a:spcAft>
              <a:buSzPts val="3500"/>
              <a:buNone/>
            </a:lvl8pPr>
            <a:lvl9pPr lvl="8" rtl="0">
              <a:spcBef>
                <a:spcPts val="0"/>
              </a:spcBef>
              <a:spcAft>
                <a:spcPts val="0"/>
              </a:spcAft>
              <a:buSzPts val="3500"/>
              <a:buNone/>
            </a:lvl9pPr>
          </a:lstStyle>
          <a:p>
            <a:endParaRPr/>
          </a:p>
        </p:txBody>
      </p:sp>
      <p:sp>
        <p:nvSpPr>
          <p:cNvPr id="1048913" name="Google Shape;128;p5"/>
          <p:cNvSpPr txBox="1">
            <a:spLocks noGrp="1"/>
          </p:cNvSpPr>
          <p:nvPr>
            <p:ph type="title" idx="2"/>
          </p:nvPr>
        </p:nvSpPr>
        <p:spPr>
          <a:xfrm>
            <a:off x="4895400" y="3195079"/>
            <a:ext cx="3535500" cy="558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sz="2000">
                <a:solidFill>
                  <a:schemeClr val="accent1"/>
                </a:solidFill>
              </a:defRPr>
            </a:lvl1pPr>
            <a:lvl2pPr lvl="1" rtl="0">
              <a:spcBef>
                <a:spcPts val="0"/>
              </a:spcBef>
              <a:spcAft>
                <a:spcPts val="0"/>
              </a:spcAft>
              <a:buSzPts val="3500"/>
              <a:buNone/>
            </a:lvl2pPr>
            <a:lvl3pPr lvl="2" rtl="0">
              <a:spcBef>
                <a:spcPts val="0"/>
              </a:spcBef>
              <a:spcAft>
                <a:spcPts val="0"/>
              </a:spcAft>
              <a:buSzPts val="3500"/>
              <a:buNone/>
            </a:lvl3pPr>
            <a:lvl4pPr lvl="3" rtl="0">
              <a:spcBef>
                <a:spcPts val="0"/>
              </a:spcBef>
              <a:spcAft>
                <a:spcPts val="0"/>
              </a:spcAft>
              <a:buSzPts val="3500"/>
              <a:buNone/>
            </a:lvl4pPr>
            <a:lvl5pPr lvl="4" rtl="0">
              <a:spcBef>
                <a:spcPts val="0"/>
              </a:spcBef>
              <a:spcAft>
                <a:spcPts val="0"/>
              </a:spcAft>
              <a:buSzPts val="3500"/>
              <a:buNone/>
            </a:lvl5pPr>
            <a:lvl6pPr lvl="5" rtl="0">
              <a:spcBef>
                <a:spcPts val="0"/>
              </a:spcBef>
              <a:spcAft>
                <a:spcPts val="0"/>
              </a:spcAft>
              <a:buSzPts val="3500"/>
              <a:buNone/>
            </a:lvl6pPr>
            <a:lvl7pPr lvl="6" rtl="0">
              <a:spcBef>
                <a:spcPts val="0"/>
              </a:spcBef>
              <a:spcAft>
                <a:spcPts val="0"/>
              </a:spcAft>
              <a:buSzPts val="3500"/>
              <a:buNone/>
            </a:lvl7pPr>
            <a:lvl8pPr lvl="7" rtl="0">
              <a:spcBef>
                <a:spcPts val="0"/>
              </a:spcBef>
              <a:spcAft>
                <a:spcPts val="0"/>
              </a:spcAft>
              <a:buSzPts val="3500"/>
              <a:buNone/>
            </a:lvl8pPr>
            <a:lvl9pPr lvl="8" rtl="0">
              <a:spcBef>
                <a:spcPts val="0"/>
              </a:spcBef>
              <a:spcAft>
                <a:spcPts val="0"/>
              </a:spcAft>
              <a:buSzPts val="3500"/>
              <a:buNone/>
            </a:lvl9pPr>
          </a:lstStyle>
          <a:p>
            <a:endParaRPr/>
          </a:p>
        </p:txBody>
      </p:sp>
      <p:sp>
        <p:nvSpPr>
          <p:cNvPr id="1048914" name="Google Shape;129;p5"/>
          <p:cNvSpPr txBox="1">
            <a:spLocks noGrp="1"/>
          </p:cNvSpPr>
          <p:nvPr>
            <p:ph type="subTitle" idx="1"/>
          </p:nvPr>
        </p:nvSpPr>
        <p:spPr>
          <a:xfrm>
            <a:off x="4895400" y="3753979"/>
            <a:ext cx="3535500" cy="689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48915" name="Google Shape;130;p5"/>
          <p:cNvSpPr txBox="1">
            <a:spLocks noGrp="1"/>
          </p:cNvSpPr>
          <p:nvPr>
            <p:ph type="subTitle" idx="3"/>
          </p:nvPr>
        </p:nvSpPr>
        <p:spPr>
          <a:xfrm>
            <a:off x="713100" y="1819175"/>
            <a:ext cx="3535500" cy="689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48916" name="Google Shape;131;p5"/>
          <p:cNvSpPr txBox="1">
            <a:spLocks noGrp="1"/>
          </p:cNvSpPr>
          <p:nvPr>
            <p:ph type="title" idx="4"/>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lvl1pPr>
            <a:lvl2pPr lvl="1" rtl="0">
              <a:spcBef>
                <a:spcPts val="0"/>
              </a:spcBef>
              <a:spcAft>
                <a:spcPts val="0"/>
              </a:spcAft>
              <a:buSzPts val="3500"/>
              <a:buNone/>
            </a:lvl2pPr>
            <a:lvl3pPr lvl="2" rtl="0">
              <a:spcBef>
                <a:spcPts val="0"/>
              </a:spcBef>
              <a:spcAft>
                <a:spcPts val="0"/>
              </a:spcAft>
              <a:buSzPts val="3500"/>
              <a:buNone/>
            </a:lvl3pPr>
            <a:lvl4pPr lvl="3" rtl="0">
              <a:spcBef>
                <a:spcPts val="0"/>
              </a:spcBef>
              <a:spcAft>
                <a:spcPts val="0"/>
              </a:spcAft>
              <a:buSzPts val="3500"/>
              <a:buNone/>
            </a:lvl4pPr>
            <a:lvl5pPr lvl="4" rtl="0">
              <a:spcBef>
                <a:spcPts val="0"/>
              </a:spcBef>
              <a:spcAft>
                <a:spcPts val="0"/>
              </a:spcAft>
              <a:buSzPts val="3500"/>
              <a:buNone/>
            </a:lvl5pPr>
            <a:lvl6pPr lvl="5" rtl="0">
              <a:spcBef>
                <a:spcPts val="0"/>
              </a:spcBef>
              <a:spcAft>
                <a:spcPts val="0"/>
              </a:spcAft>
              <a:buSzPts val="3500"/>
              <a:buNone/>
            </a:lvl6pPr>
            <a:lvl7pPr lvl="6" rtl="0">
              <a:spcBef>
                <a:spcPts val="0"/>
              </a:spcBef>
              <a:spcAft>
                <a:spcPts val="0"/>
              </a:spcAft>
              <a:buSzPts val="3500"/>
              <a:buNone/>
            </a:lvl7pPr>
            <a:lvl8pPr lvl="7" rtl="0">
              <a:spcBef>
                <a:spcPts val="0"/>
              </a:spcBef>
              <a:spcAft>
                <a:spcPts val="0"/>
              </a:spcAft>
              <a:buSzPts val="3500"/>
              <a:buNone/>
            </a:lvl8pPr>
            <a:lvl9pPr lvl="8" rtl="0">
              <a:spcBef>
                <a:spcPts val="0"/>
              </a:spcBef>
              <a:spcAft>
                <a:spcPts val="0"/>
              </a:spcAft>
              <a:buSzPts val="3500"/>
              <a:buNone/>
            </a:lvl9pPr>
          </a:lstStyle>
          <a:p>
            <a:endParaRPr/>
          </a:p>
        </p:txBody>
      </p:sp>
    </p:spTree>
    <p:extLst>
      <p:ext uri="{BB962C8B-B14F-4D97-AF65-F5344CB8AC3E}">
        <p14:creationId xmlns:p14="http://schemas.microsoft.com/office/powerpoint/2010/main" val="377985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22"/>
        <p:cNvGrpSpPr/>
        <p:nvPr/>
      </p:nvGrpSpPr>
      <p:grpSpPr>
        <a:xfrm>
          <a:off x="0" y="0"/>
          <a:ext cx="0" cy="0"/>
          <a:chOff x="0" y="0"/>
          <a:chExt cx="0" cy="0"/>
        </a:xfrm>
      </p:grpSpPr>
      <p:sp>
        <p:nvSpPr>
          <p:cNvPr id="1048981" name="Google Shape;223;p7"/>
          <p:cNvSpPr txBox="1">
            <a:spLocks noGrp="1"/>
          </p:cNvSpPr>
          <p:nvPr>
            <p:ph type="body" idx="1"/>
          </p:nvPr>
        </p:nvSpPr>
        <p:spPr>
          <a:xfrm>
            <a:off x="4419600" y="1340893"/>
            <a:ext cx="3858900" cy="26166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accent1"/>
              </a:buClr>
              <a:buSzPts val="1400"/>
              <a:buChar char="●"/>
            </a:lvl1pPr>
            <a:lvl2pPr marL="914400" lvl="1" indent="-317500" rtl="0">
              <a:lnSpc>
                <a:spcPct val="115000"/>
              </a:lnSpc>
              <a:spcBef>
                <a:spcPts val="0"/>
              </a:spcBef>
              <a:spcAft>
                <a:spcPts val="0"/>
              </a:spcAft>
              <a:buSzPts val="1400"/>
              <a:buChar char="○"/>
            </a:lvl2pPr>
            <a:lvl3pPr marL="1371600" lvl="2" indent="-317500" rtl="0">
              <a:lnSpc>
                <a:spcPct val="115000"/>
              </a:lnSpc>
              <a:spcBef>
                <a:spcPts val="0"/>
              </a:spcBef>
              <a:spcAft>
                <a:spcPts val="0"/>
              </a:spcAft>
              <a:buSzPts val="1400"/>
              <a:buChar char="■"/>
            </a:lvl3pPr>
            <a:lvl4pPr marL="1828800" lvl="3" indent="-317500" rtl="0">
              <a:lnSpc>
                <a:spcPct val="115000"/>
              </a:lnSpc>
              <a:spcBef>
                <a:spcPts val="0"/>
              </a:spcBef>
              <a:spcAft>
                <a:spcPts val="0"/>
              </a:spcAft>
              <a:buSzPts val="1400"/>
              <a:buChar char="●"/>
            </a:lvl4pPr>
            <a:lvl5pPr marL="2286000" lvl="4" indent="-317500" rtl="0">
              <a:lnSpc>
                <a:spcPct val="115000"/>
              </a:lnSpc>
              <a:spcBef>
                <a:spcPts val="0"/>
              </a:spcBef>
              <a:spcAft>
                <a:spcPts val="0"/>
              </a:spcAft>
              <a:buSzPts val="1400"/>
              <a:buChar char="○"/>
            </a:lvl5pPr>
            <a:lvl6pPr marL="2743200" lvl="5" indent="-317500" rtl="0">
              <a:lnSpc>
                <a:spcPct val="115000"/>
              </a:lnSpc>
              <a:spcBef>
                <a:spcPts val="0"/>
              </a:spcBef>
              <a:spcAft>
                <a:spcPts val="0"/>
              </a:spcAft>
              <a:buSzPts val="1400"/>
              <a:buChar char="■"/>
            </a:lvl6pPr>
            <a:lvl7pPr marL="3200400" lvl="6" indent="-317500" rtl="0">
              <a:lnSpc>
                <a:spcPct val="115000"/>
              </a:lnSpc>
              <a:spcBef>
                <a:spcPts val="0"/>
              </a:spcBef>
              <a:spcAft>
                <a:spcPts val="0"/>
              </a:spcAft>
              <a:buSzPts val="1400"/>
              <a:buChar char="●"/>
            </a:lvl7pPr>
            <a:lvl8pPr marL="3657600" lvl="7" indent="-317500" rtl="0">
              <a:lnSpc>
                <a:spcPct val="115000"/>
              </a:lnSpc>
              <a:spcBef>
                <a:spcPts val="0"/>
              </a:spcBef>
              <a:spcAft>
                <a:spcPts val="0"/>
              </a:spcAft>
              <a:buSzPts val="1400"/>
              <a:buChar char="○"/>
            </a:lvl8pPr>
            <a:lvl9pPr marL="4114800" lvl="8" indent="-317500" rtl="0">
              <a:lnSpc>
                <a:spcPct val="115000"/>
              </a:lnSpc>
              <a:spcBef>
                <a:spcPts val="0"/>
              </a:spcBef>
              <a:spcAft>
                <a:spcPts val="0"/>
              </a:spcAft>
              <a:buSzPts val="1400"/>
              <a:buChar char="■"/>
            </a:lvl9pPr>
          </a:lstStyle>
          <a:p>
            <a:endParaRPr/>
          </a:p>
        </p:txBody>
      </p:sp>
      <p:sp>
        <p:nvSpPr>
          <p:cNvPr id="1048982" name="Google Shape;224;p7"/>
          <p:cNvSpPr txBox="1">
            <a:spLocks noGrp="1"/>
          </p:cNvSpPr>
          <p:nvPr>
            <p:ph type="title"/>
          </p:nvPr>
        </p:nvSpPr>
        <p:spPr>
          <a:xfrm>
            <a:off x="713100" y="2012175"/>
            <a:ext cx="2755200" cy="104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lvl1pPr>
            <a:lvl2pPr lvl="1" rtl="0">
              <a:spcBef>
                <a:spcPts val="0"/>
              </a:spcBef>
              <a:spcAft>
                <a:spcPts val="0"/>
              </a:spcAft>
              <a:buSzPts val="3500"/>
              <a:buNone/>
            </a:lvl2pPr>
            <a:lvl3pPr lvl="2" rtl="0">
              <a:spcBef>
                <a:spcPts val="0"/>
              </a:spcBef>
              <a:spcAft>
                <a:spcPts val="0"/>
              </a:spcAft>
              <a:buSzPts val="3500"/>
              <a:buNone/>
            </a:lvl3pPr>
            <a:lvl4pPr lvl="3" rtl="0">
              <a:spcBef>
                <a:spcPts val="0"/>
              </a:spcBef>
              <a:spcAft>
                <a:spcPts val="0"/>
              </a:spcAft>
              <a:buSzPts val="3500"/>
              <a:buNone/>
            </a:lvl4pPr>
            <a:lvl5pPr lvl="4" rtl="0">
              <a:spcBef>
                <a:spcPts val="0"/>
              </a:spcBef>
              <a:spcAft>
                <a:spcPts val="0"/>
              </a:spcAft>
              <a:buSzPts val="3500"/>
              <a:buNone/>
            </a:lvl5pPr>
            <a:lvl6pPr lvl="5" rtl="0">
              <a:spcBef>
                <a:spcPts val="0"/>
              </a:spcBef>
              <a:spcAft>
                <a:spcPts val="0"/>
              </a:spcAft>
              <a:buSzPts val="3500"/>
              <a:buNone/>
            </a:lvl6pPr>
            <a:lvl7pPr lvl="6" rtl="0">
              <a:spcBef>
                <a:spcPts val="0"/>
              </a:spcBef>
              <a:spcAft>
                <a:spcPts val="0"/>
              </a:spcAft>
              <a:buSzPts val="3500"/>
              <a:buNone/>
            </a:lvl7pPr>
            <a:lvl8pPr lvl="7" rtl="0">
              <a:spcBef>
                <a:spcPts val="0"/>
              </a:spcBef>
              <a:spcAft>
                <a:spcPts val="0"/>
              </a:spcAft>
              <a:buSzPts val="3500"/>
              <a:buNone/>
            </a:lvl8pPr>
            <a:lvl9pPr lvl="8" rtl="0">
              <a:spcBef>
                <a:spcPts val="0"/>
              </a:spcBef>
              <a:spcAft>
                <a:spcPts val="0"/>
              </a:spcAft>
              <a:buSzPts val="3500"/>
              <a:buNone/>
            </a:lvl9pPr>
          </a:lstStyle>
          <a:p>
            <a:endParaRPr/>
          </a:p>
        </p:txBody>
      </p:sp>
    </p:spTree>
    <p:extLst>
      <p:ext uri="{BB962C8B-B14F-4D97-AF65-F5344CB8AC3E}">
        <p14:creationId xmlns:p14="http://schemas.microsoft.com/office/powerpoint/2010/main" val="2107281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39"/>
        <p:cNvGrpSpPr/>
        <p:nvPr/>
      </p:nvGrpSpPr>
      <p:grpSpPr>
        <a:xfrm>
          <a:off x="0" y="0"/>
          <a:ext cx="0" cy="0"/>
          <a:chOff x="0" y="0"/>
          <a:chExt cx="0" cy="0"/>
        </a:xfrm>
      </p:grpSpPr>
      <p:sp>
        <p:nvSpPr>
          <p:cNvPr id="1049030" name="Google Shape;440;p13"/>
          <p:cNvSpPr txBox="1">
            <a:spLocks noGrp="1"/>
          </p:cNvSpPr>
          <p:nvPr>
            <p:ph type="title"/>
          </p:nvPr>
        </p:nvSpPr>
        <p:spPr>
          <a:xfrm>
            <a:off x="7200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9031" name="Google Shape;441;p13"/>
          <p:cNvSpPr txBox="1">
            <a:spLocks noGrp="1"/>
          </p:cNvSpPr>
          <p:nvPr>
            <p:ph type="title" idx="2" hasCustomPrompt="1"/>
          </p:nvPr>
        </p:nvSpPr>
        <p:spPr>
          <a:xfrm>
            <a:off x="1309050"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9032" name="Google Shape;442;p13"/>
          <p:cNvSpPr txBox="1">
            <a:spLocks noGrp="1"/>
          </p:cNvSpPr>
          <p:nvPr>
            <p:ph type="subTitle" idx="1"/>
          </p:nvPr>
        </p:nvSpPr>
        <p:spPr>
          <a:xfrm>
            <a:off x="7200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9033" name="Google Shape;443;p13"/>
          <p:cNvSpPr txBox="1">
            <a:spLocks noGrp="1"/>
          </p:cNvSpPr>
          <p:nvPr>
            <p:ph type="title" idx="3"/>
          </p:nvPr>
        </p:nvSpPr>
        <p:spPr>
          <a:xfrm>
            <a:off x="353595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9034" name="Google Shape;444;p13"/>
          <p:cNvSpPr txBox="1">
            <a:spLocks noGrp="1"/>
          </p:cNvSpPr>
          <p:nvPr>
            <p:ph type="title" idx="4" hasCustomPrompt="1"/>
          </p:nvPr>
        </p:nvSpPr>
        <p:spPr>
          <a:xfrm>
            <a:off x="409237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9035" name="Google Shape;445;p13"/>
          <p:cNvSpPr txBox="1">
            <a:spLocks noGrp="1"/>
          </p:cNvSpPr>
          <p:nvPr>
            <p:ph type="subTitle" idx="5"/>
          </p:nvPr>
        </p:nvSpPr>
        <p:spPr>
          <a:xfrm>
            <a:off x="353595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9036" name="Google Shape;446;p13"/>
          <p:cNvSpPr txBox="1">
            <a:spLocks noGrp="1"/>
          </p:cNvSpPr>
          <p:nvPr>
            <p:ph type="title" idx="6"/>
          </p:nvPr>
        </p:nvSpPr>
        <p:spPr>
          <a:xfrm>
            <a:off x="63519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9037" name="Google Shape;447;p13"/>
          <p:cNvSpPr txBox="1">
            <a:spLocks noGrp="1"/>
          </p:cNvSpPr>
          <p:nvPr>
            <p:ph type="title" idx="7" hasCustomPrompt="1"/>
          </p:nvPr>
        </p:nvSpPr>
        <p:spPr>
          <a:xfrm>
            <a:off x="690832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9038" name="Google Shape;448;p13"/>
          <p:cNvSpPr txBox="1">
            <a:spLocks noGrp="1"/>
          </p:cNvSpPr>
          <p:nvPr>
            <p:ph type="subTitle" idx="8"/>
          </p:nvPr>
        </p:nvSpPr>
        <p:spPr>
          <a:xfrm>
            <a:off x="63519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9039" name="Google Shape;449;p13"/>
          <p:cNvSpPr txBox="1">
            <a:spLocks noGrp="1"/>
          </p:cNvSpPr>
          <p:nvPr>
            <p:ph type="title" idx="9"/>
          </p:nvPr>
        </p:nvSpPr>
        <p:spPr>
          <a:xfrm>
            <a:off x="7200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9040" name="Google Shape;450;p13"/>
          <p:cNvSpPr txBox="1">
            <a:spLocks noGrp="1"/>
          </p:cNvSpPr>
          <p:nvPr>
            <p:ph type="title" idx="13" hasCustomPrompt="1"/>
          </p:nvPr>
        </p:nvSpPr>
        <p:spPr>
          <a:xfrm>
            <a:off x="1309050"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049041" name="Google Shape;451;p13"/>
          <p:cNvSpPr txBox="1">
            <a:spLocks noGrp="1"/>
          </p:cNvSpPr>
          <p:nvPr>
            <p:ph type="subTitle" idx="14"/>
          </p:nvPr>
        </p:nvSpPr>
        <p:spPr>
          <a:xfrm>
            <a:off x="7200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9042" name="Google Shape;452;p13"/>
          <p:cNvSpPr txBox="1">
            <a:spLocks noGrp="1"/>
          </p:cNvSpPr>
          <p:nvPr>
            <p:ph type="title" idx="15"/>
          </p:nvPr>
        </p:nvSpPr>
        <p:spPr>
          <a:xfrm>
            <a:off x="353595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9043" name="Google Shape;453;p13"/>
          <p:cNvSpPr txBox="1">
            <a:spLocks noGrp="1"/>
          </p:cNvSpPr>
          <p:nvPr>
            <p:ph type="title" idx="16" hasCustomPrompt="1"/>
          </p:nvPr>
        </p:nvSpPr>
        <p:spPr>
          <a:xfrm>
            <a:off x="409237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049044" name="Google Shape;454;p13"/>
          <p:cNvSpPr txBox="1">
            <a:spLocks noGrp="1"/>
          </p:cNvSpPr>
          <p:nvPr>
            <p:ph type="subTitle" idx="17"/>
          </p:nvPr>
        </p:nvSpPr>
        <p:spPr>
          <a:xfrm>
            <a:off x="353595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9045" name="Google Shape;455;p13"/>
          <p:cNvSpPr txBox="1">
            <a:spLocks noGrp="1"/>
          </p:cNvSpPr>
          <p:nvPr>
            <p:ph type="title" idx="18"/>
          </p:nvPr>
        </p:nvSpPr>
        <p:spPr>
          <a:xfrm>
            <a:off x="63519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9046" name="Google Shape;456;p13"/>
          <p:cNvSpPr txBox="1">
            <a:spLocks noGrp="1"/>
          </p:cNvSpPr>
          <p:nvPr>
            <p:ph type="title" idx="19" hasCustomPrompt="1"/>
          </p:nvPr>
        </p:nvSpPr>
        <p:spPr>
          <a:xfrm>
            <a:off x="690832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049047" name="Google Shape;457;p13"/>
          <p:cNvSpPr txBox="1">
            <a:spLocks noGrp="1"/>
          </p:cNvSpPr>
          <p:nvPr>
            <p:ph type="subTitle" idx="20"/>
          </p:nvPr>
        </p:nvSpPr>
        <p:spPr>
          <a:xfrm>
            <a:off x="63519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9048" name="Google Shape;458;p13"/>
          <p:cNvSpPr txBox="1">
            <a:spLocks noGrp="1"/>
          </p:cNvSpPr>
          <p:nvPr>
            <p:ph type="title" idx="21"/>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lvl2pPr>
            <a:lvl3pPr lvl="2" rtl="0">
              <a:spcBef>
                <a:spcPts val="0"/>
              </a:spcBef>
              <a:spcAft>
                <a:spcPts val="0"/>
              </a:spcAft>
              <a:buSzPts val="3500"/>
              <a:buNone/>
            </a:lvl3pPr>
            <a:lvl4pPr lvl="3" rtl="0">
              <a:spcBef>
                <a:spcPts val="0"/>
              </a:spcBef>
              <a:spcAft>
                <a:spcPts val="0"/>
              </a:spcAft>
              <a:buSzPts val="3500"/>
              <a:buNone/>
            </a:lvl4pPr>
            <a:lvl5pPr lvl="4" rtl="0">
              <a:spcBef>
                <a:spcPts val="0"/>
              </a:spcBef>
              <a:spcAft>
                <a:spcPts val="0"/>
              </a:spcAft>
              <a:buSzPts val="3500"/>
              <a:buNone/>
            </a:lvl5pPr>
            <a:lvl6pPr lvl="5" rtl="0">
              <a:spcBef>
                <a:spcPts val="0"/>
              </a:spcBef>
              <a:spcAft>
                <a:spcPts val="0"/>
              </a:spcAft>
              <a:buSzPts val="3500"/>
              <a:buNone/>
            </a:lvl6pPr>
            <a:lvl7pPr lvl="6" rtl="0">
              <a:spcBef>
                <a:spcPts val="0"/>
              </a:spcBef>
              <a:spcAft>
                <a:spcPts val="0"/>
              </a:spcAft>
              <a:buSzPts val="3500"/>
              <a:buNone/>
            </a:lvl7pPr>
            <a:lvl8pPr lvl="7" rtl="0">
              <a:spcBef>
                <a:spcPts val="0"/>
              </a:spcBef>
              <a:spcAft>
                <a:spcPts val="0"/>
              </a:spcAft>
              <a:buSzPts val="3500"/>
              <a:buNone/>
            </a:lvl8pPr>
            <a:lvl9pPr lvl="8" rtl="0">
              <a:spcBef>
                <a:spcPts val="0"/>
              </a:spcBef>
              <a:spcAft>
                <a:spcPts val="0"/>
              </a:spcAft>
              <a:buSzPts val="3500"/>
              <a:buNone/>
            </a:lvl9pPr>
          </a:lstStyle>
          <a:p>
            <a:endParaRPr/>
          </a:p>
        </p:txBody>
      </p:sp>
    </p:spTree>
    <p:extLst>
      <p:ext uri="{BB962C8B-B14F-4D97-AF65-F5344CB8AC3E}">
        <p14:creationId xmlns:p14="http://schemas.microsoft.com/office/powerpoint/2010/main" val="13284041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53"/>
        <p:cNvGrpSpPr/>
        <p:nvPr/>
      </p:nvGrpSpPr>
      <p:grpSpPr>
        <a:xfrm>
          <a:off x="0" y="0"/>
          <a:ext cx="0" cy="0"/>
          <a:chOff x="0" y="0"/>
          <a:chExt cx="0" cy="0"/>
        </a:xfrm>
      </p:grpSpPr>
      <p:sp>
        <p:nvSpPr>
          <p:cNvPr id="1049109" name="Google Shape;854;p22"/>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lvl1pPr>
            <a:lvl2pPr lvl="1" rtl="0">
              <a:spcBef>
                <a:spcPts val="0"/>
              </a:spcBef>
              <a:spcAft>
                <a:spcPts val="0"/>
              </a:spcAft>
              <a:buSzPts val="3500"/>
              <a:buNone/>
            </a:lvl2pPr>
            <a:lvl3pPr lvl="2" rtl="0">
              <a:spcBef>
                <a:spcPts val="0"/>
              </a:spcBef>
              <a:spcAft>
                <a:spcPts val="0"/>
              </a:spcAft>
              <a:buSzPts val="3500"/>
              <a:buNone/>
            </a:lvl3pPr>
            <a:lvl4pPr lvl="3" rtl="0">
              <a:spcBef>
                <a:spcPts val="0"/>
              </a:spcBef>
              <a:spcAft>
                <a:spcPts val="0"/>
              </a:spcAft>
              <a:buSzPts val="3500"/>
              <a:buNone/>
            </a:lvl4pPr>
            <a:lvl5pPr lvl="4" rtl="0">
              <a:spcBef>
                <a:spcPts val="0"/>
              </a:spcBef>
              <a:spcAft>
                <a:spcPts val="0"/>
              </a:spcAft>
              <a:buSzPts val="3500"/>
              <a:buNone/>
            </a:lvl5pPr>
            <a:lvl6pPr lvl="5" rtl="0">
              <a:spcBef>
                <a:spcPts val="0"/>
              </a:spcBef>
              <a:spcAft>
                <a:spcPts val="0"/>
              </a:spcAft>
              <a:buSzPts val="3500"/>
              <a:buNone/>
            </a:lvl6pPr>
            <a:lvl7pPr lvl="6" rtl="0">
              <a:spcBef>
                <a:spcPts val="0"/>
              </a:spcBef>
              <a:spcAft>
                <a:spcPts val="0"/>
              </a:spcAft>
              <a:buSzPts val="3500"/>
              <a:buNone/>
            </a:lvl7pPr>
            <a:lvl8pPr lvl="7" rtl="0">
              <a:spcBef>
                <a:spcPts val="0"/>
              </a:spcBef>
              <a:spcAft>
                <a:spcPts val="0"/>
              </a:spcAft>
              <a:buSzPts val="3500"/>
              <a:buNone/>
            </a:lvl8pPr>
            <a:lvl9pPr lvl="8" rtl="0">
              <a:spcBef>
                <a:spcPts val="0"/>
              </a:spcBef>
              <a:spcAft>
                <a:spcPts val="0"/>
              </a:spcAft>
              <a:buSzPts val="3500"/>
              <a:buNone/>
            </a:lvl9pPr>
          </a:lstStyle>
          <a:p>
            <a:endParaRPr/>
          </a:p>
        </p:txBody>
      </p:sp>
      <p:sp>
        <p:nvSpPr>
          <p:cNvPr id="1049110" name="Google Shape;855;p22"/>
          <p:cNvSpPr txBox="1">
            <a:spLocks noGrp="1"/>
          </p:cNvSpPr>
          <p:nvPr>
            <p:ph type="title" idx="2"/>
          </p:nvPr>
        </p:nvSpPr>
        <p:spPr>
          <a:xfrm>
            <a:off x="3599548" y="3282513"/>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9111" name="Google Shape;856;p22"/>
          <p:cNvSpPr txBox="1">
            <a:spLocks noGrp="1"/>
          </p:cNvSpPr>
          <p:nvPr>
            <p:ph type="subTitle" idx="1"/>
          </p:nvPr>
        </p:nvSpPr>
        <p:spPr>
          <a:xfrm>
            <a:off x="3599552" y="3810230"/>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9112" name="Google Shape;857;p22"/>
          <p:cNvSpPr txBox="1">
            <a:spLocks noGrp="1"/>
          </p:cNvSpPr>
          <p:nvPr>
            <p:ph type="title" idx="3"/>
          </p:nvPr>
        </p:nvSpPr>
        <p:spPr>
          <a:xfrm>
            <a:off x="720000" y="25923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9113" name="Google Shape;858;p22"/>
          <p:cNvSpPr txBox="1">
            <a:spLocks noGrp="1"/>
          </p:cNvSpPr>
          <p:nvPr>
            <p:ph type="subTitle" idx="4"/>
          </p:nvPr>
        </p:nvSpPr>
        <p:spPr>
          <a:xfrm>
            <a:off x="720025" y="3120025"/>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9114" name="Google Shape;859;p22"/>
          <p:cNvSpPr txBox="1">
            <a:spLocks noGrp="1"/>
          </p:cNvSpPr>
          <p:nvPr>
            <p:ph type="title" idx="5"/>
          </p:nvPr>
        </p:nvSpPr>
        <p:spPr>
          <a:xfrm>
            <a:off x="6486000" y="25923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9115" name="Google Shape;860;p22"/>
          <p:cNvSpPr txBox="1">
            <a:spLocks noGrp="1"/>
          </p:cNvSpPr>
          <p:nvPr>
            <p:ph type="subTitle" idx="6"/>
          </p:nvPr>
        </p:nvSpPr>
        <p:spPr>
          <a:xfrm>
            <a:off x="6486007" y="3120025"/>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Tree>
    <p:extLst>
      <p:ext uri="{BB962C8B-B14F-4D97-AF65-F5344CB8AC3E}">
        <p14:creationId xmlns:p14="http://schemas.microsoft.com/office/powerpoint/2010/main" val="78510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716"/>
        <p:cNvGrpSpPr/>
        <p:nvPr/>
      </p:nvGrpSpPr>
      <p:grpSpPr>
        <a:xfrm>
          <a:off x="0" y="0"/>
          <a:ext cx="0" cy="0"/>
          <a:chOff x="0" y="0"/>
          <a:chExt cx="0" cy="0"/>
        </a:xfrm>
      </p:grpSpPr>
      <p:sp>
        <p:nvSpPr>
          <p:cNvPr id="1049268" name="Google Shape;717;p19"/>
          <p:cNvSpPr txBox="1">
            <a:spLocks noGrp="1"/>
          </p:cNvSpPr>
          <p:nvPr>
            <p:ph type="title"/>
          </p:nvPr>
        </p:nvSpPr>
        <p:spPr>
          <a:xfrm>
            <a:off x="1309777" y="1818400"/>
            <a:ext cx="3267900" cy="507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lt2"/>
                </a:solidFill>
              </a:defRPr>
            </a:lvl1pPr>
            <a:lvl2pPr lvl="1" algn="r" rtl="0">
              <a:spcBef>
                <a:spcPts val="0"/>
              </a:spcBef>
              <a:spcAft>
                <a:spcPts val="0"/>
              </a:spcAft>
              <a:buSzPts val="3500"/>
              <a:buNone/>
            </a:lvl2pPr>
            <a:lvl3pPr lvl="2" algn="r" rtl="0">
              <a:spcBef>
                <a:spcPts val="0"/>
              </a:spcBef>
              <a:spcAft>
                <a:spcPts val="0"/>
              </a:spcAft>
              <a:buSzPts val="3500"/>
              <a:buNone/>
            </a:lvl3pPr>
            <a:lvl4pPr lvl="3" algn="r" rtl="0">
              <a:spcBef>
                <a:spcPts val="0"/>
              </a:spcBef>
              <a:spcAft>
                <a:spcPts val="0"/>
              </a:spcAft>
              <a:buSzPts val="3500"/>
              <a:buNone/>
            </a:lvl4pPr>
            <a:lvl5pPr lvl="4" algn="r" rtl="0">
              <a:spcBef>
                <a:spcPts val="0"/>
              </a:spcBef>
              <a:spcAft>
                <a:spcPts val="0"/>
              </a:spcAft>
              <a:buSzPts val="3500"/>
              <a:buNone/>
            </a:lvl5pPr>
            <a:lvl6pPr lvl="5" algn="r" rtl="0">
              <a:spcBef>
                <a:spcPts val="0"/>
              </a:spcBef>
              <a:spcAft>
                <a:spcPts val="0"/>
              </a:spcAft>
              <a:buSzPts val="3500"/>
              <a:buNone/>
            </a:lvl6pPr>
            <a:lvl7pPr lvl="6" algn="r" rtl="0">
              <a:spcBef>
                <a:spcPts val="0"/>
              </a:spcBef>
              <a:spcAft>
                <a:spcPts val="0"/>
              </a:spcAft>
              <a:buSzPts val="3500"/>
              <a:buNone/>
            </a:lvl7pPr>
            <a:lvl8pPr lvl="7" algn="r" rtl="0">
              <a:spcBef>
                <a:spcPts val="0"/>
              </a:spcBef>
              <a:spcAft>
                <a:spcPts val="0"/>
              </a:spcAft>
              <a:buSzPts val="3500"/>
              <a:buNone/>
            </a:lvl8pPr>
            <a:lvl9pPr lvl="8" algn="r" rtl="0">
              <a:spcBef>
                <a:spcPts val="0"/>
              </a:spcBef>
              <a:spcAft>
                <a:spcPts val="0"/>
              </a:spcAft>
              <a:buSzPts val="3500"/>
              <a:buNone/>
            </a:lvl9pPr>
          </a:lstStyle>
          <a:p>
            <a:endParaRPr/>
          </a:p>
        </p:txBody>
      </p:sp>
      <p:sp>
        <p:nvSpPr>
          <p:cNvPr id="1049269" name="Google Shape;718;p19"/>
          <p:cNvSpPr txBox="1">
            <a:spLocks noGrp="1"/>
          </p:cNvSpPr>
          <p:nvPr>
            <p:ph type="subTitle" idx="1"/>
          </p:nvPr>
        </p:nvSpPr>
        <p:spPr>
          <a:xfrm>
            <a:off x="1309777" y="2325775"/>
            <a:ext cx="3267900" cy="101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lvl1pPr>
            <a:lvl2pPr lvl="1" algn="r" rtl="0">
              <a:lnSpc>
                <a:spcPct val="100000"/>
              </a:lnSpc>
              <a:spcBef>
                <a:spcPts val="0"/>
              </a:spcBef>
              <a:spcAft>
                <a:spcPts val="0"/>
              </a:spcAft>
              <a:buSzPts val="1400"/>
              <a:buNone/>
            </a:lvl2pPr>
            <a:lvl3pPr lvl="2" algn="r" rtl="0">
              <a:lnSpc>
                <a:spcPct val="100000"/>
              </a:lnSpc>
              <a:spcBef>
                <a:spcPts val="0"/>
              </a:spcBef>
              <a:spcAft>
                <a:spcPts val="0"/>
              </a:spcAft>
              <a:buSzPts val="1400"/>
              <a:buNone/>
            </a:lvl3pPr>
            <a:lvl4pPr lvl="3" algn="r" rtl="0">
              <a:lnSpc>
                <a:spcPct val="100000"/>
              </a:lnSpc>
              <a:spcBef>
                <a:spcPts val="0"/>
              </a:spcBef>
              <a:spcAft>
                <a:spcPts val="0"/>
              </a:spcAft>
              <a:buSzPts val="1400"/>
              <a:buNone/>
            </a:lvl4pPr>
            <a:lvl5pPr lvl="4" algn="r" rtl="0">
              <a:lnSpc>
                <a:spcPct val="100000"/>
              </a:lnSpc>
              <a:spcBef>
                <a:spcPts val="0"/>
              </a:spcBef>
              <a:spcAft>
                <a:spcPts val="0"/>
              </a:spcAft>
              <a:buSzPts val="1400"/>
              <a:buNone/>
            </a:lvl5pPr>
            <a:lvl6pPr lvl="5" algn="r" rtl="0">
              <a:lnSpc>
                <a:spcPct val="100000"/>
              </a:lnSpc>
              <a:spcBef>
                <a:spcPts val="0"/>
              </a:spcBef>
              <a:spcAft>
                <a:spcPts val="0"/>
              </a:spcAft>
              <a:buSzPts val="1400"/>
              <a:buNone/>
            </a:lvl6pPr>
            <a:lvl7pPr lvl="6" algn="r" rtl="0">
              <a:lnSpc>
                <a:spcPct val="100000"/>
              </a:lnSpc>
              <a:spcBef>
                <a:spcPts val="0"/>
              </a:spcBef>
              <a:spcAft>
                <a:spcPts val="0"/>
              </a:spcAft>
              <a:buSzPts val="1400"/>
              <a:buNone/>
            </a:lvl7pPr>
            <a:lvl8pPr lvl="7" algn="r" rtl="0">
              <a:lnSpc>
                <a:spcPct val="100000"/>
              </a:lnSpc>
              <a:spcBef>
                <a:spcPts val="0"/>
              </a:spcBef>
              <a:spcAft>
                <a:spcPts val="0"/>
              </a:spcAft>
              <a:buSzPts val="1400"/>
              <a:buNone/>
            </a:lvl8pPr>
            <a:lvl9pPr lvl="8" algn="r" rtl="0">
              <a:lnSpc>
                <a:spcPct val="100000"/>
              </a:lnSpc>
              <a:spcBef>
                <a:spcPts val="0"/>
              </a:spcBef>
              <a:spcAft>
                <a:spcPts val="0"/>
              </a:spcAft>
              <a:buSzPts val="1400"/>
              <a:buNone/>
            </a:lvl9pPr>
          </a:lstStyle>
          <a:p>
            <a:endParaRPr/>
          </a:p>
        </p:txBody>
      </p:sp>
    </p:spTree>
    <p:extLst>
      <p:ext uri="{BB962C8B-B14F-4D97-AF65-F5344CB8AC3E}">
        <p14:creationId xmlns:p14="http://schemas.microsoft.com/office/powerpoint/2010/main" val="1859874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92"/>
        <p:cNvGrpSpPr/>
        <p:nvPr/>
      </p:nvGrpSpPr>
      <p:grpSpPr>
        <a:xfrm>
          <a:off x="0" y="0"/>
          <a:ext cx="0" cy="0"/>
          <a:chOff x="0" y="0"/>
          <a:chExt cx="0" cy="0"/>
        </a:xfrm>
      </p:grpSpPr>
      <p:sp>
        <p:nvSpPr>
          <p:cNvPr id="1049320" name="Google Shape;1193;p28"/>
          <p:cNvSpPr txBox="1">
            <a:spLocks noGrp="1"/>
          </p:cNvSpPr>
          <p:nvPr>
            <p:ph type="title"/>
          </p:nvPr>
        </p:nvSpPr>
        <p:spPr>
          <a:xfrm flipH="1">
            <a:off x="725995" y="720375"/>
            <a:ext cx="4738800" cy="897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sz="5600">
                <a:solidFill>
                  <a:schemeClr val="accent1"/>
                </a:solidFill>
              </a:defRPr>
            </a:lvl1pPr>
            <a:lvl2pPr lvl="1" rtl="0">
              <a:spcBef>
                <a:spcPts val="0"/>
              </a:spcBef>
              <a:spcAft>
                <a:spcPts val="0"/>
              </a:spcAft>
              <a:buSzPts val="3500"/>
              <a:buNone/>
            </a:lvl2pPr>
            <a:lvl3pPr lvl="2" rtl="0">
              <a:spcBef>
                <a:spcPts val="0"/>
              </a:spcBef>
              <a:spcAft>
                <a:spcPts val="0"/>
              </a:spcAft>
              <a:buSzPts val="3500"/>
              <a:buNone/>
            </a:lvl3pPr>
            <a:lvl4pPr lvl="3" rtl="0">
              <a:spcBef>
                <a:spcPts val="0"/>
              </a:spcBef>
              <a:spcAft>
                <a:spcPts val="0"/>
              </a:spcAft>
              <a:buSzPts val="3500"/>
              <a:buNone/>
            </a:lvl4pPr>
            <a:lvl5pPr lvl="4" rtl="0">
              <a:spcBef>
                <a:spcPts val="0"/>
              </a:spcBef>
              <a:spcAft>
                <a:spcPts val="0"/>
              </a:spcAft>
              <a:buSzPts val="3500"/>
              <a:buNone/>
            </a:lvl5pPr>
            <a:lvl6pPr lvl="5" rtl="0">
              <a:spcBef>
                <a:spcPts val="0"/>
              </a:spcBef>
              <a:spcAft>
                <a:spcPts val="0"/>
              </a:spcAft>
              <a:buSzPts val="3500"/>
              <a:buNone/>
            </a:lvl6pPr>
            <a:lvl7pPr lvl="6" rtl="0">
              <a:spcBef>
                <a:spcPts val="0"/>
              </a:spcBef>
              <a:spcAft>
                <a:spcPts val="0"/>
              </a:spcAft>
              <a:buSzPts val="3500"/>
              <a:buNone/>
            </a:lvl7pPr>
            <a:lvl8pPr lvl="7" rtl="0">
              <a:spcBef>
                <a:spcPts val="0"/>
              </a:spcBef>
              <a:spcAft>
                <a:spcPts val="0"/>
              </a:spcAft>
              <a:buSzPts val="3500"/>
              <a:buNone/>
            </a:lvl8pPr>
            <a:lvl9pPr lvl="8" rtl="0">
              <a:spcBef>
                <a:spcPts val="0"/>
              </a:spcBef>
              <a:spcAft>
                <a:spcPts val="0"/>
              </a:spcAft>
              <a:buSzPts val="3500"/>
              <a:buNone/>
            </a:lvl9pPr>
          </a:lstStyle>
          <a:p>
            <a:endParaRPr/>
          </a:p>
        </p:txBody>
      </p:sp>
      <p:sp>
        <p:nvSpPr>
          <p:cNvPr id="1049321" name="Google Shape;1194;p28"/>
          <p:cNvSpPr txBox="1">
            <a:spLocks noGrp="1"/>
          </p:cNvSpPr>
          <p:nvPr>
            <p:ph type="subTitle" idx="1"/>
          </p:nvPr>
        </p:nvSpPr>
        <p:spPr>
          <a:xfrm flipH="1">
            <a:off x="725995" y="1683175"/>
            <a:ext cx="3434700" cy="117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Tree>
    <p:extLst>
      <p:ext uri="{BB962C8B-B14F-4D97-AF65-F5344CB8AC3E}">
        <p14:creationId xmlns:p14="http://schemas.microsoft.com/office/powerpoint/2010/main" val="228189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763747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576"/>
        <p:cNvGrpSpPr/>
        <p:nvPr/>
      </p:nvGrpSpPr>
      <p:grpSpPr>
        <a:xfrm>
          <a:off x="0" y="0"/>
          <a:ext cx="0" cy="0"/>
          <a:chOff x="0" y="0"/>
          <a:chExt cx="0" cy="0"/>
        </a:xfrm>
      </p:grpSpPr>
      <p:sp>
        <p:nvSpPr>
          <p:cNvPr id="1049467" name="Google Shape;577;p16"/>
          <p:cNvSpPr txBox="1">
            <a:spLocks noGrp="1"/>
          </p:cNvSpPr>
          <p:nvPr>
            <p:ph type="title"/>
          </p:nvPr>
        </p:nvSpPr>
        <p:spPr>
          <a:xfrm>
            <a:off x="5188500" y="835632"/>
            <a:ext cx="3238200" cy="2056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solidFill>
                  <a:schemeClr val="accent1"/>
                </a:solidFill>
              </a:defRPr>
            </a:lvl1pPr>
            <a:lvl2pPr lvl="1" rtl="0">
              <a:spcBef>
                <a:spcPts val="0"/>
              </a:spcBef>
              <a:spcAft>
                <a:spcPts val="0"/>
              </a:spcAft>
              <a:buSzPts val="3500"/>
              <a:buNone/>
            </a:lvl2pPr>
            <a:lvl3pPr lvl="2" rtl="0">
              <a:spcBef>
                <a:spcPts val="0"/>
              </a:spcBef>
              <a:spcAft>
                <a:spcPts val="0"/>
              </a:spcAft>
              <a:buSzPts val="3500"/>
              <a:buNone/>
            </a:lvl3pPr>
            <a:lvl4pPr lvl="3" rtl="0">
              <a:spcBef>
                <a:spcPts val="0"/>
              </a:spcBef>
              <a:spcAft>
                <a:spcPts val="0"/>
              </a:spcAft>
              <a:buSzPts val="3500"/>
              <a:buNone/>
            </a:lvl4pPr>
            <a:lvl5pPr lvl="4" rtl="0">
              <a:spcBef>
                <a:spcPts val="0"/>
              </a:spcBef>
              <a:spcAft>
                <a:spcPts val="0"/>
              </a:spcAft>
              <a:buSzPts val="3500"/>
              <a:buNone/>
            </a:lvl5pPr>
            <a:lvl6pPr lvl="5" rtl="0">
              <a:spcBef>
                <a:spcPts val="0"/>
              </a:spcBef>
              <a:spcAft>
                <a:spcPts val="0"/>
              </a:spcAft>
              <a:buSzPts val="3500"/>
              <a:buNone/>
            </a:lvl6pPr>
            <a:lvl7pPr lvl="6" rtl="0">
              <a:spcBef>
                <a:spcPts val="0"/>
              </a:spcBef>
              <a:spcAft>
                <a:spcPts val="0"/>
              </a:spcAft>
              <a:buSzPts val="3500"/>
              <a:buNone/>
            </a:lvl7pPr>
            <a:lvl8pPr lvl="7" rtl="0">
              <a:spcBef>
                <a:spcPts val="0"/>
              </a:spcBef>
              <a:spcAft>
                <a:spcPts val="0"/>
              </a:spcAft>
              <a:buSzPts val="3500"/>
              <a:buNone/>
            </a:lvl8pPr>
            <a:lvl9pPr lvl="8" rtl="0">
              <a:spcBef>
                <a:spcPts val="0"/>
              </a:spcBef>
              <a:spcAft>
                <a:spcPts val="0"/>
              </a:spcAft>
              <a:buSzPts val="3500"/>
              <a:buNone/>
            </a:lvl9pPr>
          </a:lstStyle>
          <a:p>
            <a:endParaRPr/>
          </a:p>
        </p:txBody>
      </p:sp>
      <p:sp>
        <p:nvSpPr>
          <p:cNvPr id="1049468" name="Google Shape;578;p16"/>
          <p:cNvSpPr txBox="1">
            <a:spLocks noGrp="1"/>
          </p:cNvSpPr>
          <p:nvPr>
            <p:ph type="subTitle" idx="1"/>
          </p:nvPr>
        </p:nvSpPr>
        <p:spPr>
          <a:xfrm>
            <a:off x="5188500" y="2902750"/>
            <a:ext cx="3238200" cy="130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Tree>
    <p:extLst>
      <p:ext uri="{BB962C8B-B14F-4D97-AF65-F5344CB8AC3E}">
        <p14:creationId xmlns:p14="http://schemas.microsoft.com/office/powerpoint/2010/main" val="699775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05"/>
        <p:cNvGrpSpPr/>
        <p:nvPr/>
      </p:nvGrpSpPr>
      <p:grpSpPr>
        <a:xfrm>
          <a:off x="0" y="0"/>
          <a:ext cx="0" cy="0"/>
          <a:chOff x="0" y="0"/>
          <a:chExt cx="0" cy="0"/>
        </a:xfrm>
      </p:grpSpPr>
      <p:sp>
        <p:nvSpPr>
          <p:cNvPr id="1049513" name="Google Shape;1114;p26"/>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lvl2pPr>
            <a:lvl3pPr lvl="2" rtl="0">
              <a:spcBef>
                <a:spcPts val="0"/>
              </a:spcBef>
              <a:spcAft>
                <a:spcPts val="0"/>
              </a:spcAft>
              <a:buSzPts val="3500"/>
              <a:buNone/>
            </a:lvl3pPr>
            <a:lvl4pPr lvl="3" rtl="0">
              <a:spcBef>
                <a:spcPts val="0"/>
              </a:spcBef>
              <a:spcAft>
                <a:spcPts val="0"/>
              </a:spcAft>
              <a:buSzPts val="3500"/>
              <a:buNone/>
            </a:lvl4pPr>
            <a:lvl5pPr lvl="4" rtl="0">
              <a:spcBef>
                <a:spcPts val="0"/>
              </a:spcBef>
              <a:spcAft>
                <a:spcPts val="0"/>
              </a:spcAft>
              <a:buSzPts val="3500"/>
              <a:buNone/>
            </a:lvl5pPr>
            <a:lvl6pPr lvl="5" rtl="0">
              <a:spcBef>
                <a:spcPts val="0"/>
              </a:spcBef>
              <a:spcAft>
                <a:spcPts val="0"/>
              </a:spcAft>
              <a:buSzPts val="3500"/>
              <a:buNone/>
            </a:lvl6pPr>
            <a:lvl7pPr lvl="6" rtl="0">
              <a:spcBef>
                <a:spcPts val="0"/>
              </a:spcBef>
              <a:spcAft>
                <a:spcPts val="0"/>
              </a:spcAft>
              <a:buSzPts val="3500"/>
              <a:buNone/>
            </a:lvl7pPr>
            <a:lvl8pPr lvl="7" rtl="0">
              <a:spcBef>
                <a:spcPts val="0"/>
              </a:spcBef>
              <a:spcAft>
                <a:spcPts val="0"/>
              </a:spcAft>
              <a:buSzPts val="3500"/>
              <a:buNone/>
            </a:lvl8pPr>
            <a:lvl9pPr lvl="8" rtl="0">
              <a:spcBef>
                <a:spcPts val="0"/>
              </a:spcBef>
              <a:spcAft>
                <a:spcPts val="0"/>
              </a:spcAft>
              <a:buSzPts val="3500"/>
              <a:buNone/>
            </a:lvl9pPr>
          </a:lstStyle>
          <a:p>
            <a:endParaRPr/>
          </a:p>
        </p:txBody>
      </p:sp>
    </p:spTree>
    <p:extLst>
      <p:ext uri="{BB962C8B-B14F-4D97-AF65-F5344CB8AC3E}">
        <p14:creationId xmlns:p14="http://schemas.microsoft.com/office/powerpoint/2010/main" val="3590877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140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1597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a:t>Click to 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05973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16270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81405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38830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50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4AAD347D-5ACD-4C99-B74B-A9C85AD731AF}" type="datetimeFigureOut">
              <a:rPr lang="en-US" smtClean="0"/>
              <a:t>10/9/2022</a:t>
            </a:fld>
            <a:endParaRPr lang="en-US" dirty="0"/>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D57F1E4F-1CFF-5643-939E-02111984F565}" type="slidenum">
              <a:rPr lang="en-US" smtClean="0"/>
              <a:t>‹#›</a:t>
            </a:fld>
            <a:endParaRPr lang="en-US" dirty="0"/>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810694"/>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 id="2147483780" r:id="rId20"/>
    <p:sldLayoutId id="2147483781" r:id="rId21"/>
  </p:sldLayoutIdLst>
  <p:hf sldNum="0"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5.png"/><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openxmlformats.org/officeDocument/2006/relationships/image" Target="../media/image3.png"/><Relationship Id="rId9"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80"/>
        <p:cNvGrpSpPr/>
        <p:nvPr/>
      </p:nvGrpSpPr>
      <p:grpSpPr>
        <a:xfrm>
          <a:off x="0" y="0"/>
          <a:ext cx="0" cy="0"/>
          <a:chOff x="0" y="0"/>
          <a:chExt cx="0" cy="0"/>
        </a:xfrm>
      </p:grpSpPr>
      <p:pic>
        <p:nvPicPr>
          <p:cNvPr id="2097156" name="Picture 1533"/>
          <p:cNvPicPr>
            <a:picLocks noGrp="1" noRot="1" noChangeAspect="1" noMove="1" noResize="1" noEditPoints="1" noAdjustHandles="1" noChangeArrowheads="1" noChangeShapeType="1" noCrop="1"/>
          </p:cNvPicPr>
          <p:nvPr/>
        </p:nvPicPr>
        <p:blipFill rotWithShape="1">
          <a:blip r:embed="rId3"/>
          <a:srcRect l="3613"/>
          <a:stretch>
            <a:fillRect/>
          </a:stretch>
        </p:blipFill>
        <p:spPr>
          <a:xfrm>
            <a:off x="0" y="2002263"/>
            <a:ext cx="3027759" cy="3141237"/>
          </a:xfrm>
          <a:prstGeom prst="rect">
            <a:avLst/>
          </a:prstGeom>
        </p:spPr>
      </p:pic>
      <p:pic>
        <p:nvPicPr>
          <p:cNvPr id="2097157" name="Picture 1535"/>
          <p:cNvPicPr>
            <a:picLocks noGrp="1" noRot="1" noChangeAspect="1" noMove="1" noResize="1" noEditPoints="1" noAdjustHandles="1" noChangeArrowheads="1" noChangeShapeType="1" noCrop="1"/>
          </p:cNvPicPr>
          <p:nvPr/>
        </p:nvPicPr>
        <p:blipFill rotWithShape="1">
          <a:blip r:embed="rId4"/>
          <a:srcRect l="35640"/>
          <a:stretch>
            <a:fillRect/>
          </a:stretch>
        </p:blipFill>
        <p:spPr>
          <a:xfrm>
            <a:off x="0" y="2169260"/>
            <a:ext cx="1141809" cy="1774090"/>
          </a:xfrm>
          <a:prstGeom prst="rect">
            <a:avLst/>
          </a:prstGeom>
        </p:spPr>
      </p:pic>
      <p:sp>
        <p:nvSpPr>
          <p:cNvPr id="1048588" name="Oval 1537"/>
          <p:cNvSpPr>
            <a:spLocks noGrp="1" noRot="1" noChangeAspect="1" noMove="1" noResize="1" noEditPoints="1" noAdjustHandles="1" noChangeArrowheads="1" noChangeShapeType="1" noTextEdit="1"/>
          </p:cNvSpPr>
          <p:nvPr/>
        </p:nvSpPr>
        <p:spPr>
          <a:xfrm>
            <a:off x="6456759" y="1257300"/>
            <a:ext cx="2114550" cy="2114550"/>
          </a:xfrm>
          <a:prstGeom prst="ellipse">
            <a:avLst/>
          </a:prstGeom>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58" name="Picture 1539"/>
          <p:cNvPicPr>
            <a:picLocks noGrp="1" noRot="1" noChangeAspect="1" noMove="1" noResize="1" noEditPoints="1" noAdjustHandles="1" noChangeArrowheads="1" noChangeShapeType="1" noCrop="1"/>
          </p:cNvPicPr>
          <p:nvPr/>
        </p:nvPicPr>
        <p:blipFill rotWithShape="1">
          <a:blip r:embed="rId5"/>
          <a:srcRect t="28813"/>
          <a:stretch>
            <a:fillRect/>
          </a:stretch>
        </p:blipFill>
        <p:spPr>
          <a:xfrm>
            <a:off x="5999559" y="0"/>
            <a:ext cx="1202540" cy="856055"/>
          </a:xfrm>
          <a:prstGeom prst="rect">
            <a:avLst/>
          </a:prstGeom>
        </p:spPr>
      </p:pic>
      <p:pic>
        <p:nvPicPr>
          <p:cNvPr id="2097159" name="Picture 1541"/>
          <p:cNvPicPr>
            <a:picLocks noGrp="1" noRot="1" noChangeAspect="1" noMove="1" noResize="1" noEditPoints="1" noAdjustHandles="1" noChangeArrowheads="1" noChangeShapeType="1" noCrop="1"/>
          </p:cNvPicPr>
          <p:nvPr/>
        </p:nvPicPr>
        <p:blipFill rotWithShape="1">
          <a:blip r:embed="rId6"/>
          <a:srcRect b="23320"/>
          <a:stretch>
            <a:fillRect/>
          </a:stretch>
        </p:blipFill>
        <p:spPr>
          <a:xfrm>
            <a:off x="6454408" y="4572000"/>
            <a:ext cx="745301" cy="571500"/>
          </a:xfrm>
          <a:prstGeom prst="rect">
            <a:avLst/>
          </a:prstGeom>
        </p:spPr>
      </p:pic>
      <p:sp>
        <p:nvSpPr>
          <p:cNvPr id="1048589" name="Rectangle 1543"/>
          <p:cNvSpPr>
            <a:spLocks noGrp="1" noRot="1" noChangeAspect="1" noMove="1" noResize="1" noEditPoints="1" noAdjustHandles="1" noChangeArrowheads="1" noChangeShapeType="1" noTextEdit="1"/>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90" name="Rectangle 1545"/>
          <p:cNvSpPr>
            <a:spLocks noGrp="1" noRot="1" noChangeAspect="1" noMove="1" noResize="1" noEditPoints="1" noAdjustHandles="1" noChangeArrowheads="1" noChangeShapeType="1" noTextEdit="1"/>
          </p:cNvSpPr>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48591" name="Google Shape;1382;p35"/>
          <p:cNvSpPr txBox="1">
            <a:spLocks noGrp="1"/>
          </p:cNvSpPr>
          <p:nvPr>
            <p:ph type="ctrTitle"/>
          </p:nvPr>
        </p:nvSpPr>
        <p:spPr>
          <a:xfrm>
            <a:off x="486698" y="471949"/>
            <a:ext cx="3400798" cy="1216741"/>
          </a:xfrm>
          <a:prstGeom prst="rect">
            <a:avLst/>
          </a:prstGeom>
        </p:spPr>
        <p:txBody>
          <a:bodyPr spcFirstLastPara="1" vert="horz" lIns="91440" tIns="45720" rIns="91440" bIns="45720" rtlCol="0" anchor="t" anchorCtr="0">
            <a:normAutofit/>
          </a:bodyPr>
          <a:lstStyle/>
          <a:p>
            <a:pPr>
              <a:lnSpc>
                <a:spcPct val="90000"/>
              </a:lnSpc>
            </a:pPr>
            <a:r>
              <a:rPr lang="en-US" sz="2600" dirty="0">
                <a:solidFill>
                  <a:srgbClr val="EBEBEB"/>
                </a:solidFill>
              </a:rPr>
              <a:t>SYED ARSALAN KHAN</a:t>
            </a:r>
            <a:br>
              <a:rPr lang="en-US" sz="2600" b="0" i="0" kern="1200" dirty="0"/>
            </a:br>
            <a:r>
              <a:rPr lang="en-US" sz="2600" b="0" i="0" kern="1200" dirty="0">
                <a:solidFill>
                  <a:srgbClr val="EBEBEB"/>
                </a:solidFill>
                <a:latin typeface="+mj-lt"/>
                <a:ea typeface="+mj-ea"/>
                <a:cs typeface="+mj-cs"/>
              </a:rPr>
              <a:t>PIAIC 121133</a:t>
            </a:r>
            <a:br>
              <a:rPr lang="en-US" sz="2600" dirty="0">
                <a:solidFill>
                  <a:srgbClr val="EBEBEB"/>
                </a:solidFill>
              </a:rPr>
            </a:br>
            <a:endParaRPr lang="en-US" sz="2600" b="0" i="0" kern="1200" dirty="0">
              <a:solidFill>
                <a:srgbClr val="EBEBEB"/>
              </a:solidFill>
              <a:latin typeface="+mj-lt"/>
            </a:endParaRPr>
          </a:p>
        </p:txBody>
      </p:sp>
      <p:sp>
        <p:nvSpPr>
          <p:cNvPr id="1048592" name="Freeform 31"/>
          <p:cNvSpPr>
            <a:spLocks noGrp="1" noRot="1" noChangeAspect="1" noMove="1" noResize="1" noEditPoints="1" noAdjustHandles="1" noChangeArrowheads="1" noChangeShapeType="1" noTextEdit="1"/>
          </p:cNvSpPr>
          <p:nvPr/>
        </p:nvSpPr>
        <p:spPr>
          <a:xfrm>
            <a:off x="3745515"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048593" name="Freeform: Shape 1549"/>
          <p:cNvSpPr>
            <a:spLocks noGrp="1" noRot="1" noChangeAspect="1" noMove="1" noResize="1" noEditPoints="1" noAdjustHandles="1" noChangeArrowheads="1" noChangeShapeType="1" noTextEdit="1"/>
          </p:cNvSpPr>
          <p:nvPr/>
        </p:nvSpPr>
        <p:spPr bwMode="gray">
          <a:xfrm rot="16200000">
            <a:off x="3953114" y="-47700"/>
            <a:ext cx="5143501" cy="52389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048594" name="Rectangle 1551"/>
          <p:cNvSpPr>
            <a:spLocks noGrp="1" noRot="1" noChangeAspect="1" noMove="1" noResize="1" noEditPoints="1" noAdjustHandles="1" noChangeArrowheads="1" noChangeShapeType="1" noTextEdit="1"/>
          </p:cNvSpPr>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43" name="Google Shape;1383;p35"/>
          <p:cNvGrpSpPr/>
          <p:nvPr/>
        </p:nvGrpSpPr>
        <p:grpSpPr>
          <a:xfrm>
            <a:off x="4820363" y="485773"/>
            <a:ext cx="3587676" cy="4171951"/>
            <a:chOff x="5063927" y="191833"/>
            <a:chExt cx="4239293" cy="4929688"/>
          </a:xfrm>
        </p:grpSpPr>
        <p:sp>
          <p:nvSpPr>
            <p:cNvPr id="1048595" name="Google Shape;1384;p35"/>
            <p:cNvSpPr/>
            <p:nvPr/>
          </p:nvSpPr>
          <p:spPr>
            <a:xfrm>
              <a:off x="5080530" y="679807"/>
              <a:ext cx="859773" cy="928891"/>
            </a:xfrm>
            <a:custGeom>
              <a:avLst/>
              <a:gdLst/>
              <a:ahLst/>
              <a:cxnLst/>
              <a:rect l="l" t="t" r="r" b="b"/>
              <a:pathLst>
                <a:path w="31123" h="33625" extrusionOk="0">
                  <a:moveTo>
                    <a:pt x="2402" y="0"/>
                  </a:moveTo>
                  <a:cubicBezTo>
                    <a:pt x="1101" y="0"/>
                    <a:pt x="0" y="1068"/>
                    <a:pt x="0" y="2402"/>
                  </a:cubicBezTo>
                  <a:lnTo>
                    <a:pt x="0" y="31256"/>
                  </a:lnTo>
                  <a:cubicBezTo>
                    <a:pt x="0" y="32557"/>
                    <a:pt x="1034" y="33624"/>
                    <a:pt x="2402" y="33624"/>
                  </a:cubicBezTo>
                  <a:lnTo>
                    <a:pt x="28687" y="33624"/>
                  </a:lnTo>
                  <a:cubicBezTo>
                    <a:pt x="30022" y="33624"/>
                    <a:pt x="31122" y="32557"/>
                    <a:pt x="31122" y="31256"/>
                  </a:cubicBezTo>
                  <a:lnTo>
                    <a:pt x="31122" y="2402"/>
                  </a:lnTo>
                  <a:cubicBezTo>
                    <a:pt x="31122" y="1101"/>
                    <a:pt x="30088" y="0"/>
                    <a:pt x="287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6" name="Google Shape;1385;p35"/>
            <p:cNvSpPr/>
            <p:nvPr/>
          </p:nvSpPr>
          <p:spPr>
            <a:xfrm>
              <a:off x="5124759" y="641103"/>
              <a:ext cx="858861" cy="928891"/>
            </a:xfrm>
            <a:custGeom>
              <a:avLst/>
              <a:gdLst/>
              <a:ahLst/>
              <a:cxnLst/>
              <a:rect l="l" t="t" r="r" b="b"/>
              <a:pathLst>
                <a:path w="31090" h="33625" extrusionOk="0">
                  <a:moveTo>
                    <a:pt x="2369" y="0"/>
                  </a:moveTo>
                  <a:cubicBezTo>
                    <a:pt x="1068" y="0"/>
                    <a:pt x="0" y="1034"/>
                    <a:pt x="0" y="2369"/>
                  </a:cubicBezTo>
                  <a:lnTo>
                    <a:pt x="0" y="31223"/>
                  </a:lnTo>
                  <a:cubicBezTo>
                    <a:pt x="0" y="32524"/>
                    <a:pt x="1034" y="33624"/>
                    <a:pt x="2369" y="33624"/>
                  </a:cubicBezTo>
                  <a:lnTo>
                    <a:pt x="28721" y="33624"/>
                  </a:lnTo>
                  <a:cubicBezTo>
                    <a:pt x="30022" y="33624"/>
                    <a:pt x="31089" y="32524"/>
                    <a:pt x="31089" y="31223"/>
                  </a:cubicBezTo>
                  <a:lnTo>
                    <a:pt x="31089" y="2369"/>
                  </a:lnTo>
                  <a:cubicBezTo>
                    <a:pt x="31089" y="1068"/>
                    <a:pt x="30055" y="0"/>
                    <a:pt x="287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7" name="Google Shape;1386;p35"/>
            <p:cNvSpPr/>
            <p:nvPr/>
          </p:nvSpPr>
          <p:spPr>
            <a:xfrm>
              <a:off x="5195701" y="732322"/>
              <a:ext cx="317964" cy="745516"/>
            </a:xfrm>
            <a:custGeom>
              <a:avLst/>
              <a:gdLst/>
              <a:ahLst/>
              <a:cxnLst/>
              <a:rect l="l" t="t" r="r" b="b"/>
              <a:pathLst>
                <a:path w="11510" h="26987" extrusionOk="0">
                  <a:moveTo>
                    <a:pt x="2136" y="1"/>
                  </a:moveTo>
                  <a:cubicBezTo>
                    <a:pt x="968" y="1"/>
                    <a:pt x="1" y="968"/>
                    <a:pt x="1" y="2102"/>
                  </a:cubicBezTo>
                  <a:lnTo>
                    <a:pt x="1" y="24852"/>
                  </a:lnTo>
                  <a:cubicBezTo>
                    <a:pt x="1" y="26019"/>
                    <a:pt x="968" y="26987"/>
                    <a:pt x="2136" y="26987"/>
                  </a:cubicBezTo>
                  <a:lnTo>
                    <a:pt x="9408" y="26987"/>
                  </a:lnTo>
                  <a:cubicBezTo>
                    <a:pt x="10575" y="26987"/>
                    <a:pt x="11476" y="26019"/>
                    <a:pt x="11509" y="24852"/>
                  </a:cubicBezTo>
                  <a:lnTo>
                    <a:pt x="11509" y="2102"/>
                  </a:lnTo>
                  <a:cubicBezTo>
                    <a:pt x="11509" y="935"/>
                    <a:pt x="10575" y="1"/>
                    <a:pt x="9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8" name="Google Shape;1387;p35"/>
            <p:cNvSpPr/>
            <p:nvPr/>
          </p:nvSpPr>
          <p:spPr>
            <a:xfrm>
              <a:off x="5586434" y="778401"/>
              <a:ext cx="325312" cy="13840"/>
            </a:xfrm>
            <a:custGeom>
              <a:avLst/>
              <a:gdLst/>
              <a:ahLst/>
              <a:cxnLst/>
              <a:rect l="l" t="t" r="r" b="b"/>
              <a:pathLst>
                <a:path w="11776" h="501" extrusionOk="0">
                  <a:moveTo>
                    <a:pt x="267" y="1"/>
                  </a:moveTo>
                  <a:cubicBezTo>
                    <a:pt x="134" y="1"/>
                    <a:pt x="0" y="134"/>
                    <a:pt x="0" y="234"/>
                  </a:cubicBezTo>
                  <a:cubicBezTo>
                    <a:pt x="0" y="367"/>
                    <a:pt x="134" y="501"/>
                    <a:pt x="267" y="501"/>
                  </a:cubicBezTo>
                  <a:lnTo>
                    <a:pt x="11508" y="501"/>
                  </a:lnTo>
                  <a:cubicBezTo>
                    <a:pt x="11642" y="501"/>
                    <a:pt x="11775" y="401"/>
                    <a:pt x="11775" y="234"/>
                  </a:cubicBezTo>
                  <a:cubicBezTo>
                    <a:pt x="11775" y="101"/>
                    <a:pt x="11642" y="1"/>
                    <a:pt x="11508"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9" name="Google Shape;1388;p35"/>
            <p:cNvSpPr/>
            <p:nvPr/>
          </p:nvSpPr>
          <p:spPr>
            <a:xfrm>
              <a:off x="5586434" y="867797"/>
              <a:ext cx="325312" cy="13840"/>
            </a:xfrm>
            <a:custGeom>
              <a:avLst/>
              <a:gdLst/>
              <a:ahLst/>
              <a:cxnLst/>
              <a:rect l="l" t="t" r="r" b="b"/>
              <a:pathLst>
                <a:path w="11776" h="501" extrusionOk="0">
                  <a:moveTo>
                    <a:pt x="267" y="0"/>
                  </a:moveTo>
                  <a:cubicBezTo>
                    <a:pt x="134" y="0"/>
                    <a:pt x="0" y="134"/>
                    <a:pt x="0" y="267"/>
                  </a:cubicBezTo>
                  <a:cubicBezTo>
                    <a:pt x="0" y="400"/>
                    <a:pt x="134" y="501"/>
                    <a:pt x="267" y="501"/>
                  </a:cubicBezTo>
                  <a:lnTo>
                    <a:pt x="11508" y="501"/>
                  </a:lnTo>
                  <a:cubicBezTo>
                    <a:pt x="11642" y="501"/>
                    <a:pt x="11775" y="434"/>
                    <a:pt x="11775" y="267"/>
                  </a:cubicBezTo>
                  <a:cubicBezTo>
                    <a:pt x="11775" y="134"/>
                    <a:pt x="11642" y="0"/>
                    <a:pt x="1150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0" name="Google Shape;1389;p35"/>
            <p:cNvSpPr/>
            <p:nvPr/>
          </p:nvSpPr>
          <p:spPr>
            <a:xfrm>
              <a:off x="5586434" y="958104"/>
              <a:ext cx="325312" cy="13840"/>
            </a:xfrm>
            <a:custGeom>
              <a:avLst/>
              <a:gdLst/>
              <a:ahLst/>
              <a:cxnLst/>
              <a:rect l="l" t="t" r="r" b="b"/>
              <a:pathLst>
                <a:path w="11776" h="501" extrusionOk="0">
                  <a:moveTo>
                    <a:pt x="267" y="0"/>
                  </a:moveTo>
                  <a:cubicBezTo>
                    <a:pt x="134" y="0"/>
                    <a:pt x="0" y="134"/>
                    <a:pt x="0" y="234"/>
                  </a:cubicBezTo>
                  <a:cubicBezTo>
                    <a:pt x="0" y="367"/>
                    <a:pt x="134" y="501"/>
                    <a:pt x="267" y="501"/>
                  </a:cubicBezTo>
                  <a:lnTo>
                    <a:pt x="11508" y="501"/>
                  </a:lnTo>
                  <a:cubicBezTo>
                    <a:pt x="11642" y="501"/>
                    <a:pt x="11775" y="400"/>
                    <a:pt x="11775" y="234"/>
                  </a:cubicBezTo>
                  <a:cubicBezTo>
                    <a:pt x="11775" y="100"/>
                    <a:pt x="11642" y="0"/>
                    <a:pt x="1150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1" name="Google Shape;1390;p35"/>
            <p:cNvSpPr/>
            <p:nvPr/>
          </p:nvSpPr>
          <p:spPr>
            <a:xfrm>
              <a:off x="7383006" y="1647171"/>
              <a:ext cx="773168" cy="911376"/>
            </a:xfrm>
            <a:custGeom>
              <a:avLst/>
              <a:gdLst/>
              <a:ahLst/>
              <a:cxnLst/>
              <a:rect l="l" t="t" r="r" b="b"/>
              <a:pathLst>
                <a:path w="27988" h="32991" extrusionOk="0">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2" name="Google Shape;1391;p35"/>
            <p:cNvSpPr/>
            <p:nvPr/>
          </p:nvSpPr>
          <p:spPr>
            <a:xfrm>
              <a:off x="7441074" y="1595567"/>
              <a:ext cx="772229" cy="911376"/>
            </a:xfrm>
            <a:custGeom>
              <a:avLst/>
              <a:gdLst/>
              <a:ahLst/>
              <a:cxnLst/>
              <a:rect l="l" t="t" r="r" b="b"/>
              <a:pathLst>
                <a:path w="27954" h="32991" extrusionOk="0">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3" name="Google Shape;1392;p35"/>
            <p:cNvSpPr/>
            <p:nvPr/>
          </p:nvSpPr>
          <p:spPr>
            <a:xfrm>
              <a:off x="7535056" y="1723638"/>
              <a:ext cx="240531" cy="439597"/>
            </a:xfrm>
            <a:custGeom>
              <a:avLst/>
              <a:gdLst/>
              <a:ahLst/>
              <a:cxnLst/>
              <a:rect l="l" t="t" r="r" b="b"/>
              <a:pathLst>
                <a:path w="8707" h="15913" extrusionOk="0">
                  <a:moveTo>
                    <a:pt x="1668" y="1"/>
                  </a:moveTo>
                  <a:cubicBezTo>
                    <a:pt x="768" y="1"/>
                    <a:pt x="1" y="735"/>
                    <a:pt x="1" y="1669"/>
                  </a:cubicBezTo>
                  <a:lnTo>
                    <a:pt x="1" y="14244"/>
                  </a:lnTo>
                  <a:cubicBezTo>
                    <a:pt x="1" y="15178"/>
                    <a:pt x="768" y="15912"/>
                    <a:pt x="1668" y="15912"/>
                  </a:cubicBezTo>
                  <a:lnTo>
                    <a:pt x="7039" y="15912"/>
                  </a:lnTo>
                  <a:cubicBezTo>
                    <a:pt x="7973" y="15912"/>
                    <a:pt x="8707" y="15178"/>
                    <a:pt x="8707" y="14244"/>
                  </a:cubicBezTo>
                  <a:lnTo>
                    <a:pt x="8707" y="1669"/>
                  </a:lnTo>
                  <a:cubicBezTo>
                    <a:pt x="8707" y="735"/>
                    <a:pt x="7973" y="1"/>
                    <a:pt x="7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4" name="Google Shape;1393;p35"/>
            <p:cNvSpPr/>
            <p:nvPr/>
          </p:nvSpPr>
          <p:spPr>
            <a:xfrm>
              <a:off x="7878771" y="1723638"/>
              <a:ext cx="240531" cy="439597"/>
            </a:xfrm>
            <a:custGeom>
              <a:avLst/>
              <a:gdLst/>
              <a:ahLst/>
              <a:cxnLst/>
              <a:rect l="l" t="t" r="r" b="b"/>
              <a:pathLst>
                <a:path w="8707" h="15913" extrusionOk="0">
                  <a:moveTo>
                    <a:pt x="1669" y="1"/>
                  </a:moveTo>
                  <a:cubicBezTo>
                    <a:pt x="735" y="1"/>
                    <a:pt x="1" y="735"/>
                    <a:pt x="1" y="1669"/>
                  </a:cubicBezTo>
                  <a:lnTo>
                    <a:pt x="1" y="14244"/>
                  </a:lnTo>
                  <a:cubicBezTo>
                    <a:pt x="1" y="15178"/>
                    <a:pt x="735" y="15912"/>
                    <a:pt x="1669" y="15912"/>
                  </a:cubicBezTo>
                  <a:lnTo>
                    <a:pt x="7039" y="15912"/>
                  </a:lnTo>
                  <a:cubicBezTo>
                    <a:pt x="7940" y="15912"/>
                    <a:pt x="8707" y="15178"/>
                    <a:pt x="8707" y="14244"/>
                  </a:cubicBezTo>
                  <a:lnTo>
                    <a:pt x="8707" y="1669"/>
                  </a:lnTo>
                  <a:cubicBezTo>
                    <a:pt x="8707" y="735"/>
                    <a:pt x="7940" y="1"/>
                    <a:pt x="7039" y="1"/>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5" name="Google Shape;1394;p35"/>
            <p:cNvSpPr/>
            <p:nvPr/>
          </p:nvSpPr>
          <p:spPr>
            <a:xfrm>
              <a:off x="7576522" y="2225866"/>
              <a:ext cx="501311" cy="27680"/>
            </a:xfrm>
            <a:custGeom>
              <a:avLst/>
              <a:gdLst/>
              <a:ahLst/>
              <a:cxnLst/>
              <a:rect l="l" t="t" r="r" b="b"/>
              <a:pathLst>
                <a:path w="18147" h="1002" extrusionOk="0">
                  <a:moveTo>
                    <a:pt x="501" y="0"/>
                  </a:moveTo>
                  <a:cubicBezTo>
                    <a:pt x="201" y="0"/>
                    <a:pt x="1" y="201"/>
                    <a:pt x="1" y="501"/>
                  </a:cubicBezTo>
                  <a:cubicBezTo>
                    <a:pt x="1" y="801"/>
                    <a:pt x="201" y="1001"/>
                    <a:pt x="501" y="1001"/>
                  </a:cubicBezTo>
                  <a:lnTo>
                    <a:pt x="17613" y="1001"/>
                  </a:lnTo>
                  <a:cubicBezTo>
                    <a:pt x="17880" y="1001"/>
                    <a:pt x="18147" y="734"/>
                    <a:pt x="18114" y="501"/>
                  </a:cubicBezTo>
                  <a:cubicBezTo>
                    <a:pt x="18114" y="201"/>
                    <a:pt x="17880" y="0"/>
                    <a:pt x="17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6" name="Google Shape;1395;p35"/>
            <p:cNvSpPr/>
            <p:nvPr/>
          </p:nvSpPr>
          <p:spPr>
            <a:xfrm>
              <a:off x="7588511" y="2294985"/>
              <a:ext cx="479183" cy="27653"/>
            </a:xfrm>
            <a:custGeom>
              <a:avLst/>
              <a:gdLst/>
              <a:ahLst/>
              <a:cxnLst/>
              <a:rect l="l" t="t" r="r" b="b"/>
              <a:pathLst>
                <a:path w="17346" h="1001" extrusionOk="0">
                  <a:moveTo>
                    <a:pt x="501" y="0"/>
                  </a:moveTo>
                  <a:cubicBezTo>
                    <a:pt x="200" y="0"/>
                    <a:pt x="0" y="200"/>
                    <a:pt x="0" y="501"/>
                  </a:cubicBezTo>
                  <a:cubicBezTo>
                    <a:pt x="0" y="801"/>
                    <a:pt x="200" y="1001"/>
                    <a:pt x="501" y="1001"/>
                  </a:cubicBezTo>
                  <a:lnTo>
                    <a:pt x="16779" y="1001"/>
                  </a:lnTo>
                  <a:cubicBezTo>
                    <a:pt x="17079" y="1001"/>
                    <a:pt x="17279" y="734"/>
                    <a:pt x="17346" y="501"/>
                  </a:cubicBezTo>
                  <a:cubicBezTo>
                    <a:pt x="17346" y="200"/>
                    <a:pt x="17112" y="0"/>
                    <a:pt x="16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7" name="Google Shape;1396;p35"/>
            <p:cNvSpPr/>
            <p:nvPr/>
          </p:nvSpPr>
          <p:spPr>
            <a:xfrm>
              <a:off x="5290060" y="4839525"/>
              <a:ext cx="3840787" cy="281996"/>
            </a:xfrm>
            <a:custGeom>
              <a:avLst/>
              <a:gdLst/>
              <a:ahLst/>
              <a:cxnLst/>
              <a:rect l="l" t="t" r="r" b="b"/>
              <a:pathLst>
                <a:path w="139033" h="10208" extrusionOk="0">
                  <a:moveTo>
                    <a:pt x="0" y="0"/>
                  </a:moveTo>
                  <a:lnTo>
                    <a:pt x="0" y="10207"/>
                  </a:lnTo>
                  <a:lnTo>
                    <a:pt x="139033" y="10207"/>
                  </a:lnTo>
                  <a:lnTo>
                    <a:pt x="1390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8" name="Google Shape;1397;p35"/>
            <p:cNvSpPr/>
            <p:nvPr/>
          </p:nvSpPr>
          <p:spPr>
            <a:xfrm>
              <a:off x="5290060" y="4670873"/>
              <a:ext cx="3840787" cy="168678"/>
            </a:xfrm>
            <a:custGeom>
              <a:avLst/>
              <a:gdLst/>
              <a:ahLst/>
              <a:cxnLst/>
              <a:rect l="l" t="t" r="r" b="b"/>
              <a:pathLst>
                <a:path w="139033" h="6106" extrusionOk="0">
                  <a:moveTo>
                    <a:pt x="6071" y="1"/>
                  </a:moveTo>
                  <a:cubicBezTo>
                    <a:pt x="2702" y="1"/>
                    <a:pt x="0" y="2769"/>
                    <a:pt x="0" y="6105"/>
                  </a:cubicBezTo>
                  <a:lnTo>
                    <a:pt x="139033" y="6105"/>
                  </a:lnTo>
                  <a:cubicBezTo>
                    <a:pt x="139033" y="2769"/>
                    <a:pt x="136298" y="34"/>
                    <a:pt x="132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9" name="Google Shape;1398;p35"/>
            <p:cNvSpPr/>
            <p:nvPr/>
          </p:nvSpPr>
          <p:spPr>
            <a:xfrm>
              <a:off x="5416870" y="1119353"/>
              <a:ext cx="1178621" cy="893890"/>
            </a:xfrm>
            <a:custGeom>
              <a:avLst/>
              <a:gdLst/>
              <a:ahLst/>
              <a:cxnLst/>
              <a:rect l="l" t="t" r="r" b="b"/>
              <a:pathLst>
                <a:path w="42665" h="32358" extrusionOk="0">
                  <a:moveTo>
                    <a:pt x="3970" y="1"/>
                  </a:moveTo>
                  <a:cubicBezTo>
                    <a:pt x="1768" y="1"/>
                    <a:pt x="1" y="1769"/>
                    <a:pt x="1" y="3970"/>
                  </a:cubicBezTo>
                  <a:lnTo>
                    <a:pt x="1" y="28388"/>
                  </a:lnTo>
                  <a:cubicBezTo>
                    <a:pt x="1" y="30589"/>
                    <a:pt x="1802" y="32357"/>
                    <a:pt x="3970" y="32357"/>
                  </a:cubicBezTo>
                  <a:lnTo>
                    <a:pt x="38695" y="32357"/>
                  </a:lnTo>
                  <a:cubicBezTo>
                    <a:pt x="40863" y="32357"/>
                    <a:pt x="42664" y="30589"/>
                    <a:pt x="42664" y="28388"/>
                  </a:cubicBezTo>
                  <a:lnTo>
                    <a:pt x="42664" y="3970"/>
                  </a:lnTo>
                  <a:cubicBezTo>
                    <a:pt x="42664" y="1735"/>
                    <a:pt x="40863" y="1"/>
                    <a:pt x="386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0" name="Google Shape;1399;p35"/>
            <p:cNvSpPr/>
            <p:nvPr/>
          </p:nvSpPr>
          <p:spPr>
            <a:xfrm>
              <a:off x="5467562" y="1061312"/>
              <a:ext cx="1178593" cy="893862"/>
            </a:xfrm>
            <a:custGeom>
              <a:avLst/>
              <a:gdLst/>
              <a:ahLst/>
              <a:cxnLst/>
              <a:rect l="l" t="t" r="r" b="b"/>
              <a:pathLst>
                <a:path w="42664" h="32357" extrusionOk="0">
                  <a:moveTo>
                    <a:pt x="3970" y="0"/>
                  </a:moveTo>
                  <a:cubicBezTo>
                    <a:pt x="1768" y="0"/>
                    <a:pt x="0" y="1801"/>
                    <a:pt x="0" y="3970"/>
                  </a:cubicBezTo>
                  <a:lnTo>
                    <a:pt x="0" y="28421"/>
                  </a:lnTo>
                  <a:cubicBezTo>
                    <a:pt x="0" y="30622"/>
                    <a:pt x="1801" y="32357"/>
                    <a:pt x="3970" y="32357"/>
                  </a:cubicBezTo>
                  <a:lnTo>
                    <a:pt x="38661" y="32357"/>
                  </a:lnTo>
                  <a:cubicBezTo>
                    <a:pt x="40863" y="32357"/>
                    <a:pt x="42631" y="30622"/>
                    <a:pt x="42664" y="28421"/>
                  </a:cubicBezTo>
                  <a:lnTo>
                    <a:pt x="42664" y="3970"/>
                  </a:lnTo>
                  <a:cubicBezTo>
                    <a:pt x="42664" y="1768"/>
                    <a:pt x="40863" y="0"/>
                    <a:pt x="38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1" name="Google Shape;1400;p35"/>
            <p:cNvSpPr/>
            <p:nvPr/>
          </p:nvSpPr>
          <p:spPr>
            <a:xfrm>
              <a:off x="5467562" y="1063135"/>
              <a:ext cx="1177681" cy="129036"/>
            </a:xfrm>
            <a:custGeom>
              <a:avLst/>
              <a:gdLst/>
              <a:ahLst/>
              <a:cxnLst/>
              <a:rect l="l" t="t" r="r" b="b"/>
              <a:pathLst>
                <a:path w="42631" h="4671" extrusionOk="0">
                  <a:moveTo>
                    <a:pt x="3970" y="1"/>
                  </a:moveTo>
                  <a:cubicBezTo>
                    <a:pt x="1801" y="1"/>
                    <a:pt x="0" y="1735"/>
                    <a:pt x="0" y="3937"/>
                  </a:cubicBezTo>
                  <a:lnTo>
                    <a:pt x="0" y="4671"/>
                  </a:lnTo>
                  <a:lnTo>
                    <a:pt x="42631" y="4671"/>
                  </a:lnTo>
                  <a:lnTo>
                    <a:pt x="42631" y="3937"/>
                  </a:lnTo>
                  <a:cubicBezTo>
                    <a:pt x="42631" y="1735"/>
                    <a:pt x="40863" y="1"/>
                    <a:pt x="386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2" name="Google Shape;1401;p35"/>
            <p:cNvSpPr/>
            <p:nvPr/>
          </p:nvSpPr>
          <p:spPr>
            <a:xfrm>
              <a:off x="5572594" y="1096313"/>
              <a:ext cx="62709" cy="61769"/>
            </a:xfrm>
            <a:custGeom>
              <a:avLst/>
              <a:gdLst/>
              <a:ahLst/>
              <a:cxnLst/>
              <a:rect l="l" t="t" r="r" b="b"/>
              <a:pathLst>
                <a:path w="2270" h="2236" extrusionOk="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3" name="Google Shape;1402;p35"/>
            <p:cNvSpPr/>
            <p:nvPr/>
          </p:nvSpPr>
          <p:spPr>
            <a:xfrm>
              <a:off x="5697019" y="1096313"/>
              <a:ext cx="62681" cy="61769"/>
            </a:xfrm>
            <a:custGeom>
              <a:avLst/>
              <a:gdLst/>
              <a:ahLst/>
              <a:cxnLst/>
              <a:rect l="l" t="t" r="r" b="b"/>
              <a:pathLst>
                <a:path w="2269" h="2236" extrusionOk="0">
                  <a:moveTo>
                    <a:pt x="1134" y="1"/>
                  </a:moveTo>
                  <a:cubicBezTo>
                    <a:pt x="500" y="1"/>
                    <a:pt x="0" y="501"/>
                    <a:pt x="0" y="1135"/>
                  </a:cubicBezTo>
                  <a:cubicBezTo>
                    <a:pt x="0" y="1735"/>
                    <a:pt x="500" y="2236"/>
                    <a:pt x="1134" y="2236"/>
                  </a:cubicBezTo>
                  <a:cubicBezTo>
                    <a:pt x="1768" y="2236"/>
                    <a:pt x="2268" y="1735"/>
                    <a:pt x="2268" y="1135"/>
                  </a:cubicBezTo>
                  <a:cubicBezTo>
                    <a:pt x="2268" y="501"/>
                    <a:pt x="1768" y="1"/>
                    <a:pt x="1134"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4" name="Google Shape;1403;p35"/>
            <p:cNvSpPr/>
            <p:nvPr/>
          </p:nvSpPr>
          <p:spPr>
            <a:xfrm>
              <a:off x="5822327" y="1096313"/>
              <a:ext cx="62681" cy="61769"/>
            </a:xfrm>
            <a:custGeom>
              <a:avLst/>
              <a:gdLst/>
              <a:ahLst/>
              <a:cxnLst/>
              <a:rect l="l" t="t" r="r" b="b"/>
              <a:pathLst>
                <a:path w="2269" h="2236" extrusionOk="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5" name="Google Shape;1404;p35"/>
            <p:cNvSpPr/>
            <p:nvPr/>
          </p:nvSpPr>
          <p:spPr>
            <a:xfrm>
              <a:off x="5879457" y="1236290"/>
              <a:ext cx="353876" cy="330119"/>
            </a:xfrm>
            <a:custGeom>
              <a:avLst/>
              <a:gdLst/>
              <a:ahLst/>
              <a:cxnLst/>
              <a:rect l="l" t="t" r="r" b="b"/>
              <a:pathLst>
                <a:path w="12810" h="11950" extrusionOk="0">
                  <a:moveTo>
                    <a:pt x="6413" y="1"/>
                  </a:moveTo>
                  <a:cubicBezTo>
                    <a:pt x="6113" y="1"/>
                    <a:pt x="5810" y="24"/>
                    <a:pt x="5505" y="71"/>
                  </a:cubicBezTo>
                  <a:cubicBezTo>
                    <a:pt x="2236" y="571"/>
                    <a:pt x="1" y="3640"/>
                    <a:pt x="501" y="6876"/>
                  </a:cubicBezTo>
                  <a:cubicBezTo>
                    <a:pt x="985" y="9837"/>
                    <a:pt x="3521" y="11949"/>
                    <a:pt x="6399" y="11949"/>
                  </a:cubicBezTo>
                  <a:cubicBezTo>
                    <a:pt x="6698" y="11949"/>
                    <a:pt x="7001" y="11926"/>
                    <a:pt x="7306" y="11879"/>
                  </a:cubicBezTo>
                  <a:cubicBezTo>
                    <a:pt x="10575" y="11345"/>
                    <a:pt x="12810" y="8310"/>
                    <a:pt x="12310" y="5041"/>
                  </a:cubicBezTo>
                  <a:cubicBezTo>
                    <a:pt x="11856" y="2110"/>
                    <a:pt x="9296" y="1"/>
                    <a:pt x="6413"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6" name="Google Shape;1405;p35"/>
            <p:cNvSpPr/>
            <p:nvPr/>
          </p:nvSpPr>
          <p:spPr>
            <a:xfrm>
              <a:off x="5687792" y="1651056"/>
              <a:ext cx="737228" cy="304124"/>
            </a:xfrm>
            <a:custGeom>
              <a:avLst/>
              <a:gdLst/>
              <a:ahLst/>
              <a:cxnLst/>
              <a:rect l="l" t="t" r="r" b="b"/>
              <a:pathLst>
                <a:path w="26687" h="11009" extrusionOk="0">
                  <a:moveTo>
                    <a:pt x="13343" y="1"/>
                  </a:moveTo>
                  <a:cubicBezTo>
                    <a:pt x="6605" y="1"/>
                    <a:pt x="1001" y="4804"/>
                    <a:pt x="1" y="11009"/>
                  </a:cubicBezTo>
                  <a:lnTo>
                    <a:pt x="26686" y="11009"/>
                  </a:lnTo>
                  <a:cubicBezTo>
                    <a:pt x="25686" y="4804"/>
                    <a:pt x="20115" y="1"/>
                    <a:pt x="13343"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7" name="Google Shape;1406;p35"/>
            <p:cNvSpPr/>
            <p:nvPr/>
          </p:nvSpPr>
          <p:spPr>
            <a:xfrm>
              <a:off x="7658541" y="1180884"/>
              <a:ext cx="998920" cy="957455"/>
            </a:xfrm>
            <a:custGeom>
              <a:avLst/>
              <a:gdLst/>
              <a:ahLst/>
              <a:cxnLst/>
              <a:rect l="l" t="t" r="r" b="b"/>
              <a:pathLst>
                <a:path w="36160" h="34659" extrusionOk="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8" name="Google Shape;1407;p35"/>
            <p:cNvSpPr/>
            <p:nvPr/>
          </p:nvSpPr>
          <p:spPr>
            <a:xfrm>
              <a:off x="7713820" y="1129280"/>
              <a:ext cx="999859" cy="957455"/>
            </a:xfrm>
            <a:custGeom>
              <a:avLst/>
              <a:gdLst/>
              <a:ahLst/>
              <a:cxnLst/>
              <a:rect l="l" t="t" r="r" b="b"/>
              <a:pathLst>
                <a:path w="36194" h="34659" extrusionOk="0">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9" name="Google Shape;1408;p35"/>
            <p:cNvSpPr/>
            <p:nvPr/>
          </p:nvSpPr>
          <p:spPr>
            <a:xfrm>
              <a:off x="7793989" y="1189172"/>
              <a:ext cx="838585" cy="838584"/>
            </a:xfrm>
            <a:custGeom>
              <a:avLst/>
              <a:gdLst/>
              <a:ahLst/>
              <a:cxnLst/>
              <a:rect l="l" t="t" r="r" b="b"/>
              <a:pathLst>
                <a:path w="30356" h="30356" extrusionOk="0">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0" name="Google Shape;1409;p35"/>
            <p:cNvSpPr/>
            <p:nvPr/>
          </p:nvSpPr>
          <p:spPr>
            <a:xfrm>
              <a:off x="8498022" y="1526449"/>
              <a:ext cx="967" cy="2790"/>
            </a:xfrm>
            <a:custGeom>
              <a:avLst/>
              <a:gdLst/>
              <a:ahLst/>
              <a:cxnLst/>
              <a:rect l="l" t="t" r="r" b="b"/>
              <a:pathLst>
                <a:path w="35" h="101" fill="none" extrusionOk="0">
                  <a:moveTo>
                    <a:pt x="34" y="100"/>
                  </a:moveTo>
                  <a:cubicBezTo>
                    <a:pt x="34" y="34"/>
                    <a:pt x="34" y="34"/>
                    <a:pt x="1" y="0"/>
                  </a:cubicBezTo>
                  <a:cubicBezTo>
                    <a:pt x="1" y="34"/>
                    <a:pt x="1" y="34"/>
                    <a:pt x="34" y="100"/>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1" name="Google Shape;1410;p35"/>
            <p:cNvSpPr/>
            <p:nvPr/>
          </p:nvSpPr>
          <p:spPr>
            <a:xfrm>
              <a:off x="8493408" y="1511697"/>
              <a:ext cx="967" cy="3729"/>
            </a:xfrm>
            <a:custGeom>
              <a:avLst/>
              <a:gdLst/>
              <a:ahLst/>
              <a:cxnLst/>
              <a:rect l="l" t="t" r="r" b="b"/>
              <a:pathLst>
                <a:path w="35" h="135" fill="none" extrusionOk="0">
                  <a:moveTo>
                    <a:pt x="34" y="134"/>
                  </a:moveTo>
                  <a:cubicBezTo>
                    <a:pt x="34" y="67"/>
                    <a:pt x="1" y="34"/>
                    <a:pt x="1" y="1"/>
                  </a:cubicBezTo>
                  <a:cubicBezTo>
                    <a:pt x="34" y="67"/>
                    <a:pt x="34" y="134"/>
                    <a:pt x="34" y="134"/>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2" name="Google Shape;1411;p35"/>
            <p:cNvSpPr/>
            <p:nvPr/>
          </p:nvSpPr>
          <p:spPr>
            <a:xfrm>
              <a:off x="8079663" y="1481282"/>
              <a:ext cx="552914" cy="545566"/>
            </a:xfrm>
            <a:custGeom>
              <a:avLst/>
              <a:gdLst/>
              <a:ahLst/>
              <a:cxnLst/>
              <a:rect l="l" t="t" r="r" b="b"/>
              <a:pathLst>
                <a:path w="20015" h="19749" extrusionOk="0">
                  <a:moveTo>
                    <a:pt x="19314" y="1"/>
                  </a:moveTo>
                  <a:lnTo>
                    <a:pt x="19314" y="1"/>
                  </a:lnTo>
                  <a:cubicBezTo>
                    <a:pt x="19581" y="904"/>
                    <a:pt x="19772" y="1833"/>
                    <a:pt x="19888" y="2779"/>
                  </a:cubicBezTo>
                  <a:lnTo>
                    <a:pt x="19888" y="2779"/>
                  </a:lnTo>
                  <a:lnTo>
                    <a:pt x="19915" y="2769"/>
                  </a:lnTo>
                  <a:cubicBezTo>
                    <a:pt x="19781" y="1802"/>
                    <a:pt x="19615" y="901"/>
                    <a:pt x="19314" y="1"/>
                  </a:cubicBezTo>
                  <a:close/>
                  <a:moveTo>
                    <a:pt x="19888" y="2779"/>
                  </a:moveTo>
                  <a:lnTo>
                    <a:pt x="15578" y="4271"/>
                  </a:lnTo>
                  <a:lnTo>
                    <a:pt x="15578" y="4571"/>
                  </a:lnTo>
                  <a:cubicBezTo>
                    <a:pt x="15578" y="10475"/>
                    <a:pt x="10775" y="15278"/>
                    <a:pt x="4837" y="15278"/>
                  </a:cubicBezTo>
                  <a:cubicBezTo>
                    <a:pt x="3303" y="15278"/>
                    <a:pt x="1902" y="14945"/>
                    <a:pt x="568" y="14411"/>
                  </a:cubicBezTo>
                  <a:lnTo>
                    <a:pt x="1" y="18948"/>
                  </a:lnTo>
                  <a:cubicBezTo>
                    <a:pt x="1502" y="19448"/>
                    <a:pt x="3136" y="19748"/>
                    <a:pt x="4837" y="19748"/>
                  </a:cubicBezTo>
                  <a:cubicBezTo>
                    <a:pt x="13243" y="19748"/>
                    <a:pt x="20015" y="12943"/>
                    <a:pt x="20015" y="4571"/>
                  </a:cubicBezTo>
                  <a:cubicBezTo>
                    <a:pt x="20002" y="3968"/>
                    <a:pt x="19960" y="3370"/>
                    <a:pt x="19888" y="27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3" name="Google Shape;1412;p35"/>
            <p:cNvSpPr/>
            <p:nvPr/>
          </p:nvSpPr>
          <p:spPr>
            <a:xfrm>
              <a:off x="8488823" y="1498796"/>
              <a:ext cx="939" cy="3729"/>
            </a:xfrm>
            <a:custGeom>
              <a:avLst/>
              <a:gdLst/>
              <a:ahLst/>
              <a:cxnLst/>
              <a:rect l="l" t="t" r="r" b="b"/>
              <a:pathLst>
                <a:path w="34" h="135" fill="none" extrusionOk="0">
                  <a:moveTo>
                    <a:pt x="34" y="134"/>
                  </a:moveTo>
                  <a:cubicBezTo>
                    <a:pt x="34" y="101"/>
                    <a:pt x="0" y="34"/>
                    <a:pt x="0" y="1"/>
                  </a:cubicBezTo>
                  <a:cubicBezTo>
                    <a:pt x="0" y="34"/>
                    <a:pt x="34" y="101"/>
                    <a:pt x="34" y="134"/>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4" name="Google Shape;1413;p35"/>
            <p:cNvSpPr/>
            <p:nvPr/>
          </p:nvSpPr>
          <p:spPr>
            <a:xfrm>
              <a:off x="8507249" y="1570677"/>
              <a:ext cx="28" cy="28"/>
            </a:xfrm>
            <a:custGeom>
              <a:avLst/>
              <a:gdLst/>
              <a:ahLst/>
              <a:cxnLst/>
              <a:rect l="l" t="t" r="r" b="b"/>
              <a:pathLst>
                <a:path w="1" h="1" fill="none" extrusionOk="0">
                  <a:moveTo>
                    <a:pt x="0" y="0"/>
                  </a:moveTo>
                  <a:lnTo>
                    <a:pt x="0" y="0"/>
                  </a:ln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5" name="Google Shape;1414;p35"/>
            <p:cNvSpPr/>
            <p:nvPr/>
          </p:nvSpPr>
          <p:spPr>
            <a:xfrm>
              <a:off x="8501724" y="1541201"/>
              <a:ext cx="939" cy="1851"/>
            </a:xfrm>
            <a:custGeom>
              <a:avLst/>
              <a:gdLst/>
              <a:ahLst/>
              <a:cxnLst/>
              <a:rect l="l" t="t" r="r" b="b"/>
              <a:pathLst>
                <a:path w="34" h="67" fill="none" extrusionOk="0">
                  <a:moveTo>
                    <a:pt x="34" y="67"/>
                  </a:moveTo>
                  <a:lnTo>
                    <a:pt x="34" y="0"/>
                  </a:lnTo>
                  <a:cubicBezTo>
                    <a:pt x="0" y="0"/>
                    <a:pt x="0" y="0"/>
                    <a:pt x="34" y="67"/>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6" name="Google Shape;1415;p35"/>
            <p:cNvSpPr/>
            <p:nvPr/>
          </p:nvSpPr>
          <p:spPr>
            <a:xfrm>
              <a:off x="8505398" y="1555014"/>
              <a:ext cx="28" cy="1878"/>
            </a:xfrm>
            <a:custGeom>
              <a:avLst/>
              <a:gdLst/>
              <a:ahLst/>
              <a:cxnLst/>
              <a:rect l="l" t="t" r="r" b="b"/>
              <a:pathLst>
                <a:path w="1" h="68" fill="none" extrusionOk="0">
                  <a:moveTo>
                    <a:pt x="1" y="67"/>
                  </a:moveTo>
                  <a:cubicBezTo>
                    <a:pt x="1" y="67"/>
                    <a:pt x="1" y="0"/>
                    <a:pt x="1" y="67"/>
                  </a:cubicBezTo>
                  <a:cubicBezTo>
                    <a:pt x="1" y="0"/>
                    <a:pt x="1" y="67"/>
                    <a:pt x="1" y="67"/>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7" name="Google Shape;1416;p35"/>
            <p:cNvSpPr/>
            <p:nvPr/>
          </p:nvSpPr>
          <p:spPr>
            <a:xfrm>
              <a:off x="8234476" y="1189172"/>
              <a:ext cx="394430" cy="411005"/>
            </a:xfrm>
            <a:custGeom>
              <a:avLst/>
              <a:gdLst/>
              <a:ahLst/>
              <a:cxnLst/>
              <a:rect l="l" t="t" r="r" b="b"/>
              <a:pathLst>
                <a:path w="14278" h="14878" extrusionOk="0">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8" name="Google Shape;1417;p35"/>
            <p:cNvSpPr/>
            <p:nvPr/>
          </p:nvSpPr>
          <p:spPr>
            <a:xfrm>
              <a:off x="7844681" y="1189172"/>
              <a:ext cx="389816" cy="310560"/>
            </a:xfrm>
            <a:custGeom>
              <a:avLst/>
              <a:gdLst/>
              <a:ahLst/>
              <a:cxnLst/>
              <a:rect l="l" t="t" r="r" b="b"/>
              <a:pathLst>
                <a:path w="14111" h="11242" extrusionOk="0">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9" name="Google Shape;1418;p35"/>
            <p:cNvSpPr/>
            <p:nvPr/>
          </p:nvSpPr>
          <p:spPr>
            <a:xfrm>
              <a:off x="6003725" y="3195561"/>
              <a:ext cx="190778" cy="174535"/>
            </a:xfrm>
            <a:custGeom>
              <a:avLst/>
              <a:gdLst/>
              <a:ahLst/>
              <a:cxnLst/>
              <a:rect l="l" t="t" r="r" b="b"/>
              <a:pathLst>
                <a:path w="6906" h="6318" extrusionOk="0">
                  <a:moveTo>
                    <a:pt x="3423" y="0"/>
                  </a:moveTo>
                  <a:cubicBezTo>
                    <a:pt x="3197" y="0"/>
                    <a:pt x="2966" y="24"/>
                    <a:pt x="2736" y="72"/>
                  </a:cubicBezTo>
                  <a:cubicBezTo>
                    <a:pt x="1034" y="506"/>
                    <a:pt x="0" y="2174"/>
                    <a:pt x="367" y="3875"/>
                  </a:cubicBezTo>
                  <a:cubicBezTo>
                    <a:pt x="742" y="5345"/>
                    <a:pt x="2038" y="6317"/>
                    <a:pt x="3482" y="6317"/>
                  </a:cubicBezTo>
                  <a:cubicBezTo>
                    <a:pt x="3709" y="6317"/>
                    <a:pt x="3939" y="6293"/>
                    <a:pt x="4170" y="6243"/>
                  </a:cubicBezTo>
                  <a:cubicBezTo>
                    <a:pt x="5871" y="5843"/>
                    <a:pt x="6905" y="4175"/>
                    <a:pt x="6538" y="2441"/>
                  </a:cubicBezTo>
                  <a:cubicBezTo>
                    <a:pt x="6220" y="995"/>
                    <a:pt x="4899" y="0"/>
                    <a:pt x="3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0" name="Google Shape;1419;p35"/>
            <p:cNvSpPr/>
            <p:nvPr/>
          </p:nvSpPr>
          <p:spPr>
            <a:xfrm>
              <a:off x="5732959" y="1652023"/>
              <a:ext cx="139147" cy="126771"/>
            </a:xfrm>
            <a:custGeom>
              <a:avLst/>
              <a:gdLst/>
              <a:ahLst/>
              <a:cxnLst/>
              <a:rect l="l" t="t" r="r" b="b"/>
              <a:pathLst>
                <a:path w="5037" h="4589" extrusionOk="0">
                  <a:moveTo>
                    <a:pt x="2529" y="1"/>
                  </a:moveTo>
                  <a:cubicBezTo>
                    <a:pt x="2354" y="1"/>
                    <a:pt x="2178" y="22"/>
                    <a:pt x="2001" y="66"/>
                  </a:cubicBezTo>
                  <a:cubicBezTo>
                    <a:pt x="801" y="366"/>
                    <a:pt x="0" y="1567"/>
                    <a:pt x="300" y="2801"/>
                  </a:cubicBezTo>
                  <a:cubicBezTo>
                    <a:pt x="531" y="3870"/>
                    <a:pt x="1488" y="4589"/>
                    <a:pt x="2542" y="4589"/>
                  </a:cubicBezTo>
                  <a:cubicBezTo>
                    <a:pt x="2705" y="4589"/>
                    <a:pt x="2870" y="4571"/>
                    <a:pt x="3036" y="4536"/>
                  </a:cubicBezTo>
                  <a:cubicBezTo>
                    <a:pt x="4236" y="4236"/>
                    <a:pt x="5037" y="3035"/>
                    <a:pt x="4737" y="1767"/>
                  </a:cubicBezTo>
                  <a:cubicBezTo>
                    <a:pt x="4481" y="714"/>
                    <a:pt x="3544" y="1"/>
                    <a:pt x="252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1" name="Google Shape;1420;p35"/>
            <p:cNvSpPr/>
            <p:nvPr/>
          </p:nvSpPr>
          <p:spPr>
            <a:xfrm>
              <a:off x="5210453" y="1212394"/>
              <a:ext cx="46106" cy="39697"/>
            </a:xfrm>
            <a:custGeom>
              <a:avLst/>
              <a:gdLst/>
              <a:ahLst/>
              <a:cxnLst/>
              <a:rect l="l" t="t" r="r" b="b"/>
              <a:pathLst>
                <a:path w="1669" h="1437" extrusionOk="0">
                  <a:moveTo>
                    <a:pt x="318" y="0"/>
                  </a:moveTo>
                  <a:cubicBezTo>
                    <a:pt x="244" y="0"/>
                    <a:pt x="165" y="37"/>
                    <a:pt x="101" y="102"/>
                  </a:cubicBezTo>
                  <a:cubicBezTo>
                    <a:pt x="1" y="169"/>
                    <a:pt x="67" y="335"/>
                    <a:pt x="134" y="435"/>
                  </a:cubicBezTo>
                  <a:lnTo>
                    <a:pt x="1268" y="1369"/>
                  </a:lnTo>
                  <a:cubicBezTo>
                    <a:pt x="1301" y="1436"/>
                    <a:pt x="1402" y="1436"/>
                    <a:pt x="1435" y="1436"/>
                  </a:cubicBezTo>
                  <a:cubicBezTo>
                    <a:pt x="1535" y="1436"/>
                    <a:pt x="1568" y="1369"/>
                    <a:pt x="1602" y="1336"/>
                  </a:cubicBezTo>
                  <a:cubicBezTo>
                    <a:pt x="1668" y="1269"/>
                    <a:pt x="1635" y="1103"/>
                    <a:pt x="1568" y="1002"/>
                  </a:cubicBezTo>
                  <a:lnTo>
                    <a:pt x="434" y="35"/>
                  </a:lnTo>
                  <a:cubicBezTo>
                    <a:pt x="399" y="11"/>
                    <a:pt x="359" y="0"/>
                    <a:pt x="318" y="0"/>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2" name="Google Shape;1421;p35"/>
            <p:cNvSpPr/>
            <p:nvPr/>
          </p:nvSpPr>
          <p:spPr>
            <a:xfrm>
              <a:off x="5304434" y="1291845"/>
              <a:ext cx="331776" cy="282769"/>
            </a:xfrm>
            <a:custGeom>
              <a:avLst/>
              <a:gdLst/>
              <a:ahLst/>
              <a:cxnLst/>
              <a:rect l="l" t="t" r="r" b="b"/>
              <a:pathLst>
                <a:path w="12010" h="10236" extrusionOk="0">
                  <a:moveTo>
                    <a:pt x="277" y="1"/>
                  </a:moveTo>
                  <a:cubicBezTo>
                    <a:pt x="207" y="1"/>
                    <a:pt x="126" y="36"/>
                    <a:pt x="68" y="95"/>
                  </a:cubicBezTo>
                  <a:cubicBezTo>
                    <a:pt x="1" y="161"/>
                    <a:pt x="34" y="328"/>
                    <a:pt x="134" y="428"/>
                  </a:cubicBezTo>
                  <a:lnTo>
                    <a:pt x="2403" y="2396"/>
                  </a:lnTo>
                  <a:cubicBezTo>
                    <a:pt x="2469" y="2430"/>
                    <a:pt x="2536" y="2430"/>
                    <a:pt x="2569" y="2430"/>
                  </a:cubicBezTo>
                  <a:cubicBezTo>
                    <a:pt x="2670" y="2430"/>
                    <a:pt x="2736" y="2396"/>
                    <a:pt x="2736" y="2329"/>
                  </a:cubicBezTo>
                  <a:cubicBezTo>
                    <a:pt x="2836" y="2263"/>
                    <a:pt x="2803" y="2096"/>
                    <a:pt x="2703" y="1996"/>
                  </a:cubicBezTo>
                  <a:lnTo>
                    <a:pt x="401" y="61"/>
                  </a:lnTo>
                  <a:cubicBezTo>
                    <a:pt x="373" y="19"/>
                    <a:pt x="328" y="1"/>
                    <a:pt x="277" y="1"/>
                  </a:cubicBezTo>
                  <a:close/>
                  <a:moveTo>
                    <a:pt x="4870" y="3928"/>
                  </a:moveTo>
                  <a:cubicBezTo>
                    <a:pt x="4792" y="3928"/>
                    <a:pt x="4712" y="3956"/>
                    <a:pt x="4671" y="3997"/>
                  </a:cubicBezTo>
                  <a:cubicBezTo>
                    <a:pt x="4571" y="4097"/>
                    <a:pt x="4638" y="4264"/>
                    <a:pt x="4704" y="4331"/>
                  </a:cubicBezTo>
                  <a:lnTo>
                    <a:pt x="7006" y="6299"/>
                  </a:lnTo>
                  <a:cubicBezTo>
                    <a:pt x="7039" y="6332"/>
                    <a:pt x="7139" y="6332"/>
                    <a:pt x="7173" y="6332"/>
                  </a:cubicBezTo>
                  <a:cubicBezTo>
                    <a:pt x="7239" y="6332"/>
                    <a:pt x="7306" y="6299"/>
                    <a:pt x="7340" y="6266"/>
                  </a:cubicBezTo>
                  <a:cubicBezTo>
                    <a:pt x="7406" y="6166"/>
                    <a:pt x="7373" y="5999"/>
                    <a:pt x="7306" y="5932"/>
                  </a:cubicBezTo>
                  <a:lnTo>
                    <a:pt x="5005" y="3964"/>
                  </a:lnTo>
                  <a:cubicBezTo>
                    <a:pt x="4966" y="3938"/>
                    <a:pt x="4918" y="3928"/>
                    <a:pt x="4870" y="3928"/>
                  </a:cubicBezTo>
                  <a:close/>
                  <a:moveTo>
                    <a:pt x="9473" y="7799"/>
                  </a:moveTo>
                  <a:cubicBezTo>
                    <a:pt x="9398" y="7799"/>
                    <a:pt x="9305" y="7836"/>
                    <a:pt x="9241" y="7900"/>
                  </a:cubicBezTo>
                  <a:cubicBezTo>
                    <a:pt x="9174" y="7967"/>
                    <a:pt x="9208" y="8134"/>
                    <a:pt x="9308" y="8200"/>
                  </a:cubicBezTo>
                  <a:lnTo>
                    <a:pt x="11576" y="10168"/>
                  </a:lnTo>
                  <a:cubicBezTo>
                    <a:pt x="11643" y="10235"/>
                    <a:pt x="11709" y="10235"/>
                    <a:pt x="11743" y="10235"/>
                  </a:cubicBezTo>
                  <a:cubicBezTo>
                    <a:pt x="11809" y="10235"/>
                    <a:pt x="11876" y="10168"/>
                    <a:pt x="11909" y="10135"/>
                  </a:cubicBezTo>
                  <a:cubicBezTo>
                    <a:pt x="12010" y="10068"/>
                    <a:pt x="11976" y="9902"/>
                    <a:pt x="11876" y="9801"/>
                  </a:cubicBezTo>
                  <a:lnTo>
                    <a:pt x="9574" y="7833"/>
                  </a:lnTo>
                  <a:cubicBezTo>
                    <a:pt x="9551" y="7810"/>
                    <a:pt x="9515" y="7799"/>
                    <a:pt x="9473" y="7799"/>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3" name="Google Shape;1422;p35"/>
            <p:cNvSpPr/>
            <p:nvPr/>
          </p:nvSpPr>
          <p:spPr>
            <a:xfrm>
              <a:off x="5683178" y="1615558"/>
              <a:ext cx="46106" cy="39227"/>
            </a:xfrm>
            <a:custGeom>
              <a:avLst/>
              <a:gdLst/>
              <a:ahLst/>
              <a:cxnLst/>
              <a:rect l="l" t="t" r="r" b="b"/>
              <a:pathLst>
                <a:path w="1669" h="1420" extrusionOk="0">
                  <a:moveTo>
                    <a:pt x="305" y="1"/>
                  </a:moveTo>
                  <a:cubicBezTo>
                    <a:pt x="225" y="1"/>
                    <a:pt x="143" y="43"/>
                    <a:pt x="101" y="85"/>
                  </a:cubicBezTo>
                  <a:cubicBezTo>
                    <a:pt x="1" y="185"/>
                    <a:pt x="34" y="352"/>
                    <a:pt x="134" y="418"/>
                  </a:cubicBezTo>
                  <a:lnTo>
                    <a:pt x="1235" y="1386"/>
                  </a:lnTo>
                  <a:cubicBezTo>
                    <a:pt x="1302" y="1419"/>
                    <a:pt x="1368" y="1419"/>
                    <a:pt x="1435" y="1419"/>
                  </a:cubicBezTo>
                  <a:cubicBezTo>
                    <a:pt x="1502" y="1419"/>
                    <a:pt x="1602" y="1386"/>
                    <a:pt x="1602" y="1319"/>
                  </a:cubicBezTo>
                  <a:cubicBezTo>
                    <a:pt x="1669" y="1252"/>
                    <a:pt x="1635" y="1086"/>
                    <a:pt x="1535" y="1019"/>
                  </a:cubicBezTo>
                  <a:lnTo>
                    <a:pt x="434" y="52"/>
                  </a:lnTo>
                  <a:cubicBezTo>
                    <a:pt x="398" y="15"/>
                    <a:pt x="352" y="1"/>
                    <a:pt x="305"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4" name="Google Shape;1423;p35"/>
            <p:cNvSpPr/>
            <p:nvPr/>
          </p:nvSpPr>
          <p:spPr>
            <a:xfrm>
              <a:off x="5063927" y="1075290"/>
              <a:ext cx="149313" cy="136689"/>
            </a:xfrm>
            <a:custGeom>
              <a:avLst/>
              <a:gdLst/>
              <a:ahLst/>
              <a:cxnLst/>
              <a:rect l="l" t="t" r="r" b="b"/>
              <a:pathLst>
                <a:path w="5405" h="4948" extrusionOk="0">
                  <a:moveTo>
                    <a:pt x="2714" y="0"/>
                  </a:moveTo>
                  <a:cubicBezTo>
                    <a:pt x="2535" y="0"/>
                    <a:pt x="2353" y="20"/>
                    <a:pt x="2169" y="61"/>
                  </a:cubicBezTo>
                  <a:cubicBezTo>
                    <a:pt x="835" y="328"/>
                    <a:pt x="1" y="1662"/>
                    <a:pt x="268" y="2997"/>
                  </a:cubicBezTo>
                  <a:cubicBezTo>
                    <a:pt x="530" y="4163"/>
                    <a:pt x="1583" y="4948"/>
                    <a:pt x="2736" y="4948"/>
                  </a:cubicBezTo>
                  <a:cubicBezTo>
                    <a:pt x="2901" y="4948"/>
                    <a:pt x="3069" y="4932"/>
                    <a:pt x="3236" y="4898"/>
                  </a:cubicBezTo>
                  <a:cubicBezTo>
                    <a:pt x="4571" y="4598"/>
                    <a:pt x="5405" y="3264"/>
                    <a:pt x="5104" y="1929"/>
                  </a:cubicBezTo>
                  <a:cubicBezTo>
                    <a:pt x="4817" y="779"/>
                    <a:pt x="3834" y="0"/>
                    <a:pt x="2714"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5" name="Google Shape;1424;p35"/>
            <p:cNvSpPr/>
            <p:nvPr/>
          </p:nvSpPr>
          <p:spPr>
            <a:xfrm>
              <a:off x="5142273" y="191833"/>
              <a:ext cx="371390" cy="345672"/>
            </a:xfrm>
            <a:custGeom>
              <a:avLst/>
              <a:gdLst/>
              <a:ahLst/>
              <a:cxnLst/>
              <a:rect l="l" t="t" r="r" b="b"/>
              <a:pathLst>
                <a:path w="13444" h="12513" extrusionOk="0">
                  <a:moveTo>
                    <a:pt x="6759" y="0"/>
                  </a:moveTo>
                  <a:cubicBezTo>
                    <a:pt x="6422" y="0"/>
                    <a:pt x="6081" y="28"/>
                    <a:pt x="5738" y="85"/>
                  </a:cubicBezTo>
                  <a:cubicBezTo>
                    <a:pt x="2335" y="619"/>
                    <a:pt x="0" y="3854"/>
                    <a:pt x="567" y="7257"/>
                  </a:cubicBezTo>
                  <a:cubicBezTo>
                    <a:pt x="1047" y="10316"/>
                    <a:pt x="3684" y="12512"/>
                    <a:pt x="6708" y="12512"/>
                  </a:cubicBezTo>
                  <a:cubicBezTo>
                    <a:pt x="7048" y="12512"/>
                    <a:pt x="7392" y="12484"/>
                    <a:pt x="7739" y="12427"/>
                  </a:cubicBezTo>
                  <a:cubicBezTo>
                    <a:pt x="11141" y="11893"/>
                    <a:pt x="13443" y="8658"/>
                    <a:pt x="12909" y="5255"/>
                  </a:cubicBezTo>
                  <a:cubicBezTo>
                    <a:pt x="12399" y="2196"/>
                    <a:pt x="9759" y="0"/>
                    <a:pt x="6759" y="0"/>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6" name="Google Shape;1425;p35"/>
            <p:cNvSpPr/>
            <p:nvPr/>
          </p:nvSpPr>
          <p:spPr>
            <a:xfrm>
              <a:off x="5187413" y="223658"/>
              <a:ext cx="281996" cy="281996"/>
            </a:xfrm>
            <a:custGeom>
              <a:avLst/>
              <a:gdLst/>
              <a:ahLst/>
              <a:cxnLst/>
              <a:rect l="l" t="t" r="r" b="b"/>
              <a:pathLst>
                <a:path w="10208" h="10208" extrusionOk="0">
                  <a:moveTo>
                    <a:pt x="5104" y="0"/>
                  </a:moveTo>
                  <a:cubicBezTo>
                    <a:pt x="2302" y="0"/>
                    <a:pt x="1" y="2302"/>
                    <a:pt x="1" y="5104"/>
                  </a:cubicBezTo>
                  <a:cubicBezTo>
                    <a:pt x="1" y="7906"/>
                    <a:pt x="2302" y="10208"/>
                    <a:pt x="5104" y="10208"/>
                  </a:cubicBezTo>
                  <a:cubicBezTo>
                    <a:pt x="7906" y="10208"/>
                    <a:pt x="10208" y="7906"/>
                    <a:pt x="10208" y="5104"/>
                  </a:cubicBezTo>
                  <a:cubicBezTo>
                    <a:pt x="10208" y="2269"/>
                    <a:pt x="7906" y="34"/>
                    <a:pt x="5104"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7" name="Google Shape;1426;p35"/>
            <p:cNvSpPr/>
            <p:nvPr/>
          </p:nvSpPr>
          <p:spPr>
            <a:xfrm>
              <a:off x="5268521" y="262361"/>
              <a:ext cx="124423" cy="207353"/>
            </a:xfrm>
            <a:custGeom>
              <a:avLst/>
              <a:gdLst/>
              <a:ahLst/>
              <a:cxnLst/>
              <a:rect l="l" t="t" r="r" b="b"/>
              <a:pathLst>
                <a:path w="4504" h="7506" extrusionOk="0">
                  <a:moveTo>
                    <a:pt x="1868" y="2002"/>
                  </a:moveTo>
                  <a:lnTo>
                    <a:pt x="1868" y="2969"/>
                  </a:lnTo>
                  <a:cubicBezTo>
                    <a:pt x="1668" y="2869"/>
                    <a:pt x="1601" y="2836"/>
                    <a:pt x="1501" y="2736"/>
                  </a:cubicBezTo>
                  <a:cubicBezTo>
                    <a:pt x="1468" y="2669"/>
                    <a:pt x="1434" y="2569"/>
                    <a:pt x="1434" y="2469"/>
                  </a:cubicBezTo>
                  <a:cubicBezTo>
                    <a:pt x="1434" y="2202"/>
                    <a:pt x="1601" y="2069"/>
                    <a:pt x="1868" y="2002"/>
                  </a:cubicBezTo>
                  <a:close/>
                  <a:moveTo>
                    <a:pt x="2635" y="4637"/>
                  </a:moveTo>
                  <a:cubicBezTo>
                    <a:pt x="2802" y="4670"/>
                    <a:pt x="2935" y="4737"/>
                    <a:pt x="2969" y="4837"/>
                  </a:cubicBezTo>
                  <a:cubicBezTo>
                    <a:pt x="3002" y="4904"/>
                    <a:pt x="3036" y="5004"/>
                    <a:pt x="3036" y="5137"/>
                  </a:cubicBezTo>
                  <a:cubicBezTo>
                    <a:pt x="3036" y="5338"/>
                    <a:pt x="2869" y="5471"/>
                    <a:pt x="2635" y="5538"/>
                  </a:cubicBezTo>
                  <a:lnTo>
                    <a:pt x="2635" y="4637"/>
                  </a:lnTo>
                  <a:close/>
                  <a:moveTo>
                    <a:pt x="1868" y="0"/>
                  </a:moveTo>
                  <a:lnTo>
                    <a:pt x="1868" y="834"/>
                  </a:lnTo>
                  <a:cubicBezTo>
                    <a:pt x="1301" y="868"/>
                    <a:pt x="834" y="1068"/>
                    <a:pt x="500" y="1368"/>
                  </a:cubicBezTo>
                  <a:cubicBezTo>
                    <a:pt x="167" y="1668"/>
                    <a:pt x="0" y="2069"/>
                    <a:pt x="0" y="2536"/>
                  </a:cubicBezTo>
                  <a:cubicBezTo>
                    <a:pt x="0" y="2936"/>
                    <a:pt x="167" y="3336"/>
                    <a:pt x="467" y="3670"/>
                  </a:cubicBezTo>
                  <a:cubicBezTo>
                    <a:pt x="767" y="4003"/>
                    <a:pt x="1168" y="4203"/>
                    <a:pt x="1768" y="4370"/>
                  </a:cubicBezTo>
                  <a:lnTo>
                    <a:pt x="1868" y="4404"/>
                  </a:lnTo>
                  <a:lnTo>
                    <a:pt x="1868" y="5638"/>
                  </a:lnTo>
                  <a:cubicBezTo>
                    <a:pt x="1668" y="5638"/>
                    <a:pt x="1434" y="5571"/>
                    <a:pt x="1134" y="5504"/>
                  </a:cubicBezTo>
                  <a:cubicBezTo>
                    <a:pt x="867" y="5404"/>
                    <a:pt x="634" y="5338"/>
                    <a:pt x="367" y="5204"/>
                  </a:cubicBezTo>
                  <a:lnTo>
                    <a:pt x="0" y="6405"/>
                  </a:lnTo>
                  <a:cubicBezTo>
                    <a:pt x="534" y="6672"/>
                    <a:pt x="1168" y="6772"/>
                    <a:pt x="1868" y="6839"/>
                  </a:cubicBezTo>
                  <a:lnTo>
                    <a:pt x="1968" y="6839"/>
                  </a:lnTo>
                  <a:lnTo>
                    <a:pt x="1968" y="7506"/>
                  </a:lnTo>
                  <a:lnTo>
                    <a:pt x="2702" y="7506"/>
                  </a:lnTo>
                  <a:lnTo>
                    <a:pt x="2702" y="6839"/>
                  </a:lnTo>
                  <a:cubicBezTo>
                    <a:pt x="3302" y="6739"/>
                    <a:pt x="3703" y="6538"/>
                    <a:pt x="4036" y="6238"/>
                  </a:cubicBezTo>
                  <a:cubicBezTo>
                    <a:pt x="4336" y="5971"/>
                    <a:pt x="4503" y="5538"/>
                    <a:pt x="4503" y="5037"/>
                  </a:cubicBezTo>
                  <a:cubicBezTo>
                    <a:pt x="4503" y="4570"/>
                    <a:pt x="4336" y="4237"/>
                    <a:pt x="4036" y="3903"/>
                  </a:cubicBezTo>
                  <a:cubicBezTo>
                    <a:pt x="3703" y="3603"/>
                    <a:pt x="3302" y="3370"/>
                    <a:pt x="2769" y="3236"/>
                  </a:cubicBezTo>
                  <a:lnTo>
                    <a:pt x="2635" y="3203"/>
                  </a:lnTo>
                  <a:lnTo>
                    <a:pt x="2635" y="2035"/>
                  </a:lnTo>
                  <a:cubicBezTo>
                    <a:pt x="3136" y="2069"/>
                    <a:pt x="3503" y="2202"/>
                    <a:pt x="3803" y="2402"/>
                  </a:cubicBezTo>
                  <a:lnTo>
                    <a:pt x="4270" y="1235"/>
                  </a:lnTo>
                  <a:cubicBezTo>
                    <a:pt x="3703" y="1035"/>
                    <a:pt x="3169" y="868"/>
                    <a:pt x="2635" y="834"/>
                  </a:cubicBezTo>
                  <a:lnTo>
                    <a:pt x="2635" y="0"/>
                  </a:ln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1427;p35"/>
            <p:cNvSpPr/>
            <p:nvPr/>
          </p:nvSpPr>
          <p:spPr>
            <a:xfrm>
              <a:off x="8027147" y="568072"/>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9" name="Google Shape;1428;p35"/>
            <p:cNvSpPr/>
            <p:nvPr/>
          </p:nvSpPr>
          <p:spPr>
            <a:xfrm>
              <a:off x="8018859" y="559785"/>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0" name="Google Shape;1429;p35"/>
            <p:cNvSpPr/>
            <p:nvPr/>
          </p:nvSpPr>
          <p:spPr>
            <a:xfrm>
              <a:off x="7860345" y="738548"/>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1" name="Google Shape;1430;p35"/>
            <p:cNvSpPr/>
            <p:nvPr/>
          </p:nvSpPr>
          <p:spPr>
            <a:xfrm>
              <a:off x="7838245" y="496191"/>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2" name="Google Shape;1431;p35"/>
            <p:cNvSpPr/>
            <p:nvPr/>
          </p:nvSpPr>
          <p:spPr>
            <a:xfrm>
              <a:off x="7738710" y="594814"/>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3" name="Google Shape;1432;p35"/>
            <p:cNvSpPr/>
            <p:nvPr/>
          </p:nvSpPr>
          <p:spPr>
            <a:xfrm>
              <a:off x="8411416" y="707221"/>
              <a:ext cx="548301" cy="548329"/>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4" name="Google Shape;1433;p35"/>
            <p:cNvSpPr/>
            <p:nvPr/>
          </p:nvSpPr>
          <p:spPr>
            <a:xfrm>
              <a:off x="6626245" y="1986551"/>
              <a:ext cx="84809" cy="85720"/>
            </a:xfrm>
            <a:custGeom>
              <a:avLst/>
              <a:gdLst/>
              <a:ahLst/>
              <a:cxnLst/>
              <a:rect l="l" t="t" r="r" b="b"/>
              <a:pathLst>
                <a:path w="3070" h="3103" extrusionOk="0">
                  <a:moveTo>
                    <a:pt x="1535" y="601"/>
                  </a:moveTo>
                  <a:cubicBezTo>
                    <a:pt x="2068" y="601"/>
                    <a:pt x="2502" y="1034"/>
                    <a:pt x="2502" y="1568"/>
                  </a:cubicBezTo>
                  <a:cubicBezTo>
                    <a:pt x="2502" y="2102"/>
                    <a:pt x="2068" y="2535"/>
                    <a:pt x="1535" y="2535"/>
                  </a:cubicBezTo>
                  <a:cubicBezTo>
                    <a:pt x="1001" y="2535"/>
                    <a:pt x="567" y="2102"/>
                    <a:pt x="567" y="1568"/>
                  </a:cubicBezTo>
                  <a:cubicBezTo>
                    <a:pt x="567" y="1034"/>
                    <a:pt x="1001" y="601"/>
                    <a:pt x="1535" y="601"/>
                  </a:cubicBezTo>
                  <a:close/>
                  <a:moveTo>
                    <a:pt x="1535" y="0"/>
                  </a:moveTo>
                  <a:cubicBezTo>
                    <a:pt x="701" y="0"/>
                    <a:pt x="0" y="734"/>
                    <a:pt x="0" y="1568"/>
                  </a:cubicBezTo>
                  <a:cubicBezTo>
                    <a:pt x="0" y="2402"/>
                    <a:pt x="701" y="3102"/>
                    <a:pt x="1535" y="3102"/>
                  </a:cubicBezTo>
                  <a:cubicBezTo>
                    <a:pt x="2369" y="3102"/>
                    <a:pt x="3069" y="2402"/>
                    <a:pt x="3069" y="1568"/>
                  </a:cubicBezTo>
                  <a:cubicBezTo>
                    <a:pt x="3069" y="734"/>
                    <a:pt x="2369" y="0"/>
                    <a:pt x="1535"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1434;p35"/>
            <p:cNvGrpSpPr/>
            <p:nvPr/>
          </p:nvGrpSpPr>
          <p:grpSpPr>
            <a:xfrm>
              <a:off x="5705149" y="939549"/>
              <a:ext cx="1524703" cy="2219324"/>
              <a:chOff x="5705149" y="939549"/>
              <a:chExt cx="1524703" cy="2219324"/>
            </a:xfrm>
          </p:grpSpPr>
          <p:sp>
            <p:nvSpPr>
              <p:cNvPr id="1048645" name="Google Shape;1435;p35"/>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6" name="Google Shape;1436;p35"/>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7" name="Google Shape;1437;p35"/>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8" name="Google Shape;1438;p35"/>
              <p:cNvSpPr/>
              <p:nvPr/>
            </p:nvSpPr>
            <p:spPr>
              <a:xfrm>
                <a:off x="6875951" y="20630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9" name="Google Shape;1439;p35"/>
              <p:cNvSpPr/>
              <p:nvPr/>
            </p:nvSpPr>
            <p:spPr>
              <a:xfrm>
                <a:off x="6752493" y="1717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0" name="Google Shape;1440;p35"/>
              <p:cNvSpPr/>
              <p:nvPr/>
            </p:nvSpPr>
            <p:spPr>
              <a:xfrm>
                <a:off x="5705149" y="29386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1" name="Google Shape;1441;p35"/>
              <p:cNvSpPr/>
              <p:nvPr/>
            </p:nvSpPr>
            <p:spPr>
              <a:xfrm>
                <a:off x="5848912" y="30731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2" name="Google Shape;1442;p35"/>
              <p:cNvSpPr/>
              <p:nvPr/>
            </p:nvSpPr>
            <p:spPr>
              <a:xfrm>
                <a:off x="5823110" y="27589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653" name="Google Shape;1443;p35"/>
            <p:cNvSpPr/>
            <p:nvPr/>
          </p:nvSpPr>
          <p:spPr>
            <a:xfrm>
              <a:off x="5553256" y="291837"/>
              <a:ext cx="448796" cy="449735"/>
            </a:xfrm>
            <a:custGeom>
              <a:avLst/>
              <a:gdLst/>
              <a:ahLst/>
              <a:cxnLst/>
              <a:rect l="l" t="t" r="r" b="b"/>
              <a:pathLst>
                <a:path w="16246" h="16280" extrusionOk="0">
                  <a:moveTo>
                    <a:pt x="8106" y="1"/>
                  </a:moveTo>
                  <a:cubicBezTo>
                    <a:pt x="3636" y="1"/>
                    <a:pt x="0" y="3637"/>
                    <a:pt x="0" y="8140"/>
                  </a:cubicBezTo>
                  <a:cubicBezTo>
                    <a:pt x="0" y="12643"/>
                    <a:pt x="3636" y="16279"/>
                    <a:pt x="8106" y="16279"/>
                  </a:cubicBezTo>
                  <a:cubicBezTo>
                    <a:pt x="12609" y="16279"/>
                    <a:pt x="16245" y="12643"/>
                    <a:pt x="16245" y="8140"/>
                  </a:cubicBezTo>
                  <a:cubicBezTo>
                    <a:pt x="16245" y="3637"/>
                    <a:pt x="12609" y="1"/>
                    <a:pt x="8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4" name="Google Shape;1444;p35"/>
            <p:cNvSpPr/>
            <p:nvPr/>
          </p:nvSpPr>
          <p:spPr>
            <a:xfrm>
              <a:off x="5595633" y="334242"/>
              <a:ext cx="364015" cy="364926"/>
            </a:xfrm>
            <a:custGeom>
              <a:avLst/>
              <a:gdLst/>
              <a:ahLst/>
              <a:cxnLst/>
              <a:rect l="l" t="t" r="r" b="b"/>
              <a:pathLst>
                <a:path w="13177" h="13210" extrusionOk="0">
                  <a:moveTo>
                    <a:pt x="6572" y="0"/>
                  </a:moveTo>
                  <a:cubicBezTo>
                    <a:pt x="2936" y="0"/>
                    <a:pt x="1" y="2969"/>
                    <a:pt x="1" y="6605"/>
                  </a:cubicBezTo>
                  <a:cubicBezTo>
                    <a:pt x="1" y="10241"/>
                    <a:pt x="2936" y="13210"/>
                    <a:pt x="6572" y="13210"/>
                  </a:cubicBezTo>
                  <a:cubicBezTo>
                    <a:pt x="10241" y="13210"/>
                    <a:pt x="13177" y="10241"/>
                    <a:pt x="13177" y="6605"/>
                  </a:cubicBezTo>
                  <a:cubicBezTo>
                    <a:pt x="13177" y="2969"/>
                    <a:pt x="10241" y="0"/>
                    <a:pt x="6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5" name="Google Shape;1445;p35"/>
            <p:cNvSpPr/>
            <p:nvPr/>
          </p:nvSpPr>
          <p:spPr>
            <a:xfrm>
              <a:off x="5668454" y="364657"/>
              <a:ext cx="220254" cy="304096"/>
            </a:xfrm>
            <a:custGeom>
              <a:avLst/>
              <a:gdLst/>
              <a:ahLst/>
              <a:cxnLst/>
              <a:rect l="l" t="t" r="r" b="b"/>
              <a:pathLst>
                <a:path w="7973" h="11008" extrusionOk="0">
                  <a:moveTo>
                    <a:pt x="3069" y="2802"/>
                  </a:moveTo>
                  <a:cubicBezTo>
                    <a:pt x="3536" y="2835"/>
                    <a:pt x="4003" y="2835"/>
                    <a:pt x="4403" y="2835"/>
                  </a:cubicBezTo>
                  <a:cubicBezTo>
                    <a:pt x="4570" y="2869"/>
                    <a:pt x="4737" y="2902"/>
                    <a:pt x="4904" y="3002"/>
                  </a:cubicBezTo>
                  <a:cubicBezTo>
                    <a:pt x="5304" y="3169"/>
                    <a:pt x="5471" y="3469"/>
                    <a:pt x="5471" y="3836"/>
                  </a:cubicBezTo>
                  <a:cubicBezTo>
                    <a:pt x="5404" y="4270"/>
                    <a:pt x="5204" y="4470"/>
                    <a:pt x="4870" y="4637"/>
                  </a:cubicBezTo>
                  <a:cubicBezTo>
                    <a:pt x="4470" y="4837"/>
                    <a:pt x="4003" y="4837"/>
                    <a:pt x="3536" y="4837"/>
                  </a:cubicBezTo>
                  <a:lnTo>
                    <a:pt x="3069" y="4837"/>
                  </a:lnTo>
                  <a:lnTo>
                    <a:pt x="3069" y="2802"/>
                  </a:lnTo>
                  <a:close/>
                  <a:moveTo>
                    <a:pt x="3659" y="5834"/>
                  </a:moveTo>
                  <a:cubicBezTo>
                    <a:pt x="4047" y="5834"/>
                    <a:pt x="4425" y="5849"/>
                    <a:pt x="4803" y="5938"/>
                  </a:cubicBezTo>
                  <a:cubicBezTo>
                    <a:pt x="5004" y="5971"/>
                    <a:pt x="5204" y="6038"/>
                    <a:pt x="5404" y="6138"/>
                  </a:cubicBezTo>
                  <a:cubicBezTo>
                    <a:pt x="5737" y="6305"/>
                    <a:pt x="5904" y="6605"/>
                    <a:pt x="5904" y="7005"/>
                  </a:cubicBezTo>
                  <a:cubicBezTo>
                    <a:pt x="5871" y="7372"/>
                    <a:pt x="5671" y="7639"/>
                    <a:pt x="5337" y="7806"/>
                  </a:cubicBezTo>
                  <a:cubicBezTo>
                    <a:pt x="4870" y="8039"/>
                    <a:pt x="4370" y="8106"/>
                    <a:pt x="3869" y="8106"/>
                  </a:cubicBezTo>
                  <a:lnTo>
                    <a:pt x="3069" y="8106"/>
                  </a:lnTo>
                  <a:lnTo>
                    <a:pt x="3069" y="5838"/>
                  </a:lnTo>
                  <a:cubicBezTo>
                    <a:pt x="3269" y="5838"/>
                    <a:pt x="3465" y="5834"/>
                    <a:pt x="3659" y="5834"/>
                  </a:cubicBezTo>
                  <a:close/>
                  <a:moveTo>
                    <a:pt x="3869" y="0"/>
                  </a:moveTo>
                  <a:lnTo>
                    <a:pt x="3869" y="1635"/>
                  </a:lnTo>
                  <a:cubicBezTo>
                    <a:pt x="3569" y="1635"/>
                    <a:pt x="3336" y="1635"/>
                    <a:pt x="3036" y="1668"/>
                  </a:cubicBezTo>
                  <a:lnTo>
                    <a:pt x="3036" y="33"/>
                  </a:lnTo>
                  <a:lnTo>
                    <a:pt x="2035" y="33"/>
                  </a:lnTo>
                  <a:lnTo>
                    <a:pt x="2035" y="1701"/>
                  </a:lnTo>
                  <a:lnTo>
                    <a:pt x="0" y="1701"/>
                  </a:lnTo>
                  <a:lnTo>
                    <a:pt x="0" y="2802"/>
                  </a:lnTo>
                  <a:lnTo>
                    <a:pt x="834" y="2802"/>
                  </a:lnTo>
                  <a:cubicBezTo>
                    <a:pt x="1168" y="2802"/>
                    <a:pt x="1334" y="3002"/>
                    <a:pt x="1334" y="3336"/>
                  </a:cubicBezTo>
                  <a:lnTo>
                    <a:pt x="1334" y="5371"/>
                  </a:lnTo>
                  <a:lnTo>
                    <a:pt x="1334" y="7706"/>
                  </a:lnTo>
                  <a:cubicBezTo>
                    <a:pt x="1334" y="8006"/>
                    <a:pt x="1201" y="8139"/>
                    <a:pt x="901" y="8139"/>
                  </a:cubicBezTo>
                  <a:lnTo>
                    <a:pt x="200" y="8139"/>
                  </a:lnTo>
                  <a:cubicBezTo>
                    <a:pt x="100" y="8540"/>
                    <a:pt x="67" y="8940"/>
                    <a:pt x="0" y="9340"/>
                  </a:cubicBezTo>
                  <a:lnTo>
                    <a:pt x="2035" y="9340"/>
                  </a:lnTo>
                  <a:lnTo>
                    <a:pt x="2035" y="11008"/>
                  </a:lnTo>
                  <a:lnTo>
                    <a:pt x="3036" y="11008"/>
                  </a:lnTo>
                  <a:lnTo>
                    <a:pt x="3036" y="9340"/>
                  </a:lnTo>
                  <a:lnTo>
                    <a:pt x="3836" y="9340"/>
                  </a:lnTo>
                  <a:lnTo>
                    <a:pt x="3836" y="11008"/>
                  </a:lnTo>
                  <a:lnTo>
                    <a:pt x="4837" y="11008"/>
                  </a:lnTo>
                  <a:lnTo>
                    <a:pt x="4837" y="9373"/>
                  </a:lnTo>
                  <a:cubicBezTo>
                    <a:pt x="5371" y="9307"/>
                    <a:pt x="5871" y="9207"/>
                    <a:pt x="6371" y="9107"/>
                  </a:cubicBezTo>
                  <a:cubicBezTo>
                    <a:pt x="7239" y="8840"/>
                    <a:pt x="7739" y="8306"/>
                    <a:pt x="7872" y="7372"/>
                  </a:cubicBezTo>
                  <a:cubicBezTo>
                    <a:pt x="7906" y="7272"/>
                    <a:pt x="7906" y="7139"/>
                    <a:pt x="7906" y="7005"/>
                  </a:cubicBezTo>
                  <a:cubicBezTo>
                    <a:pt x="7972" y="6038"/>
                    <a:pt x="7539" y="5437"/>
                    <a:pt x="6571" y="5170"/>
                  </a:cubicBezTo>
                  <a:cubicBezTo>
                    <a:pt x="6538" y="5137"/>
                    <a:pt x="6538" y="5137"/>
                    <a:pt x="6505" y="5137"/>
                  </a:cubicBezTo>
                  <a:lnTo>
                    <a:pt x="6538" y="5104"/>
                  </a:lnTo>
                  <a:cubicBezTo>
                    <a:pt x="7339" y="4603"/>
                    <a:pt x="7572" y="3669"/>
                    <a:pt x="7205" y="2835"/>
                  </a:cubicBezTo>
                  <a:cubicBezTo>
                    <a:pt x="7005" y="2335"/>
                    <a:pt x="6605" y="2035"/>
                    <a:pt x="6138" y="1935"/>
                  </a:cubicBezTo>
                  <a:cubicBezTo>
                    <a:pt x="5737" y="1801"/>
                    <a:pt x="5371" y="1768"/>
                    <a:pt x="5004" y="1668"/>
                  </a:cubicBezTo>
                  <a:cubicBezTo>
                    <a:pt x="4904" y="1668"/>
                    <a:pt x="4870" y="1635"/>
                    <a:pt x="4870" y="1535"/>
                  </a:cubicBezTo>
                  <a:lnTo>
                    <a:pt x="4870" y="834"/>
                  </a:lnTo>
                  <a:lnTo>
                    <a:pt x="4870" y="0"/>
                  </a:ln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6" name="Google Shape;1446;p35"/>
            <p:cNvSpPr/>
            <p:nvPr/>
          </p:nvSpPr>
          <p:spPr>
            <a:xfrm>
              <a:off x="8084064" y="4689299"/>
              <a:ext cx="380590" cy="108787"/>
            </a:xfrm>
            <a:custGeom>
              <a:avLst/>
              <a:gdLst/>
              <a:ahLst/>
              <a:cxnLst/>
              <a:rect l="l" t="t" r="r" b="b"/>
              <a:pathLst>
                <a:path w="13777" h="3938" extrusionOk="0">
                  <a:moveTo>
                    <a:pt x="6872" y="1"/>
                  </a:moveTo>
                  <a:cubicBezTo>
                    <a:pt x="3069" y="1"/>
                    <a:pt x="0" y="868"/>
                    <a:pt x="0" y="1969"/>
                  </a:cubicBezTo>
                  <a:cubicBezTo>
                    <a:pt x="0" y="3036"/>
                    <a:pt x="3069" y="3937"/>
                    <a:pt x="6872" y="3937"/>
                  </a:cubicBezTo>
                  <a:cubicBezTo>
                    <a:pt x="10674" y="3937"/>
                    <a:pt x="13777" y="3036"/>
                    <a:pt x="13777" y="1969"/>
                  </a:cubicBezTo>
                  <a:cubicBezTo>
                    <a:pt x="13777" y="868"/>
                    <a:pt x="10674" y="1"/>
                    <a:pt x="6872" y="1"/>
                  </a:cubicBezTo>
                  <a:close/>
                </a:path>
              </a:pathLst>
            </a:custGeom>
            <a:solidFill>
              <a:srgbClr val="373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7" name="Google Shape;1447;p35"/>
            <p:cNvSpPr/>
            <p:nvPr/>
          </p:nvSpPr>
          <p:spPr>
            <a:xfrm>
              <a:off x="8098789" y="4413792"/>
              <a:ext cx="350202" cy="122572"/>
            </a:xfrm>
            <a:custGeom>
              <a:avLst/>
              <a:gdLst/>
              <a:ahLst/>
              <a:cxnLst/>
              <a:rect l="l" t="t" r="r" b="b"/>
              <a:pathLst>
                <a:path w="12677" h="4437" extrusionOk="0">
                  <a:moveTo>
                    <a:pt x="6339" y="0"/>
                  </a:moveTo>
                  <a:cubicBezTo>
                    <a:pt x="2836" y="0"/>
                    <a:pt x="1" y="1001"/>
                    <a:pt x="1" y="2202"/>
                  </a:cubicBezTo>
                  <a:cubicBezTo>
                    <a:pt x="1" y="3436"/>
                    <a:pt x="2836" y="4437"/>
                    <a:pt x="6339" y="4437"/>
                  </a:cubicBezTo>
                  <a:cubicBezTo>
                    <a:pt x="9841" y="4437"/>
                    <a:pt x="12677" y="3436"/>
                    <a:pt x="12677" y="2202"/>
                  </a:cubicBezTo>
                  <a:cubicBezTo>
                    <a:pt x="12677" y="1001"/>
                    <a:pt x="9841" y="0"/>
                    <a:pt x="6339"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8" name="Google Shape;1448;p35"/>
            <p:cNvSpPr/>
            <p:nvPr/>
          </p:nvSpPr>
          <p:spPr>
            <a:xfrm>
              <a:off x="8102490" y="4486585"/>
              <a:ext cx="340975" cy="262658"/>
            </a:xfrm>
            <a:custGeom>
              <a:avLst/>
              <a:gdLst/>
              <a:ahLst/>
              <a:cxnLst/>
              <a:rect l="l" t="t" r="r" b="b"/>
              <a:pathLst>
                <a:path w="12343" h="9508" extrusionOk="0">
                  <a:moveTo>
                    <a:pt x="0" y="0"/>
                  </a:moveTo>
                  <a:lnTo>
                    <a:pt x="1968" y="7205"/>
                  </a:lnTo>
                  <a:cubicBezTo>
                    <a:pt x="2335" y="8606"/>
                    <a:pt x="3603" y="9507"/>
                    <a:pt x="5004" y="9507"/>
                  </a:cubicBezTo>
                  <a:lnTo>
                    <a:pt x="7339" y="9507"/>
                  </a:lnTo>
                  <a:cubicBezTo>
                    <a:pt x="8773" y="9507"/>
                    <a:pt x="10007" y="8540"/>
                    <a:pt x="10374" y="7205"/>
                  </a:cubicBezTo>
                  <a:lnTo>
                    <a:pt x="12342" y="0"/>
                  </a:lnTo>
                  <a:lnTo>
                    <a:pt x="12342" y="0"/>
                  </a:lnTo>
                  <a:cubicBezTo>
                    <a:pt x="11842" y="1034"/>
                    <a:pt x="9307" y="1802"/>
                    <a:pt x="6205" y="1802"/>
                  </a:cubicBezTo>
                  <a:cubicBezTo>
                    <a:pt x="3136" y="1802"/>
                    <a:pt x="534" y="103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9" name="Google Shape;1449;p35"/>
            <p:cNvSpPr/>
            <p:nvPr/>
          </p:nvSpPr>
          <p:spPr>
            <a:xfrm>
              <a:off x="8140254" y="4444014"/>
              <a:ext cx="265421" cy="92350"/>
            </a:xfrm>
            <a:custGeom>
              <a:avLst/>
              <a:gdLst/>
              <a:ahLst/>
              <a:cxnLst/>
              <a:rect l="l" t="t" r="r" b="b"/>
              <a:pathLst>
                <a:path w="9608" h="3343" extrusionOk="0">
                  <a:moveTo>
                    <a:pt x="4881" y="1"/>
                  </a:moveTo>
                  <a:cubicBezTo>
                    <a:pt x="2965" y="1"/>
                    <a:pt x="989" y="747"/>
                    <a:pt x="1" y="2542"/>
                  </a:cubicBezTo>
                  <a:cubicBezTo>
                    <a:pt x="1168" y="3042"/>
                    <a:pt x="2903" y="3343"/>
                    <a:pt x="4838" y="3343"/>
                  </a:cubicBezTo>
                  <a:cubicBezTo>
                    <a:pt x="6772" y="3343"/>
                    <a:pt x="8440" y="3042"/>
                    <a:pt x="9608" y="2575"/>
                  </a:cubicBezTo>
                  <a:cubicBezTo>
                    <a:pt x="9474" y="1875"/>
                    <a:pt x="8907" y="1241"/>
                    <a:pt x="8274" y="874"/>
                  </a:cubicBezTo>
                  <a:cubicBezTo>
                    <a:pt x="7363" y="320"/>
                    <a:pt x="6135" y="1"/>
                    <a:pt x="4881"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0" name="Google Shape;1450;p35"/>
            <p:cNvSpPr/>
            <p:nvPr/>
          </p:nvSpPr>
          <p:spPr>
            <a:xfrm>
              <a:off x="8082213" y="4208287"/>
              <a:ext cx="338213" cy="302273"/>
            </a:xfrm>
            <a:custGeom>
              <a:avLst/>
              <a:gdLst/>
              <a:ahLst/>
              <a:cxnLst/>
              <a:rect l="l" t="t" r="r" b="b"/>
              <a:pathLst>
                <a:path w="12243" h="10942" extrusionOk="0">
                  <a:moveTo>
                    <a:pt x="5905" y="0"/>
                  </a:moveTo>
                  <a:cubicBezTo>
                    <a:pt x="5171" y="0"/>
                    <a:pt x="4737" y="834"/>
                    <a:pt x="4570" y="1602"/>
                  </a:cubicBezTo>
                  <a:cubicBezTo>
                    <a:pt x="4103" y="4237"/>
                    <a:pt x="4937" y="6505"/>
                    <a:pt x="5905" y="8773"/>
                  </a:cubicBezTo>
                  <a:cubicBezTo>
                    <a:pt x="5771" y="8573"/>
                    <a:pt x="5671" y="8406"/>
                    <a:pt x="5538" y="8206"/>
                  </a:cubicBezTo>
                  <a:cubicBezTo>
                    <a:pt x="5071" y="7506"/>
                    <a:pt x="4570" y="6772"/>
                    <a:pt x="4103" y="5905"/>
                  </a:cubicBezTo>
                  <a:cubicBezTo>
                    <a:pt x="3837" y="5371"/>
                    <a:pt x="3536" y="4737"/>
                    <a:pt x="3036" y="4270"/>
                  </a:cubicBezTo>
                  <a:cubicBezTo>
                    <a:pt x="2640" y="3899"/>
                    <a:pt x="2116" y="3693"/>
                    <a:pt x="1640" y="3693"/>
                  </a:cubicBezTo>
                  <a:cubicBezTo>
                    <a:pt x="1474" y="3693"/>
                    <a:pt x="1314" y="3718"/>
                    <a:pt x="1168" y="3770"/>
                  </a:cubicBezTo>
                  <a:cubicBezTo>
                    <a:pt x="334" y="4070"/>
                    <a:pt x="0" y="5104"/>
                    <a:pt x="167" y="5905"/>
                  </a:cubicBezTo>
                  <a:cubicBezTo>
                    <a:pt x="334" y="6772"/>
                    <a:pt x="934" y="7439"/>
                    <a:pt x="1435" y="7939"/>
                  </a:cubicBezTo>
                  <a:cubicBezTo>
                    <a:pt x="2903" y="9374"/>
                    <a:pt x="4737" y="10408"/>
                    <a:pt x="6739" y="10908"/>
                  </a:cubicBezTo>
                  <a:cubicBezTo>
                    <a:pt x="6772" y="10908"/>
                    <a:pt x="6872" y="10942"/>
                    <a:pt x="6939" y="10942"/>
                  </a:cubicBezTo>
                  <a:cubicBezTo>
                    <a:pt x="8106" y="10942"/>
                    <a:pt x="10875" y="9107"/>
                    <a:pt x="11776" y="7506"/>
                  </a:cubicBezTo>
                  <a:cubicBezTo>
                    <a:pt x="12009" y="6939"/>
                    <a:pt x="12243" y="6105"/>
                    <a:pt x="12042" y="5438"/>
                  </a:cubicBezTo>
                  <a:cubicBezTo>
                    <a:pt x="11942" y="5104"/>
                    <a:pt x="11742" y="4871"/>
                    <a:pt x="11442" y="4704"/>
                  </a:cubicBezTo>
                  <a:cubicBezTo>
                    <a:pt x="11270" y="4607"/>
                    <a:pt x="11071" y="4559"/>
                    <a:pt x="10858" y="4559"/>
                  </a:cubicBezTo>
                  <a:cubicBezTo>
                    <a:pt x="10407" y="4559"/>
                    <a:pt x="9893" y="4774"/>
                    <a:pt x="9441" y="5204"/>
                  </a:cubicBezTo>
                  <a:cubicBezTo>
                    <a:pt x="8406" y="6105"/>
                    <a:pt x="7739" y="7372"/>
                    <a:pt x="7272" y="8607"/>
                  </a:cubicBezTo>
                  <a:cubicBezTo>
                    <a:pt x="7573" y="6372"/>
                    <a:pt x="7573" y="4070"/>
                    <a:pt x="7239" y="1768"/>
                  </a:cubicBezTo>
                  <a:cubicBezTo>
                    <a:pt x="7206" y="1368"/>
                    <a:pt x="6905" y="0"/>
                    <a:pt x="5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1" name="Google Shape;1451;p35"/>
            <p:cNvSpPr/>
            <p:nvPr/>
          </p:nvSpPr>
          <p:spPr>
            <a:xfrm>
              <a:off x="8101551" y="4486585"/>
              <a:ext cx="207381" cy="262658"/>
            </a:xfrm>
            <a:custGeom>
              <a:avLst/>
              <a:gdLst/>
              <a:ahLst/>
              <a:cxnLst/>
              <a:rect l="l" t="t" r="r" b="b"/>
              <a:pathLst>
                <a:path w="7507" h="9508" extrusionOk="0">
                  <a:moveTo>
                    <a:pt x="1" y="0"/>
                  </a:moveTo>
                  <a:lnTo>
                    <a:pt x="1969" y="7205"/>
                  </a:lnTo>
                  <a:cubicBezTo>
                    <a:pt x="2336" y="8606"/>
                    <a:pt x="3570" y="9507"/>
                    <a:pt x="5005" y="9507"/>
                  </a:cubicBezTo>
                  <a:lnTo>
                    <a:pt x="7506" y="9507"/>
                  </a:lnTo>
                  <a:cubicBezTo>
                    <a:pt x="4304" y="7539"/>
                    <a:pt x="3904" y="4037"/>
                    <a:pt x="4071" y="1668"/>
                  </a:cubicBezTo>
                  <a:cubicBezTo>
                    <a:pt x="2002" y="1435"/>
                    <a:pt x="468" y="801"/>
                    <a:pt x="1" y="0"/>
                  </a:cubicBez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2" name="Google Shape;1452;p35"/>
            <p:cNvSpPr/>
            <p:nvPr/>
          </p:nvSpPr>
          <p:spPr>
            <a:xfrm>
              <a:off x="8462781" y="4195386"/>
              <a:ext cx="511477" cy="176966"/>
            </a:xfrm>
            <a:custGeom>
              <a:avLst/>
              <a:gdLst/>
              <a:ahLst/>
              <a:cxnLst/>
              <a:rect l="l" t="t" r="r" b="b"/>
              <a:pathLst>
                <a:path w="18515" h="6406" extrusionOk="0">
                  <a:moveTo>
                    <a:pt x="9274" y="0"/>
                  </a:moveTo>
                  <a:cubicBezTo>
                    <a:pt x="4137" y="0"/>
                    <a:pt x="1" y="1401"/>
                    <a:pt x="1" y="3203"/>
                  </a:cubicBezTo>
                  <a:cubicBezTo>
                    <a:pt x="1" y="4971"/>
                    <a:pt x="4171" y="6405"/>
                    <a:pt x="9274" y="6405"/>
                  </a:cubicBezTo>
                  <a:cubicBezTo>
                    <a:pt x="14411" y="6405"/>
                    <a:pt x="18514" y="5004"/>
                    <a:pt x="18514" y="3203"/>
                  </a:cubicBezTo>
                  <a:cubicBezTo>
                    <a:pt x="18514" y="1401"/>
                    <a:pt x="14411" y="0"/>
                    <a:pt x="9274"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3" name="Google Shape;1453;p35"/>
            <p:cNvSpPr/>
            <p:nvPr/>
          </p:nvSpPr>
          <p:spPr>
            <a:xfrm>
              <a:off x="8166996" y="3638019"/>
              <a:ext cx="600844" cy="686398"/>
            </a:xfrm>
            <a:custGeom>
              <a:avLst/>
              <a:gdLst/>
              <a:ahLst/>
              <a:cxnLst/>
              <a:rect l="l" t="t" r="r" b="b"/>
              <a:pathLst>
                <a:path w="21750" h="24847" extrusionOk="0">
                  <a:moveTo>
                    <a:pt x="2257" y="0"/>
                  </a:moveTo>
                  <a:cubicBezTo>
                    <a:pt x="1570" y="0"/>
                    <a:pt x="838" y="433"/>
                    <a:pt x="501" y="1063"/>
                  </a:cubicBezTo>
                  <a:cubicBezTo>
                    <a:pt x="0" y="2030"/>
                    <a:pt x="167" y="3164"/>
                    <a:pt x="467" y="4198"/>
                  </a:cubicBezTo>
                  <a:cubicBezTo>
                    <a:pt x="1168" y="6733"/>
                    <a:pt x="2636" y="9102"/>
                    <a:pt x="4604" y="10870"/>
                  </a:cubicBezTo>
                  <a:cubicBezTo>
                    <a:pt x="3036" y="11037"/>
                    <a:pt x="1935" y="12704"/>
                    <a:pt x="2169" y="14239"/>
                  </a:cubicBezTo>
                  <a:cubicBezTo>
                    <a:pt x="2369" y="15807"/>
                    <a:pt x="3703" y="17041"/>
                    <a:pt x="5171" y="17508"/>
                  </a:cubicBezTo>
                  <a:cubicBezTo>
                    <a:pt x="5716" y="17677"/>
                    <a:pt x="6278" y="17750"/>
                    <a:pt x="6843" y="17750"/>
                  </a:cubicBezTo>
                  <a:cubicBezTo>
                    <a:pt x="7832" y="17750"/>
                    <a:pt x="8827" y="17526"/>
                    <a:pt x="9741" y="17208"/>
                  </a:cubicBezTo>
                  <a:lnTo>
                    <a:pt x="9741" y="17208"/>
                  </a:lnTo>
                  <a:cubicBezTo>
                    <a:pt x="8473" y="18509"/>
                    <a:pt x="9340" y="20877"/>
                    <a:pt x="10875" y="21844"/>
                  </a:cubicBezTo>
                  <a:cubicBezTo>
                    <a:pt x="12476" y="22778"/>
                    <a:pt x="14377" y="22745"/>
                    <a:pt x="16212" y="22845"/>
                  </a:cubicBezTo>
                  <a:cubicBezTo>
                    <a:pt x="18047" y="22945"/>
                    <a:pt x="20048" y="23345"/>
                    <a:pt x="21149" y="24846"/>
                  </a:cubicBezTo>
                  <a:cubicBezTo>
                    <a:pt x="21682" y="21844"/>
                    <a:pt x="21749" y="18775"/>
                    <a:pt x="21382" y="15740"/>
                  </a:cubicBezTo>
                  <a:cubicBezTo>
                    <a:pt x="21282" y="14572"/>
                    <a:pt x="21015" y="13272"/>
                    <a:pt x="20148" y="12438"/>
                  </a:cubicBezTo>
                  <a:cubicBezTo>
                    <a:pt x="19735" y="12024"/>
                    <a:pt x="19117" y="11800"/>
                    <a:pt x="18526" y="11800"/>
                  </a:cubicBezTo>
                  <a:cubicBezTo>
                    <a:pt x="17923" y="11800"/>
                    <a:pt x="17349" y="12033"/>
                    <a:pt x="17046" y="12538"/>
                  </a:cubicBezTo>
                  <a:cubicBezTo>
                    <a:pt x="17113" y="10470"/>
                    <a:pt x="17113" y="8201"/>
                    <a:pt x="15878" y="6533"/>
                  </a:cubicBezTo>
                  <a:cubicBezTo>
                    <a:pt x="15192" y="5580"/>
                    <a:pt x="13949" y="4997"/>
                    <a:pt x="12798" y="4997"/>
                  </a:cubicBezTo>
                  <a:cubicBezTo>
                    <a:pt x="11937" y="4997"/>
                    <a:pt x="11127" y="5324"/>
                    <a:pt x="10641" y="6066"/>
                  </a:cubicBezTo>
                  <a:cubicBezTo>
                    <a:pt x="10075" y="2828"/>
                    <a:pt x="6842" y="300"/>
                    <a:pt x="3735" y="300"/>
                  </a:cubicBezTo>
                  <a:cubicBezTo>
                    <a:pt x="3546" y="300"/>
                    <a:pt x="3357" y="310"/>
                    <a:pt x="3169" y="329"/>
                  </a:cubicBezTo>
                  <a:cubicBezTo>
                    <a:pt x="2909" y="101"/>
                    <a:pt x="2588" y="0"/>
                    <a:pt x="22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4" name="Google Shape;1454;p35"/>
            <p:cNvSpPr/>
            <p:nvPr/>
          </p:nvSpPr>
          <p:spPr>
            <a:xfrm>
              <a:off x="8178958" y="3658157"/>
              <a:ext cx="576893" cy="662558"/>
            </a:xfrm>
            <a:custGeom>
              <a:avLst/>
              <a:gdLst/>
              <a:ahLst/>
              <a:cxnLst/>
              <a:rect l="l" t="t" r="r" b="b"/>
              <a:pathLst>
                <a:path w="20883" h="23984" extrusionOk="0">
                  <a:moveTo>
                    <a:pt x="268" y="0"/>
                  </a:moveTo>
                  <a:cubicBezTo>
                    <a:pt x="201" y="100"/>
                    <a:pt x="101" y="234"/>
                    <a:pt x="68" y="300"/>
                  </a:cubicBezTo>
                  <a:cubicBezTo>
                    <a:pt x="34" y="334"/>
                    <a:pt x="34" y="434"/>
                    <a:pt x="1" y="467"/>
                  </a:cubicBezTo>
                  <a:cubicBezTo>
                    <a:pt x="8774" y="6338"/>
                    <a:pt x="16012" y="14511"/>
                    <a:pt x="20716" y="23984"/>
                  </a:cubicBezTo>
                  <a:cubicBezTo>
                    <a:pt x="20782" y="23684"/>
                    <a:pt x="20849" y="23417"/>
                    <a:pt x="20883" y="23083"/>
                  </a:cubicBezTo>
                  <a:cubicBezTo>
                    <a:pt x="16112" y="13810"/>
                    <a:pt x="8941" y="5804"/>
                    <a:pt x="26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5" name="Google Shape;1455;p35"/>
            <p:cNvSpPr/>
            <p:nvPr/>
          </p:nvSpPr>
          <p:spPr>
            <a:xfrm>
              <a:off x="8207550" y="3688545"/>
              <a:ext cx="231304" cy="187850"/>
            </a:xfrm>
            <a:custGeom>
              <a:avLst/>
              <a:gdLst/>
              <a:ahLst/>
              <a:cxnLst/>
              <a:rect l="l" t="t" r="r" b="b"/>
              <a:pathLst>
                <a:path w="8373" h="6800" extrusionOk="0">
                  <a:moveTo>
                    <a:pt x="6505" y="1"/>
                  </a:moveTo>
                  <a:lnTo>
                    <a:pt x="6505" y="1"/>
                  </a:lnTo>
                  <a:cubicBezTo>
                    <a:pt x="6471" y="2002"/>
                    <a:pt x="6838" y="4004"/>
                    <a:pt x="7505" y="5872"/>
                  </a:cubicBezTo>
                  <a:cubicBezTo>
                    <a:pt x="5998" y="5096"/>
                    <a:pt x="4299" y="4703"/>
                    <a:pt x="2585" y="4703"/>
                  </a:cubicBezTo>
                  <a:cubicBezTo>
                    <a:pt x="1719" y="4703"/>
                    <a:pt x="850" y="4803"/>
                    <a:pt x="0" y="5005"/>
                  </a:cubicBezTo>
                  <a:cubicBezTo>
                    <a:pt x="67" y="5171"/>
                    <a:pt x="167" y="5338"/>
                    <a:pt x="267" y="5505"/>
                  </a:cubicBezTo>
                  <a:cubicBezTo>
                    <a:pt x="1007" y="5353"/>
                    <a:pt x="1765" y="5277"/>
                    <a:pt x="2522" y="5277"/>
                  </a:cubicBezTo>
                  <a:cubicBezTo>
                    <a:pt x="4430" y="5277"/>
                    <a:pt x="6330" y="5760"/>
                    <a:pt x="7906" y="6739"/>
                  </a:cubicBezTo>
                  <a:cubicBezTo>
                    <a:pt x="7962" y="6781"/>
                    <a:pt x="8017" y="6800"/>
                    <a:pt x="8068" y="6800"/>
                  </a:cubicBezTo>
                  <a:cubicBezTo>
                    <a:pt x="8139" y="6800"/>
                    <a:pt x="8201" y="6764"/>
                    <a:pt x="8239" y="6706"/>
                  </a:cubicBezTo>
                  <a:cubicBezTo>
                    <a:pt x="8339" y="6639"/>
                    <a:pt x="8373" y="6506"/>
                    <a:pt x="8339" y="6372"/>
                  </a:cubicBezTo>
                  <a:cubicBezTo>
                    <a:pt x="7505" y="4538"/>
                    <a:pt x="7072" y="2503"/>
                    <a:pt x="7038" y="468"/>
                  </a:cubicBezTo>
                  <a:cubicBezTo>
                    <a:pt x="6872" y="301"/>
                    <a:pt x="6671" y="134"/>
                    <a:pt x="6505"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6" name="Google Shape;1456;p35"/>
            <p:cNvSpPr/>
            <p:nvPr/>
          </p:nvSpPr>
          <p:spPr>
            <a:xfrm>
              <a:off x="8225976" y="3785317"/>
              <a:ext cx="407331" cy="317936"/>
            </a:xfrm>
            <a:custGeom>
              <a:avLst/>
              <a:gdLst/>
              <a:ahLst/>
              <a:cxnLst/>
              <a:rect l="l" t="t" r="r" b="b"/>
              <a:pathLst>
                <a:path w="14745" h="11509" extrusionOk="0">
                  <a:moveTo>
                    <a:pt x="12209" y="0"/>
                  </a:moveTo>
                  <a:cubicBezTo>
                    <a:pt x="11809" y="3570"/>
                    <a:pt x="12342" y="7339"/>
                    <a:pt x="13743" y="10541"/>
                  </a:cubicBezTo>
                  <a:cubicBezTo>
                    <a:pt x="10968" y="9033"/>
                    <a:pt x="7820" y="8270"/>
                    <a:pt x="4740" y="8270"/>
                  </a:cubicBezTo>
                  <a:cubicBezTo>
                    <a:pt x="3120" y="8270"/>
                    <a:pt x="1518" y="8481"/>
                    <a:pt x="0" y="8907"/>
                  </a:cubicBezTo>
                  <a:cubicBezTo>
                    <a:pt x="34" y="9074"/>
                    <a:pt x="67" y="9240"/>
                    <a:pt x="134" y="9441"/>
                  </a:cubicBezTo>
                  <a:cubicBezTo>
                    <a:pt x="1607" y="9029"/>
                    <a:pt x="3161" y="8825"/>
                    <a:pt x="4734" y="8825"/>
                  </a:cubicBezTo>
                  <a:cubicBezTo>
                    <a:pt x="8006" y="8825"/>
                    <a:pt x="11360" y="9708"/>
                    <a:pt x="14244" y="11442"/>
                  </a:cubicBezTo>
                  <a:cubicBezTo>
                    <a:pt x="14344" y="11509"/>
                    <a:pt x="14377" y="11509"/>
                    <a:pt x="14410" y="11509"/>
                  </a:cubicBezTo>
                  <a:cubicBezTo>
                    <a:pt x="14511" y="11509"/>
                    <a:pt x="14544" y="11475"/>
                    <a:pt x="14644" y="11409"/>
                  </a:cubicBezTo>
                  <a:cubicBezTo>
                    <a:pt x="14711" y="11342"/>
                    <a:pt x="14744" y="11209"/>
                    <a:pt x="14677" y="11075"/>
                  </a:cubicBezTo>
                  <a:cubicBezTo>
                    <a:pt x="13009" y="7873"/>
                    <a:pt x="12376" y="4003"/>
                    <a:pt x="12743" y="301"/>
                  </a:cubicBezTo>
                  <a:cubicBezTo>
                    <a:pt x="12576" y="167"/>
                    <a:pt x="12409" y="67"/>
                    <a:pt x="12209"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7" name="Google Shape;1457;p35"/>
            <p:cNvSpPr/>
            <p:nvPr/>
          </p:nvSpPr>
          <p:spPr>
            <a:xfrm>
              <a:off x="8422254" y="3976069"/>
              <a:ext cx="307798" cy="246056"/>
            </a:xfrm>
            <a:custGeom>
              <a:avLst/>
              <a:gdLst/>
              <a:ahLst/>
              <a:cxnLst/>
              <a:rect l="l" t="t" r="r" b="b"/>
              <a:pathLst>
                <a:path w="11142" h="8907" extrusionOk="0">
                  <a:moveTo>
                    <a:pt x="10641" y="0"/>
                  </a:moveTo>
                  <a:cubicBezTo>
                    <a:pt x="9640" y="2602"/>
                    <a:pt x="9307" y="5438"/>
                    <a:pt x="9674" y="8140"/>
                  </a:cubicBezTo>
                  <a:cubicBezTo>
                    <a:pt x="7806" y="7339"/>
                    <a:pt x="5774" y="6943"/>
                    <a:pt x="3749" y="6943"/>
                  </a:cubicBezTo>
                  <a:cubicBezTo>
                    <a:pt x="2483" y="6943"/>
                    <a:pt x="1219" y="7098"/>
                    <a:pt x="0" y="7406"/>
                  </a:cubicBezTo>
                  <a:cubicBezTo>
                    <a:pt x="67" y="7573"/>
                    <a:pt x="134" y="7773"/>
                    <a:pt x="234" y="7939"/>
                  </a:cubicBezTo>
                  <a:cubicBezTo>
                    <a:pt x="1396" y="7637"/>
                    <a:pt x="2597" y="7488"/>
                    <a:pt x="3799" y="7488"/>
                  </a:cubicBezTo>
                  <a:cubicBezTo>
                    <a:pt x="5912" y="7488"/>
                    <a:pt x="8028" y="7947"/>
                    <a:pt x="9941" y="8840"/>
                  </a:cubicBezTo>
                  <a:cubicBezTo>
                    <a:pt x="9974" y="8840"/>
                    <a:pt x="10007" y="8907"/>
                    <a:pt x="10074" y="8907"/>
                  </a:cubicBezTo>
                  <a:cubicBezTo>
                    <a:pt x="10107" y="8907"/>
                    <a:pt x="10208" y="8907"/>
                    <a:pt x="10241" y="8840"/>
                  </a:cubicBezTo>
                  <a:cubicBezTo>
                    <a:pt x="10308" y="8773"/>
                    <a:pt x="10374" y="8673"/>
                    <a:pt x="10374" y="8573"/>
                  </a:cubicBezTo>
                  <a:cubicBezTo>
                    <a:pt x="9907" y="5838"/>
                    <a:pt x="10208" y="3003"/>
                    <a:pt x="11142" y="401"/>
                  </a:cubicBezTo>
                  <a:cubicBezTo>
                    <a:pt x="11041" y="334"/>
                    <a:pt x="10975" y="267"/>
                    <a:pt x="10908" y="234"/>
                  </a:cubicBezTo>
                  <a:cubicBezTo>
                    <a:pt x="10808" y="134"/>
                    <a:pt x="10741" y="67"/>
                    <a:pt x="10641"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8" name="Google Shape;1458;p35"/>
            <p:cNvSpPr/>
            <p:nvPr/>
          </p:nvSpPr>
          <p:spPr>
            <a:xfrm>
              <a:off x="8582592" y="3372595"/>
              <a:ext cx="489349" cy="897453"/>
            </a:xfrm>
            <a:custGeom>
              <a:avLst/>
              <a:gdLst/>
              <a:ahLst/>
              <a:cxnLst/>
              <a:rect l="l" t="t" r="r" b="b"/>
              <a:pathLst>
                <a:path w="17714" h="32487" extrusionOk="0">
                  <a:moveTo>
                    <a:pt x="10199" y="1"/>
                  </a:moveTo>
                  <a:cubicBezTo>
                    <a:pt x="8068" y="1"/>
                    <a:pt x="5934" y="1595"/>
                    <a:pt x="5037" y="3632"/>
                  </a:cubicBezTo>
                  <a:cubicBezTo>
                    <a:pt x="3937" y="6101"/>
                    <a:pt x="4270" y="8970"/>
                    <a:pt x="4904" y="11638"/>
                  </a:cubicBezTo>
                  <a:cubicBezTo>
                    <a:pt x="5004" y="12172"/>
                    <a:pt x="5137" y="12772"/>
                    <a:pt x="4837" y="13239"/>
                  </a:cubicBezTo>
                  <a:cubicBezTo>
                    <a:pt x="4470" y="13806"/>
                    <a:pt x="3636" y="13806"/>
                    <a:pt x="2969" y="14006"/>
                  </a:cubicBezTo>
                  <a:cubicBezTo>
                    <a:pt x="734" y="14674"/>
                    <a:pt x="0" y="17742"/>
                    <a:pt x="801" y="19944"/>
                  </a:cubicBezTo>
                  <a:cubicBezTo>
                    <a:pt x="1602" y="22146"/>
                    <a:pt x="3336" y="23847"/>
                    <a:pt x="4604" y="25848"/>
                  </a:cubicBezTo>
                  <a:cubicBezTo>
                    <a:pt x="5838" y="27850"/>
                    <a:pt x="6605" y="30585"/>
                    <a:pt x="5237" y="32486"/>
                  </a:cubicBezTo>
                  <a:cubicBezTo>
                    <a:pt x="9007" y="29151"/>
                    <a:pt x="12609" y="25448"/>
                    <a:pt x="15712" y="21312"/>
                  </a:cubicBezTo>
                  <a:cubicBezTo>
                    <a:pt x="16445" y="20411"/>
                    <a:pt x="17146" y="19410"/>
                    <a:pt x="17446" y="18276"/>
                  </a:cubicBezTo>
                  <a:cubicBezTo>
                    <a:pt x="17713" y="17142"/>
                    <a:pt x="17546" y="15808"/>
                    <a:pt x="16779" y="14974"/>
                  </a:cubicBezTo>
                  <a:cubicBezTo>
                    <a:pt x="15978" y="14173"/>
                    <a:pt x="14778" y="13906"/>
                    <a:pt x="14110" y="13006"/>
                  </a:cubicBezTo>
                  <a:cubicBezTo>
                    <a:pt x="12976" y="11605"/>
                    <a:pt x="13944" y="9603"/>
                    <a:pt x="14444" y="7835"/>
                  </a:cubicBezTo>
                  <a:cubicBezTo>
                    <a:pt x="15278" y="5000"/>
                    <a:pt x="14444" y="1297"/>
                    <a:pt x="11642" y="263"/>
                  </a:cubicBezTo>
                  <a:cubicBezTo>
                    <a:pt x="11171" y="84"/>
                    <a:pt x="10685" y="1"/>
                    <a:pt x="10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9" name="Google Shape;1459;p35"/>
            <p:cNvSpPr/>
            <p:nvPr/>
          </p:nvSpPr>
          <p:spPr>
            <a:xfrm>
              <a:off x="8726355" y="3371573"/>
              <a:ext cx="176938" cy="896625"/>
            </a:xfrm>
            <a:custGeom>
              <a:avLst/>
              <a:gdLst/>
              <a:ahLst/>
              <a:cxnLst/>
              <a:rect l="l" t="t" r="r" b="b"/>
              <a:pathLst>
                <a:path w="6405" h="32457" extrusionOk="0">
                  <a:moveTo>
                    <a:pt x="5404" y="0"/>
                  </a:moveTo>
                  <a:cubicBezTo>
                    <a:pt x="5404" y="33"/>
                    <a:pt x="5337" y="100"/>
                    <a:pt x="5337" y="134"/>
                  </a:cubicBezTo>
                  <a:cubicBezTo>
                    <a:pt x="5804" y="10441"/>
                    <a:pt x="4236" y="20882"/>
                    <a:pt x="734" y="30555"/>
                  </a:cubicBezTo>
                  <a:cubicBezTo>
                    <a:pt x="634" y="31222"/>
                    <a:pt x="434" y="31890"/>
                    <a:pt x="0" y="32457"/>
                  </a:cubicBezTo>
                  <a:cubicBezTo>
                    <a:pt x="300" y="32190"/>
                    <a:pt x="601" y="31890"/>
                    <a:pt x="901" y="31656"/>
                  </a:cubicBezTo>
                  <a:cubicBezTo>
                    <a:pt x="4703" y="21682"/>
                    <a:pt x="6405" y="10808"/>
                    <a:pt x="5938" y="134"/>
                  </a:cubicBezTo>
                  <a:cubicBezTo>
                    <a:pt x="5771" y="33"/>
                    <a:pt x="5571" y="33"/>
                    <a:pt x="5404"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0" name="Google Shape;1460;p35"/>
            <p:cNvSpPr/>
            <p:nvPr/>
          </p:nvSpPr>
          <p:spPr>
            <a:xfrm>
              <a:off x="8728178" y="3446216"/>
              <a:ext cx="261747" cy="282908"/>
            </a:xfrm>
            <a:custGeom>
              <a:avLst/>
              <a:gdLst/>
              <a:ahLst/>
              <a:cxnLst/>
              <a:rect l="l" t="t" r="r" b="b"/>
              <a:pathLst>
                <a:path w="9475" h="10241" extrusionOk="0">
                  <a:moveTo>
                    <a:pt x="301" y="0"/>
                  </a:moveTo>
                  <a:cubicBezTo>
                    <a:pt x="168" y="167"/>
                    <a:pt x="68" y="334"/>
                    <a:pt x="1" y="500"/>
                  </a:cubicBezTo>
                  <a:cubicBezTo>
                    <a:pt x="2169" y="2902"/>
                    <a:pt x="3870" y="6171"/>
                    <a:pt x="4904" y="10007"/>
                  </a:cubicBezTo>
                  <a:cubicBezTo>
                    <a:pt x="4904" y="10141"/>
                    <a:pt x="5004" y="10241"/>
                    <a:pt x="5138" y="10241"/>
                  </a:cubicBezTo>
                  <a:cubicBezTo>
                    <a:pt x="5238" y="10241"/>
                    <a:pt x="5371" y="10174"/>
                    <a:pt x="5405" y="10107"/>
                  </a:cubicBezTo>
                  <a:cubicBezTo>
                    <a:pt x="6505" y="8139"/>
                    <a:pt x="7840" y="6171"/>
                    <a:pt x="9341" y="4336"/>
                  </a:cubicBezTo>
                  <a:lnTo>
                    <a:pt x="9474" y="3336"/>
                  </a:lnTo>
                  <a:lnTo>
                    <a:pt x="9474" y="3336"/>
                  </a:lnTo>
                  <a:cubicBezTo>
                    <a:pt x="7873" y="5170"/>
                    <a:pt x="6405" y="7239"/>
                    <a:pt x="5238" y="9240"/>
                  </a:cubicBezTo>
                  <a:cubicBezTo>
                    <a:pt x="4404" y="6405"/>
                    <a:pt x="2903" y="2802"/>
                    <a:pt x="301"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1" name="Google Shape;1461;p35"/>
            <p:cNvSpPr/>
            <p:nvPr/>
          </p:nvSpPr>
          <p:spPr>
            <a:xfrm>
              <a:off x="8704227" y="3616692"/>
              <a:ext cx="269095" cy="319787"/>
            </a:xfrm>
            <a:custGeom>
              <a:avLst/>
              <a:gdLst/>
              <a:ahLst/>
              <a:cxnLst/>
              <a:rect l="l" t="t" r="r" b="b"/>
              <a:pathLst>
                <a:path w="9741" h="11576" extrusionOk="0">
                  <a:moveTo>
                    <a:pt x="1" y="0"/>
                  </a:moveTo>
                  <a:cubicBezTo>
                    <a:pt x="34" y="300"/>
                    <a:pt x="67" y="601"/>
                    <a:pt x="101" y="934"/>
                  </a:cubicBezTo>
                  <a:cubicBezTo>
                    <a:pt x="2769" y="3669"/>
                    <a:pt x="4404" y="7439"/>
                    <a:pt x="4504" y="11308"/>
                  </a:cubicBezTo>
                  <a:cubicBezTo>
                    <a:pt x="4504" y="11442"/>
                    <a:pt x="4570" y="11575"/>
                    <a:pt x="4704" y="11575"/>
                  </a:cubicBezTo>
                  <a:lnTo>
                    <a:pt x="4737" y="11575"/>
                  </a:lnTo>
                  <a:cubicBezTo>
                    <a:pt x="4871" y="11575"/>
                    <a:pt x="4937" y="11508"/>
                    <a:pt x="5004" y="11408"/>
                  </a:cubicBezTo>
                  <a:cubicBezTo>
                    <a:pt x="6238" y="8840"/>
                    <a:pt x="7839" y="6438"/>
                    <a:pt x="9741" y="4270"/>
                  </a:cubicBezTo>
                  <a:cubicBezTo>
                    <a:pt x="9707" y="4236"/>
                    <a:pt x="9674" y="4170"/>
                    <a:pt x="9674" y="4136"/>
                  </a:cubicBezTo>
                  <a:cubicBezTo>
                    <a:pt x="9574" y="4003"/>
                    <a:pt x="9507" y="3903"/>
                    <a:pt x="9441" y="3769"/>
                  </a:cubicBezTo>
                  <a:cubicBezTo>
                    <a:pt x="7706" y="5738"/>
                    <a:pt x="6205" y="7906"/>
                    <a:pt x="5004" y="10174"/>
                  </a:cubicBezTo>
                  <a:cubicBezTo>
                    <a:pt x="4671" y="6305"/>
                    <a:pt x="2836" y="2635"/>
                    <a:pt x="1"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2" name="Google Shape;1462;p35"/>
            <p:cNvSpPr/>
            <p:nvPr/>
          </p:nvSpPr>
          <p:spPr>
            <a:xfrm>
              <a:off x="8633285" y="3767802"/>
              <a:ext cx="419292" cy="321638"/>
            </a:xfrm>
            <a:custGeom>
              <a:avLst/>
              <a:gdLst/>
              <a:ahLst/>
              <a:cxnLst/>
              <a:rect l="l" t="t" r="r" b="b"/>
              <a:pathLst>
                <a:path w="15178" h="11643" extrusionOk="0">
                  <a:moveTo>
                    <a:pt x="500" y="1"/>
                  </a:moveTo>
                  <a:cubicBezTo>
                    <a:pt x="334" y="101"/>
                    <a:pt x="167" y="201"/>
                    <a:pt x="0" y="334"/>
                  </a:cubicBezTo>
                  <a:cubicBezTo>
                    <a:pt x="3469" y="2936"/>
                    <a:pt x="5704" y="7106"/>
                    <a:pt x="5904" y="11376"/>
                  </a:cubicBezTo>
                  <a:cubicBezTo>
                    <a:pt x="5904" y="11509"/>
                    <a:pt x="5971" y="11642"/>
                    <a:pt x="6104" y="11642"/>
                  </a:cubicBezTo>
                  <a:lnTo>
                    <a:pt x="6171" y="11642"/>
                  </a:lnTo>
                  <a:cubicBezTo>
                    <a:pt x="6271" y="11642"/>
                    <a:pt x="6405" y="11609"/>
                    <a:pt x="6438" y="11476"/>
                  </a:cubicBezTo>
                  <a:cubicBezTo>
                    <a:pt x="8606" y="7473"/>
                    <a:pt x="11608" y="3937"/>
                    <a:pt x="15178" y="1101"/>
                  </a:cubicBezTo>
                  <a:cubicBezTo>
                    <a:pt x="15111" y="935"/>
                    <a:pt x="14977" y="801"/>
                    <a:pt x="14844" y="668"/>
                  </a:cubicBezTo>
                  <a:cubicBezTo>
                    <a:pt x="11442" y="3336"/>
                    <a:pt x="8573" y="6672"/>
                    <a:pt x="6405" y="10442"/>
                  </a:cubicBezTo>
                  <a:cubicBezTo>
                    <a:pt x="5971" y="6372"/>
                    <a:pt x="3769" y="2502"/>
                    <a:pt x="500"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3" name="Google Shape;1463;p35"/>
            <p:cNvSpPr/>
            <p:nvPr/>
          </p:nvSpPr>
          <p:spPr>
            <a:xfrm>
              <a:off x="8755831" y="3820594"/>
              <a:ext cx="547389" cy="473410"/>
            </a:xfrm>
            <a:custGeom>
              <a:avLst/>
              <a:gdLst/>
              <a:ahLst/>
              <a:cxnLst/>
              <a:rect l="l" t="t" r="r" b="b"/>
              <a:pathLst>
                <a:path w="19815" h="17137" extrusionOk="0">
                  <a:moveTo>
                    <a:pt x="18053" y="1"/>
                  </a:moveTo>
                  <a:cubicBezTo>
                    <a:pt x="13772" y="1"/>
                    <a:pt x="9460" y="1575"/>
                    <a:pt x="6205" y="4361"/>
                  </a:cubicBezTo>
                  <a:cubicBezTo>
                    <a:pt x="2536" y="7530"/>
                    <a:pt x="201" y="12267"/>
                    <a:pt x="1" y="17137"/>
                  </a:cubicBezTo>
                  <a:cubicBezTo>
                    <a:pt x="4837" y="15469"/>
                    <a:pt x="9240" y="14068"/>
                    <a:pt x="12976" y="11399"/>
                  </a:cubicBezTo>
                  <a:cubicBezTo>
                    <a:pt x="16646" y="8731"/>
                    <a:pt x="19514" y="4628"/>
                    <a:pt x="19815" y="91"/>
                  </a:cubicBezTo>
                  <a:cubicBezTo>
                    <a:pt x="19230" y="31"/>
                    <a:pt x="18642" y="1"/>
                    <a:pt x="18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4" name="Google Shape;1464;p35"/>
            <p:cNvSpPr/>
            <p:nvPr/>
          </p:nvSpPr>
          <p:spPr>
            <a:xfrm>
              <a:off x="9046119" y="3839683"/>
              <a:ext cx="206442" cy="185281"/>
            </a:xfrm>
            <a:custGeom>
              <a:avLst/>
              <a:gdLst/>
              <a:ahLst/>
              <a:cxnLst/>
              <a:rect l="l" t="t" r="r" b="b"/>
              <a:pathLst>
                <a:path w="7473" h="6707" extrusionOk="0">
                  <a:moveTo>
                    <a:pt x="2669" y="1"/>
                  </a:moveTo>
                  <a:lnTo>
                    <a:pt x="2669" y="1"/>
                  </a:lnTo>
                  <a:cubicBezTo>
                    <a:pt x="2468" y="34"/>
                    <a:pt x="2302" y="101"/>
                    <a:pt x="2068" y="167"/>
                  </a:cubicBezTo>
                  <a:cubicBezTo>
                    <a:pt x="2035" y="2269"/>
                    <a:pt x="1067" y="4604"/>
                    <a:pt x="67" y="6272"/>
                  </a:cubicBezTo>
                  <a:cubicBezTo>
                    <a:pt x="0" y="6405"/>
                    <a:pt x="33" y="6539"/>
                    <a:pt x="133" y="6605"/>
                  </a:cubicBezTo>
                  <a:cubicBezTo>
                    <a:pt x="177" y="6670"/>
                    <a:pt x="247" y="6707"/>
                    <a:pt x="328" y="6707"/>
                  </a:cubicBezTo>
                  <a:cubicBezTo>
                    <a:pt x="373" y="6707"/>
                    <a:pt x="420" y="6696"/>
                    <a:pt x="467" y="6672"/>
                  </a:cubicBezTo>
                  <a:cubicBezTo>
                    <a:pt x="1749" y="5970"/>
                    <a:pt x="3488" y="5549"/>
                    <a:pt x="5225" y="5549"/>
                  </a:cubicBezTo>
                  <a:cubicBezTo>
                    <a:pt x="5883" y="5549"/>
                    <a:pt x="6540" y="5610"/>
                    <a:pt x="7172" y="5738"/>
                  </a:cubicBezTo>
                  <a:cubicBezTo>
                    <a:pt x="7305" y="5571"/>
                    <a:pt x="7372" y="5404"/>
                    <a:pt x="7472" y="5238"/>
                  </a:cubicBezTo>
                  <a:cubicBezTo>
                    <a:pt x="6720" y="5064"/>
                    <a:pt x="5935" y="4983"/>
                    <a:pt x="5153" y="4983"/>
                  </a:cubicBezTo>
                  <a:cubicBezTo>
                    <a:pt x="3682" y="4983"/>
                    <a:pt x="2221" y="5270"/>
                    <a:pt x="1001" y="5771"/>
                  </a:cubicBezTo>
                  <a:cubicBezTo>
                    <a:pt x="1668" y="4504"/>
                    <a:pt x="2635" y="2269"/>
                    <a:pt x="266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5" name="Google Shape;1465;p35"/>
            <p:cNvSpPr/>
            <p:nvPr/>
          </p:nvSpPr>
          <p:spPr>
            <a:xfrm>
              <a:off x="8756743" y="3832307"/>
              <a:ext cx="544627" cy="461697"/>
            </a:xfrm>
            <a:custGeom>
              <a:avLst/>
              <a:gdLst/>
              <a:ahLst/>
              <a:cxnLst/>
              <a:rect l="l" t="t" r="r" b="b"/>
              <a:pathLst>
                <a:path w="19715" h="16713" extrusionOk="0">
                  <a:moveTo>
                    <a:pt x="19715" y="1"/>
                  </a:moveTo>
                  <a:cubicBezTo>
                    <a:pt x="12376" y="4504"/>
                    <a:pt x="5672" y="10208"/>
                    <a:pt x="1" y="16713"/>
                  </a:cubicBezTo>
                  <a:cubicBezTo>
                    <a:pt x="368" y="16613"/>
                    <a:pt x="701" y="16479"/>
                    <a:pt x="1102" y="16346"/>
                  </a:cubicBezTo>
                  <a:cubicBezTo>
                    <a:pt x="6472" y="10308"/>
                    <a:pt x="12777" y="5004"/>
                    <a:pt x="19648" y="701"/>
                  </a:cubicBezTo>
                  <a:cubicBezTo>
                    <a:pt x="19682" y="468"/>
                    <a:pt x="19715" y="201"/>
                    <a:pt x="19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6" name="Google Shape;1466;p35"/>
            <p:cNvSpPr/>
            <p:nvPr/>
          </p:nvSpPr>
          <p:spPr>
            <a:xfrm>
              <a:off x="8881167" y="3899575"/>
              <a:ext cx="216580" cy="274040"/>
            </a:xfrm>
            <a:custGeom>
              <a:avLst/>
              <a:gdLst/>
              <a:ahLst/>
              <a:cxnLst/>
              <a:rect l="l" t="t" r="r" b="b"/>
              <a:pathLst>
                <a:path w="7840" h="9920" extrusionOk="0">
                  <a:moveTo>
                    <a:pt x="3769" y="1"/>
                  </a:moveTo>
                  <a:lnTo>
                    <a:pt x="3769" y="1"/>
                  </a:lnTo>
                  <a:cubicBezTo>
                    <a:pt x="3603" y="101"/>
                    <a:pt x="3369" y="234"/>
                    <a:pt x="3202" y="368"/>
                  </a:cubicBezTo>
                  <a:cubicBezTo>
                    <a:pt x="3369" y="3670"/>
                    <a:pt x="2202" y="7206"/>
                    <a:pt x="100" y="9441"/>
                  </a:cubicBezTo>
                  <a:cubicBezTo>
                    <a:pt x="0" y="9541"/>
                    <a:pt x="0" y="9708"/>
                    <a:pt x="33" y="9774"/>
                  </a:cubicBezTo>
                  <a:cubicBezTo>
                    <a:pt x="110" y="9876"/>
                    <a:pt x="206" y="9920"/>
                    <a:pt x="291" y="9920"/>
                  </a:cubicBezTo>
                  <a:cubicBezTo>
                    <a:pt x="318" y="9920"/>
                    <a:pt x="343" y="9916"/>
                    <a:pt x="367" y="9908"/>
                  </a:cubicBezTo>
                  <a:cubicBezTo>
                    <a:pt x="1859" y="9432"/>
                    <a:pt x="3379" y="9181"/>
                    <a:pt x="4845" y="9181"/>
                  </a:cubicBezTo>
                  <a:cubicBezTo>
                    <a:pt x="5641" y="9181"/>
                    <a:pt x="6421" y="9255"/>
                    <a:pt x="7172" y="9408"/>
                  </a:cubicBezTo>
                  <a:cubicBezTo>
                    <a:pt x="7372" y="9274"/>
                    <a:pt x="7639" y="9107"/>
                    <a:pt x="7839" y="8974"/>
                  </a:cubicBezTo>
                  <a:cubicBezTo>
                    <a:pt x="6862" y="8706"/>
                    <a:pt x="5826" y="8572"/>
                    <a:pt x="4762" y="8572"/>
                  </a:cubicBezTo>
                  <a:cubicBezTo>
                    <a:pt x="3573" y="8572"/>
                    <a:pt x="2349" y="8739"/>
                    <a:pt x="1134" y="9074"/>
                  </a:cubicBezTo>
                  <a:cubicBezTo>
                    <a:pt x="3102" y="6606"/>
                    <a:pt x="4036" y="3203"/>
                    <a:pt x="376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7" name="Google Shape;1467;p35"/>
            <p:cNvSpPr/>
            <p:nvPr/>
          </p:nvSpPr>
          <p:spPr>
            <a:xfrm>
              <a:off x="8524524" y="4239449"/>
              <a:ext cx="387054" cy="134727"/>
            </a:xfrm>
            <a:custGeom>
              <a:avLst/>
              <a:gdLst/>
              <a:ahLst/>
              <a:cxnLst/>
              <a:rect l="l" t="t" r="r" b="b"/>
              <a:pathLst>
                <a:path w="14011" h="4877" extrusionOk="0">
                  <a:moveTo>
                    <a:pt x="7150" y="0"/>
                  </a:moveTo>
                  <a:cubicBezTo>
                    <a:pt x="4344" y="0"/>
                    <a:pt x="1440" y="1108"/>
                    <a:pt x="1" y="3743"/>
                  </a:cubicBezTo>
                  <a:cubicBezTo>
                    <a:pt x="1702" y="4410"/>
                    <a:pt x="4204" y="4877"/>
                    <a:pt x="7039" y="4877"/>
                  </a:cubicBezTo>
                  <a:cubicBezTo>
                    <a:pt x="9775" y="4877"/>
                    <a:pt x="12276" y="4443"/>
                    <a:pt x="14011" y="3776"/>
                  </a:cubicBezTo>
                  <a:cubicBezTo>
                    <a:pt x="13777" y="2775"/>
                    <a:pt x="12943" y="1875"/>
                    <a:pt x="12043" y="1274"/>
                  </a:cubicBezTo>
                  <a:cubicBezTo>
                    <a:pt x="10734" y="463"/>
                    <a:pt x="8962" y="0"/>
                    <a:pt x="7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8" name="Google Shape;1468;p35"/>
            <p:cNvSpPr/>
            <p:nvPr/>
          </p:nvSpPr>
          <p:spPr>
            <a:xfrm>
              <a:off x="8445294" y="3492102"/>
              <a:ext cx="299510" cy="803749"/>
            </a:xfrm>
            <a:custGeom>
              <a:avLst/>
              <a:gdLst/>
              <a:ahLst/>
              <a:cxnLst/>
              <a:rect l="l" t="t" r="r" b="b"/>
              <a:pathLst>
                <a:path w="10842" h="29095" extrusionOk="0">
                  <a:moveTo>
                    <a:pt x="287" y="0"/>
                  </a:moveTo>
                  <a:cubicBezTo>
                    <a:pt x="269" y="0"/>
                    <a:pt x="252" y="2"/>
                    <a:pt x="234" y="7"/>
                  </a:cubicBezTo>
                  <a:cubicBezTo>
                    <a:pt x="100" y="107"/>
                    <a:pt x="0" y="240"/>
                    <a:pt x="67" y="407"/>
                  </a:cubicBezTo>
                  <a:lnTo>
                    <a:pt x="10274" y="28928"/>
                  </a:lnTo>
                  <a:cubicBezTo>
                    <a:pt x="10308" y="28994"/>
                    <a:pt x="10408" y="29094"/>
                    <a:pt x="10541" y="29094"/>
                  </a:cubicBezTo>
                  <a:lnTo>
                    <a:pt x="10641" y="29094"/>
                  </a:lnTo>
                  <a:cubicBezTo>
                    <a:pt x="10775" y="28994"/>
                    <a:pt x="10841" y="28861"/>
                    <a:pt x="10808" y="28694"/>
                  </a:cubicBezTo>
                  <a:lnTo>
                    <a:pt x="601" y="174"/>
                  </a:lnTo>
                  <a:cubicBezTo>
                    <a:pt x="514" y="87"/>
                    <a:pt x="402" y="0"/>
                    <a:pt x="287" y="0"/>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9" name="Google Shape;1469;p35"/>
            <p:cNvSpPr/>
            <p:nvPr/>
          </p:nvSpPr>
          <p:spPr>
            <a:xfrm>
              <a:off x="8389076" y="3446990"/>
              <a:ext cx="175115" cy="335589"/>
            </a:xfrm>
            <a:custGeom>
              <a:avLst/>
              <a:gdLst/>
              <a:ahLst/>
              <a:cxnLst/>
              <a:rect l="l" t="t" r="r" b="b"/>
              <a:pathLst>
                <a:path w="6339" h="12148" extrusionOk="0">
                  <a:moveTo>
                    <a:pt x="1813" y="0"/>
                  </a:moveTo>
                  <a:cubicBezTo>
                    <a:pt x="1651" y="0"/>
                    <a:pt x="1490" y="23"/>
                    <a:pt x="1335" y="72"/>
                  </a:cubicBezTo>
                  <a:cubicBezTo>
                    <a:pt x="668" y="272"/>
                    <a:pt x="267" y="939"/>
                    <a:pt x="134" y="1640"/>
                  </a:cubicBezTo>
                  <a:cubicBezTo>
                    <a:pt x="0" y="2374"/>
                    <a:pt x="167" y="3074"/>
                    <a:pt x="367" y="3741"/>
                  </a:cubicBezTo>
                  <a:cubicBezTo>
                    <a:pt x="1435" y="7077"/>
                    <a:pt x="3503" y="10046"/>
                    <a:pt x="6272" y="12147"/>
                  </a:cubicBezTo>
                  <a:cubicBezTo>
                    <a:pt x="6338" y="8945"/>
                    <a:pt x="5771" y="5409"/>
                    <a:pt x="4303" y="2240"/>
                  </a:cubicBezTo>
                  <a:cubicBezTo>
                    <a:pt x="4037" y="1607"/>
                    <a:pt x="3703" y="1039"/>
                    <a:pt x="3203" y="572"/>
                  </a:cubicBezTo>
                  <a:cubicBezTo>
                    <a:pt x="2825" y="220"/>
                    <a:pt x="2313"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0" name="Google Shape;1470;p35"/>
            <p:cNvSpPr/>
            <p:nvPr/>
          </p:nvSpPr>
          <p:spPr>
            <a:xfrm>
              <a:off x="8356810" y="3780648"/>
              <a:ext cx="241470" cy="160418"/>
            </a:xfrm>
            <a:custGeom>
              <a:avLst/>
              <a:gdLst/>
              <a:ahLst/>
              <a:cxnLst/>
              <a:rect l="l" t="t" r="r" b="b"/>
              <a:pathLst>
                <a:path w="8741" h="5807" extrusionOk="0">
                  <a:moveTo>
                    <a:pt x="1713" y="0"/>
                  </a:moveTo>
                  <a:cubicBezTo>
                    <a:pt x="1676" y="0"/>
                    <a:pt x="1639" y="1"/>
                    <a:pt x="1602" y="3"/>
                  </a:cubicBezTo>
                  <a:cubicBezTo>
                    <a:pt x="801" y="69"/>
                    <a:pt x="1" y="703"/>
                    <a:pt x="1" y="1504"/>
                  </a:cubicBezTo>
                  <a:cubicBezTo>
                    <a:pt x="1" y="2371"/>
                    <a:pt x="835" y="2971"/>
                    <a:pt x="1602" y="3372"/>
                  </a:cubicBezTo>
                  <a:cubicBezTo>
                    <a:pt x="3970" y="4673"/>
                    <a:pt x="6472" y="5540"/>
                    <a:pt x="8740" y="5807"/>
                  </a:cubicBezTo>
                  <a:cubicBezTo>
                    <a:pt x="7640" y="3672"/>
                    <a:pt x="5938" y="1871"/>
                    <a:pt x="3837" y="670"/>
                  </a:cubicBezTo>
                  <a:cubicBezTo>
                    <a:pt x="3169" y="320"/>
                    <a:pt x="2471" y="0"/>
                    <a:pt x="1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1" name="Google Shape;1471;p35"/>
            <p:cNvSpPr/>
            <p:nvPr/>
          </p:nvSpPr>
          <p:spPr>
            <a:xfrm>
              <a:off x="8598256" y="3613736"/>
              <a:ext cx="101384" cy="341169"/>
            </a:xfrm>
            <a:custGeom>
              <a:avLst/>
              <a:gdLst/>
              <a:ahLst/>
              <a:cxnLst/>
              <a:rect l="l" t="t" r="r" b="b"/>
              <a:pathLst>
                <a:path w="3670" h="12350" extrusionOk="0">
                  <a:moveTo>
                    <a:pt x="2287" y="0"/>
                  </a:moveTo>
                  <a:cubicBezTo>
                    <a:pt x="1490" y="0"/>
                    <a:pt x="1026" y="982"/>
                    <a:pt x="834" y="1842"/>
                  </a:cubicBezTo>
                  <a:cubicBezTo>
                    <a:pt x="34" y="5244"/>
                    <a:pt x="0" y="8880"/>
                    <a:pt x="668" y="12349"/>
                  </a:cubicBezTo>
                  <a:cubicBezTo>
                    <a:pt x="2536" y="8880"/>
                    <a:pt x="3670" y="5444"/>
                    <a:pt x="3603" y="2075"/>
                  </a:cubicBezTo>
                  <a:cubicBezTo>
                    <a:pt x="3570" y="1208"/>
                    <a:pt x="3269" y="74"/>
                    <a:pt x="2402" y="7"/>
                  </a:cubicBezTo>
                  <a:cubicBezTo>
                    <a:pt x="2363" y="3"/>
                    <a:pt x="2324" y="0"/>
                    <a:pt x="2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2" name="Google Shape;1472;p35"/>
            <p:cNvSpPr/>
            <p:nvPr/>
          </p:nvSpPr>
          <p:spPr>
            <a:xfrm>
              <a:off x="8386314" y="3985987"/>
              <a:ext cx="299510" cy="185474"/>
            </a:xfrm>
            <a:custGeom>
              <a:avLst/>
              <a:gdLst/>
              <a:ahLst/>
              <a:cxnLst/>
              <a:rect l="l" t="t" r="r" b="b"/>
              <a:pathLst>
                <a:path w="10842" h="6714" extrusionOk="0">
                  <a:moveTo>
                    <a:pt x="1730" y="0"/>
                  </a:moveTo>
                  <a:cubicBezTo>
                    <a:pt x="1594" y="0"/>
                    <a:pt x="1462" y="12"/>
                    <a:pt x="1335" y="42"/>
                  </a:cubicBezTo>
                  <a:cubicBezTo>
                    <a:pt x="868" y="108"/>
                    <a:pt x="401" y="409"/>
                    <a:pt x="234" y="876"/>
                  </a:cubicBezTo>
                  <a:cubicBezTo>
                    <a:pt x="0" y="1710"/>
                    <a:pt x="834" y="2443"/>
                    <a:pt x="1568" y="2877"/>
                  </a:cubicBezTo>
                  <a:cubicBezTo>
                    <a:pt x="4504" y="4478"/>
                    <a:pt x="7706" y="5579"/>
                    <a:pt x="10841" y="6713"/>
                  </a:cubicBezTo>
                  <a:cubicBezTo>
                    <a:pt x="9207" y="3544"/>
                    <a:pt x="6205" y="1109"/>
                    <a:pt x="2736" y="142"/>
                  </a:cubicBezTo>
                  <a:cubicBezTo>
                    <a:pt x="2405" y="71"/>
                    <a:pt x="2059" y="0"/>
                    <a:pt x="1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3" name="Google Shape;1473;p35"/>
            <p:cNvSpPr/>
            <p:nvPr/>
          </p:nvSpPr>
          <p:spPr>
            <a:xfrm>
              <a:off x="8682099" y="3869988"/>
              <a:ext cx="111550" cy="293157"/>
            </a:xfrm>
            <a:custGeom>
              <a:avLst/>
              <a:gdLst/>
              <a:ahLst/>
              <a:cxnLst/>
              <a:rect l="l" t="t" r="r" b="b"/>
              <a:pathLst>
                <a:path w="4038" h="10612" extrusionOk="0">
                  <a:moveTo>
                    <a:pt x="2884" y="1"/>
                  </a:moveTo>
                  <a:cubicBezTo>
                    <a:pt x="2163" y="1"/>
                    <a:pt x="1659" y="799"/>
                    <a:pt x="1402" y="1505"/>
                  </a:cubicBezTo>
                  <a:cubicBezTo>
                    <a:pt x="368" y="4408"/>
                    <a:pt x="1" y="7576"/>
                    <a:pt x="368" y="10612"/>
                  </a:cubicBezTo>
                  <a:cubicBezTo>
                    <a:pt x="2703" y="8310"/>
                    <a:pt x="3904" y="5175"/>
                    <a:pt x="4004" y="2006"/>
                  </a:cubicBezTo>
                  <a:cubicBezTo>
                    <a:pt x="4037" y="1172"/>
                    <a:pt x="3804" y="138"/>
                    <a:pt x="2970" y="4"/>
                  </a:cubicBezTo>
                  <a:cubicBezTo>
                    <a:pt x="2941" y="2"/>
                    <a:pt x="2912" y="1"/>
                    <a:pt x="2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4" name="Google Shape;1474;p35"/>
            <p:cNvSpPr/>
            <p:nvPr/>
          </p:nvSpPr>
          <p:spPr>
            <a:xfrm>
              <a:off x="8521761" y="4647833"/>
              <a:ext cx="380617" cy="108760"/>
            </a:xfrm>
            <a:custGeom>
              <a:avLst/>
              <a:gdLst/>
              <a:ahLst/>
              <a:cxnLst/>
              <a:rect l="l" t="t" r="r" b="b"/>
              <a:pathLst>
                <a:path w="13778" h="3937" extrusionOk="0">
                  <a:moveTo>
                    <a:pt x="6872" y="1"/>
                  </a:moveTo>
                  <a:cubicBezTo>
                    <a:pt x="3070" y="1"/>
                    <a:pt x="1" y="868"/>
                    <a:pt x="1" y="1969"/>
                  </a:cubicBezTo>
                  <a:cubicBezTo>
                    <a:pt x="1" y="3036"/>
                    <a:pt x="3070" y="3937"/>
                    <a:pt x="6872" y="3937"/>
                  </a:cubicBezTo>
                  <a:cubicBezTo>
                    <a:pt x="10675" y="3937"/>
                    <a:pt x="13777" y="3036"/>
                    <a:pt x="13777" y="1969"/>
                  </a:cubicBezTo>
                  <a:cubicBezTo>
                    <a:pt x="13777" y="868"/>
                    <a:pt x="10675" y="1"/>
                    <a:pt x="6872" y="1"/>
                  </a:cubicBezTo>
                  <a:close/>
                </a:path>
              </a:pathLst>
            </a:custGeom>
            <a:solidFill>
              <a:srgbClr val="373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5" name="Google Shape;1475;p35"/>
            <p:cNvSpPr/>
            <p:nvPr/>
          </p:nvSpPr>
          <p:spPr>
            <a:xfrm>
              <a:off x="8469245" y="4301357"/>
              <a:ext cx="499488" cy="383380"/>
            </a:xfrm>
            <a:custGeom>
              <a:avLst/>
              <a:gdLst/>
              <a:ahLst/>
              <a:cxnLst/>
              <a:rect l="l" t="t" r="r" b="b"/>
              <a:pathLst>
                <a:path w="18081" h="13878" extrusionOk="0">
                  <a:moveTo>
                    <a:pt x="0" y="1"/>
                  </a:moveTo>
                  <a:lnTo>
                    <a:pt x="2869" y="10508"/>
                  </a:lnTo>
                  <a:cubicBezTo>
                    <a:pt x="3403" y="12509"/>
                    <a:pt x="5238" y="13877"/>
                    <a:pt x="7339" y="13877"/>
                  </a:cubicBezTo>
                  <a:lnTo>
                    <a:pt x="10741" y="13877"/>
                  </a:lnTo>
                  <a:cubicBezTo>
                    <a:pt x="12843" y="13877"/>
                    <a:pt x="14678" y="12509"/>
                    <a:pt x="15211" y="10508"/>
                  </a:cubicBezTo>
                  <a:lnTo>
                    <a:pt x="18080" y="1"/>
                  </a:lnTo>
                  <a:lnTo>
                    <a:pt x="18080" y="1"/>
                  </a:lnTo>
                  <a:cubicBezTo>
                    <a:pt x="17279" y="1502"/>
                    <a:pt x="13543" y="2636"/>
                    <a:pt x="9040" y="2636"/>
                  </a:cubicBezTo>
                  <a:cubicBezTo>
                    <a:pt x="4537" y="2636"/>
                    <a:pt x="768" y="150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6" name="Google Shape;1476;p35"/>
            <p:cNvSpPr/>
            <p:nvPr/>
          </p:nvSpPr>
          <p:spPr>
            <a:xfrm>
              <a:off x="8469245" y="4299506"/>
              <a:ext cx="314262" cy="384291"/>
            </a:xfrm>
            <a:custGeom>
              <a:avLst/>
              <a:gdLst/>
              <a:ahLst/>
              <a:cxnLst/>
              <a:rect l="l" t="t" r="r" b="b"/>
              <a:pathLst>
                <a:path w="11376" h="13911" extrusionOk="0">
                  <a:moveTo>
                    <a:pt x="0" y="1"/>
                  </a:moveTo>
                  <a:lnTo>
                    <a:pt x="2869" y="10542"/>
                  </a:lnTo>
                  <a:cubicBezTo>
                    <a:pt x="3403" y="12543"/>
                    <a:pt x="5238" y="13911"/>
                    <a:pt x="7339" y="13911"/>
                  </a:cubicBezTo>
                  <a:lnTo>
                    <a:pt x="10741" y="13911"/>
                  </a:lnTo>
                  <a:cubicBezTo>
                    <a:pt x="10942" y="13911"/>
                    <a:pt x="11175" y="13911"/>
                    <a:pt x="11375" y="13877"/>
                  </a:cubicBezTo>
                  <a:cubicBezTo>
                    <a:pt x="7773" y="10408"/>
                    <a:pt x="6071" y="5905"/>
                    <a:pt x="5238" y="2369"/>
                  </a:cubicBezTo>
                  <a:cubicBezTo>
                    <a:pt x="2569" y="1936"/>
                    <a:pt x="568" y="10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7" name="Google Shape;1477;p35"/>
            <p:cNvSpPr/>
            <p:nvPr/>
          </p:nvSpPr>
          <p:spPr>
            <a:xfrm>
              <a:off x="6922969" y="4195386"/>
              <a:ext cx="786042" cy="126274"/>
            </a:xfrm>
            <a:custGeom>
              <a:avLst/>
              <a:gdLst/>
              <a:ahLst/>
              <a:cxnLst/>
              <a:rect l="l" t="t" r="r" b="b"/>
              <a:pathLst>
                <a:path w="28454" h="4571" extrusionOk="0">
                  <a:moveTo>
                    <a:pt x="0" y="0"/>
                  </a:moveTo>
                  <a:lnTo>
                    <a:pt x="0" y="4570"/>
                  </a:lnTo>
                  <a:lnTo>
                    <a:pt x="28454" y="4570"/>
                  </a:lnTo>
                  <a:lnTo>
                    <a:pt x="2845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8" name="Google Shape;1478;p35"/>
            <p:cNvSpPr/>
            <p:nvPr/>
          </p:nvSpPr>
          <p:spPr>
            <a:xfrm>
              <a:off x="6922969" y="4195386"/>
              <a:ext cx="786042" cy="65444"/>
            </a:xfrm>
            <a:custGeom>
              <a:avLst/>
              <a:gdLst/>
              <a:ahLst/>
              <a:cxnLst/>
              <a:rect l="l" t="t" r="r" b="b"/>
              <a:pathLst>
                <a:path w="28454" h="2369" extrusionOk="0">
                  <a:moveTo>
                    <a:pt x="0" y="0"/>
                  </a:moveTo>
                  <a:lnTo>
                    <a:pt x="0" y="2369"/>
                  </a:lnTo>
                  <a:lnTo>
                    <a:pt x="28454" y="2369"/>
                  </a:lnTo>
                  <a:lnTo>
                    <a:pt x="2845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9" name="Google Shape;1479;p35"/>
            <p:cNvSpPr/>
            <p:nvPr/>
          </p:nvSpPr>
          <p:spPr>
            <a:xfrm>
              <a:off x="6700889" y="4283843"/>
              <a:ext cx="1159255" cy="387054"/>
            </a:xfrm>
            <a:custGeom>
              <a:avLst/>
              <a:gdLst/>
              <a:ahLst/>
              <a:cxnLst/>
              <a:rect l="l" t="t" r="r" b="b"/>
              <a:pathLst>
                <a:path w="41964" h="14011" extrusionOk="0">
                  <a:moveTo>
                    <a:pt x="8073" y="1"/>
                  </a:moveTo>
                  <a:lnTo>
                    <a:pt x="0" y="14011"/>
                  </a:lnTo>
                  <a:lnTo>
                    <a:pt x="41897" y="14011"/>
                  </a:lnTo>
                  <a:cubicBezTo>
                    <a:pt x="41897" y="14011"/>
                    <a:pt x="41963" y="6672"/>
                    <a:pt x="36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0" name="Google Shape;1480;p35"/>
            <p:cNvSpPr/>
            <p:nvPr/>
          </p:nvSpPr>
          <p:spPr>
            <a:xfrm>
              <a:off x="6147966" y="3768741"/>
              <a:ext cx="729853" cy="825684"/>
            </a:xfrm>
            <a:custGeom>
              <a:avLst/>
              <a:gdLst/>
              <a:ahLst/>
              <a:cxnLst/>
              <a:rect l="l" t="t" r="r" b="b"/>
              <a:pathLst>
                <a:path w="26420" h="29889" extrusionOk="0">
                  <a:moveTo>
                    <a:pt x="16279" y="0"/>
                  </a:moveTo>
                  <a:lnTo>
                    <a:pt x="1" y="22550"/>
                  </a:lnTo>
                  <a:lnTo>
                    <a:pt x="10141" y="29888"/>
                  </a:lnTo>
                  <a:lnTo>
                    <a:pt x="26420" y="7339"/>
                  </a:lnTo>
                  <a:lnTo>
                    <a:pt x="16279"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1" name="Google Shape;1481;p35"/>
            <p:cNvSpPr/>
            <p:nvPr/>
          </p:nvSpPr>
          <p:spPr>
            <a:xfrm>
              <a:off x="6479720" y="3773327"/>
              <a:ext cx="396253" cy="321638"/>
            </a:xfrm>
            <a:custGeom>
              <a:avLst/>
              <a:gdLst/>
              <a:ahLst/>
              <a:cxnLst/>
              <a:rect l="l" t="t" r="r" b="b"/>
              <a:pathLst>
                <a:path w="14344" h="11643" extrusionOk="0">
                  <a:moveTo>
                    <a:pt x="4203" y="1"/>
                  </a:moveTo>
                  <a:lnTo>
                    <a:pt x="0" y="5805"/>
                  </a:lnTo>
                  <a:lnTo>
                    <a:pt x="11208" y="11643"/>
                  </a:lnTo>
                  <a:lnTo>
                    <a:pt x="14344" y="7306"/>
                  </a:lnTo>
                  <a:lnTo>
                    <a:pt x="4203"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2" name="Google Shape;1482;p35"/>
            <p:cNvSpPr/>
            <p:nvPr/>
          </p:nvSpPr>
          <p:spPr>
            <a:xfrm>
              <a:off x="7297100" y="2693261"/>
              <a:ext cx="426668" cy="529488"/>
            </a:xfrm>
            <a:custGeom>
              <a:avLst/>
              <a:gdLst/>
              <a:ahLst/>
              <a:cxnLst/>
              <a:rect l="l" t="t" r="r" b="b"/>
              <a:pathLst>
                <a:path w="15445" h="19167" extrusionOk="0">
                  <a:moveTo>
                    <a:pt x="10383" y="0"/>
                  </a:moveTo>
                  <a:cubicBezTo>
                    <a:pt x="8118" y="0"/>
                    <a:pt x="4870" y="2632"/>
                    <a:pt x="3069" y="5874"/>
                  </a:cubicBezTo>
                  <a:cubicBezTo>
                    <a:pt x="1234" y="9176"/>
                    <a:pt x="601" y="12979"/>
                    <a:pt x="0" y="16682"/>
                  </a:cubicBezTo>
                  <a:cubicBezTo>
                    <a:pt x="1604" y="18328"/>
                    <a:pt x="3872" y="19167"/>
                    <a:pt x="6145" y="19167"/>
                  </a:cubicBezTo>
                  <a:cubicBezTo>
                    <a:pt x="7511" y="19167"/>
                    <a:pt x="8880" y="18863"/>
                    <a:pt x="10107" y="18250"/>
                  </a:cubicBezTo>
                  <a:cubicBezTo>
                    <a:pt x="13343" y="16648"/>
                    <a:pt x="15445" y="12979"/>
                    <a:pt x="15445" y="9343"/>
                  </a:cubicBezTo>
                  <a:cubicBezTo>
                    <a:pt x="15445" y="5674"/>
                    <a:pt x="13476" y="2171"/>
                    <a:pt x="10508" y="3"/>
                  </a:cubicBezTo>
                  <a:cubicBezTo>
                    <a:pt x="10466" y="1"/>
                    <a:pt x="10425" y="0"/>
                    <a:pt x="10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3" name="Google Shape;1483;p35"/>
            <p:cNvSpPr/>
            <p:nvPr/>
          </p:nvSpPr>
          <p:spPr>
            <a:xfrm>
              <a:off x="6748791" y="2717295"/>
              <a:ext cx="458023" cy="499239"/>
            </a:xfrm>
            <a:custGeom>
              <a:avLst/>
              <a:gdLst/>
              <a:ahLst/>
              <a:cxnLst/>
              <a:rect l="l" t="t" r="r" b="b"/>
              <a:pathLst>
                <a:path w="16580" h="18072" extrusionOk="0">
                  <a:moveTo>
                    <a:pt x="2302" y="0"/>
                  </a:moveTo>
                  <a:cubicBezTo>
                    <a:pt x="735" y="3103"/>
                    <a:pt x="1" y="6772"/>
                    <a:pt x="801" y="10141"/>
                  </a:cubicBezTo>
                  <a:cubicBezTo>
                    <a:pt x="1602" y="13510"/>
                    <a:pt x="4070" y="16612"/>
                    <a:pt x="7406" y="17680"/>
                  </a:cubicBezTo>
                  <a:cubicBezTo>
                    <a:pt x="8207" y="17944"/>
                    <a:pt x="9048" y="18072"/>
                    <a:pt x="9889" y="18072"/>
                  </a:cubicBezTo>
                  <a:cubicBezTo>
                    <a:pt x="12551" y="18072"/>
                    <a:pt x="15210" y="16792"/>
                    <a:pt x="16579" y="14511"/>
                  </a:cubicBezTo>
                  <a:cubicBezTo>
                    <a:pt x="14144" y="11976"/>
                    <a:pt x="12776" y="8607"/>
                    <a:pt x="10775" y="5671"/>
                  </a:cubicBezTo>
                  <a:cubicBezTo>
                    <a:pt x="8774" y="2769"/>
                    <a:pt x="5771" y="101"/>
                    <a:pt x="23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4" name="Google Shape;1484;p35"/>
            <p:cNvSpPr/>
            <p:nvPr/>
          </p:nvSpPr>
          <p:spPr>
            <a:xfrm>
              <a:off x="6977336" y="3045346"/>
              <a:ext cx="640458" cy="815545"/>
            </a:xfrm>
            <a:custGeom>
              <a:avLst/>
              <a:gdLst/>
              <a:ahLst/>
              <a:cxnLst/>
              <a:rect l="l" t="t" r="r" b="b"/>
              <a:pathLst>
                <a:path w="23184" h="29522" extrusionOk="0">
                  <a:moveTo>
                    <a:pt x="5904" y="1"/>
                  </a:moveTo>
                  <a:lnTo>
                    <a:pt x="4237" y="10008"/>
                  </a:lnTo>
                  <a:lnTo>
                    <a:pt x="0" y="10008"/>
                  </a:lnTo>
                  <a:lnTo>
                    <a:pt x="5037" y="29522"/>
                  </a:lnTo>
                  <a:lnTo>
                    <a:pt x="23183" y="10008"/>
                  </a:lnTo>
                  <a:lnTo>
                    <a:pt x="17313" y="10008"/>
                  </a:lnTo>
                  <a:lnTo>
                    <a:pt x="14077"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5" name="Google Shape;1485;p35"/>
            <p:cNvSpPr/>
            <p:nvPr/>
          </p:nvSpPr>
          <p:spPr>
            <a:xfrm>
              <a:off x="7130298" y="3047196"/>
              <a:ext cx="304124" cy="213735"/>
            </a:xfrm>
            <a:custGeom>
              <a:avLst/>
              <a:gdLst/>
              <a:ahLst/>
              <a:cxnLst/>
              <a:rect l="l" t="t" r="r" b="b"/>
              <a:pathLst>
                <a:path w="11009" h="7737" extrusionOk="0">
                  <a:moveTo>
                    <a:pt x="367" y="0"/>
                  </a:moveTo>
                  <a:lnTo>
                    <a:pt x="1" y="2369"/>
                  </a:lnTo>
                  <a:cubicBezTo>
                    <a:pt x="1669" y="4919"/>
                    <a:pt x="4675" y="7736"/>
                    <a:pt x="10028" y="7736"/>
                  </a:cubicBezTo>
                  <a:cubicBezTo>
                    <a:pt x="10346" y="7736"/>
                    <a:pt x="10673" y="7726"/>
                    <a:pt x="11008" y="7706"/>
                  </a:cubicBezTo>
                  <a:lnTo>
                    <a:pt x="8540"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6" name="Google Shape;1486;p35"/>
            <p:cNvSpPr/>
            <p:nvPr/>
          </p:nvSpPr>
          <p:spPr>
            <a:xfrm>
              <a:off x="7106346" y="3045346"/>
              <a:ext cx="511449" cy="423906"/>
            </a:xfrm>
            <a:custGeom>
              <a:avLst/>
              <a:gdLst/>
              <a:ahLst/>
              <a:cxnLst/>
              <a:rect l="l" t="t" r="r" b="b"/>
              <a:pathLst>
                <a:path w="18514" h="15345" extrusionOk="0">
                  <a:moveTo>
                    <a:pt x="1234" y="1"/>
                  </a:moveTo>
                  <a:lnTo>
                    <a:pt x="0" y="7439"/>
                  </a:lnTo>
                  <a:lnTo>
                    <a:pt x="13543" y="15345"/>
                  </a:lnTo>
                  <a:lnTo>
                    <a:pt x="18513" y="10008"/>
                  </a:lnTo>
                  <a:lnTo>
                    <a:pt x="12643" y="10008"/>
                  </a:lnTo>
                  <a:lnTo>
                    <a:pt x="9407"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7" name="Google Shape;1487;p35"/>
            <p:cNvSpPr/>
            <p:nvPr/>
          </p:nvSpPr>
          <p:spPr>
            <a:xfrm>
              <a:off x="6417065" y="3321792"/>
              <a:ext cx="633082" cy="750129"/>
            </a:xfrm>
            <a:custGeom>
              <a:avLst/>
              <a:gdLst/>
              <a:ahLst/>
              <a:cxnLst/>
              <a:rect l="l" t="t" r="r" b="b"/>
              <a:pathLst>
                <a:path w="22917" h="27154" extrusionOk="0">
                  <a:moveTo>
                    <a:pt x="18080" y="1"/>
                  </a:moveTo>
                  <a:cubicBezTo>
                    <a:pt x="15811" y="1"/>
                    <a:pt x="13643" y="968"/>
                    <a:pt x="12142" y="2669"/>
                  </a:cubicBezTo>
                  <a:lnTo>
                    <a:pt x="0" y="17647"/>
                  </a:lnTo>
                  <a:lnTo>
                    <a:pt x="17746" y="27154"/>
                  </a:lnTo>
                  <a:lnTo>
                    <a:pt x="22916"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8" name="Google Shape;1488;p35"/>
            <p:cNvSpPr/>
            <p:nvPr/>
          </p:nvSpPr>
          <p:spPr>
            <a:xfrm>
              <a:off x="6564502" y="3435138"/>
              <a:ext cx="450619" cy="636784"/>
            </a:xfrm>
            <a:custGeom>
              <a:avLst/>
              <a:gdLst/>
              <a:ahLst/>
              <a:cxnLst/>
              <a:rect l="l" t="t" r="r" b="b"/>
              <a:pathLst>
                <a:path w="16312" h="23051" extrusionOk="0">
                  <a:moveTo>
                    <a:pt x="14344" y="1"/>
                  </a:moveTo>
                  <a:lnTo>
                    <a:pt x="0" y="16379"/>
                  </a:lnTo>
                  <a:lnTo>
                    <a:pt x="12409" y="23051"/>
                  </a:lnTo>
                  <a:lnTo>
                    <a:pt x="16312" y="2636"/>
                  </a:lnTo>
                  <a:lnTo>
                    <a:pt x="14344"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9" name="Google Shape;1489;p35"/>
            <p:cNvSpPr/>
            <p:nvPr/>
          </p:nvSpPr>
          <p:spPr>
            <a:xfrm>
              <a:off x="7423210" y="2441761"/>
              <a:ext cx="316223" cy="421060"/>
            </a:xfrm>
            <a:custGeom>
              <a:avLst/>
              <a:gdLst/>
              <a:ahLst/>
              <a:cxnLst/>
              <a:rect l="l" t="t" r="r" b="b"/>
              <a:pathLst>
                <a:path w="11447" h="15242" extrusionOk="0">
                  <a:moveTo>
                    <a:pt x="405" y="1"/>
                  </a:moveTo>
                  <a:cubicBezTo>
                    <a:pt x="405" y="1"/>
                    <a:pt x="0" y="15242"/>
                    <a:pt x="3734" y="15242"/>
                  </a:cubicBezTo>
                  <a:cubicBezTo>
                    <a:pt x="4286" y="15242"/>
                    <a:pt x="4928" y="14909"/>
                    <a:pt x="5676" y="14144"/>
                  </a:cubicBezTo>
                  <a:cubicBezTo>
                    <a:pt x="11447" y="8173"/>
                    <a:pt x="5109" y="1635"/>
                    <a:pt x="5109" y="1635"/>
                  </a:cubicBezTo>
                  <a:lnTo>
                    <a:pt x="405"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0" name="Google Shape;1490;p35"/>
            <p:cNvSpPr/>
            <p:nvPr/>
          </p:nvSpPr>
          <p:spPr>
            <a:xfrm>
              <a:off x="6898990" y="2333027"/>
              <a:ext cx="669050" cy="778694"/>
            </a:xfrm>
            <a:custGeom>
              <a:avLst/>
              <a:gdLst/>
              <a:ahLst/>
              <a:cxnLst/>
              <a:rect l="l" t="t" r="r" b="b"/>
              <a:pathLst>
                <a:path w="24219" h="28188" extrusionOk="0">
                  <a:moveTo>
                    <a:pt x="1" y="1"/>
                  </a:moveTo>
                  <a:lnTo>
                    <a:pt x="568" y="17680"/>
                  </a:lnTo>
                  <a:cubicBezTo>
                    <a:pt x="568" y="23451"/>
                    <a:pt x="5271" y="28187"/>
                    <a:pt x="11075" y="28187"/>
                  </a:cubicBezTo>
                  <a:lnTo>
                    <a:pt x="13711" y="28187"/>
                  </a:lnTo>
                  <a:cubicBezTo>
                    <a:pt x="19515" y="28187"/>
                    <a:pt x="24218" y="23517"/>
                    <a:pt x="24185" y="17680"/>
                  </a:cubicBezTo>
                  <a:lnTo>
                    <a:pt x="23584"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1" name="Google Shape;1491;p35"/>
            <p:cNvSpPr/>
            <p:nvPr/>
          </p:nvSpPr>
          <p:spPr>
            <a:xfrm>
              <a:off x="7285110" y="2748263"/>
              <a:ext cx="53482" cy="165336"/>
            </a:xfrm>
            <a:custGeom>
              <a:avLst/>
              <a:gdLst/>
              <a:ahLst/>
              <a:cxnLst/>
              <a:rect l="l" t="t" r="r" b="b"/>
              <a:pathLst>
                <a:path w="1936" h="5985" extrusionOk="0">
                  <a:moveTo>
                    <a:pt x="273" y="0"/>
                  </a:moveTo>
                  <a:cubicBezTo>
                    <a:pt x="191" y="0"/>
                    <a:pt x="104" y="25"/>
                    <a:pt x="67" y="80"/>
                  </a:cubicBezTo>
                  <a:cubicBezTo>
                    <a:pt x="1" y="180"/>
                    <a:pt x="1" y="381"/>
                    <a:pt x="101" y="481"/>
                  </a:cubicBezTo>
                  <a:cubicBezTo>
                    <a:pt x="868" y="1048"/>
                    <a:pt x="1335" y="1982"/>
                    <a:pt x="1368" y="2916"/>
                  </a:cubicBezTo>
                  <a:cubicBezTo>
                    <a:pt x="1368" y="3883"/>
                    <a:pt x="935" y="4850"/>
                    <a:pt x="234" y="5484"/>
                  </a:cubicBezTo>
                  <a:cubicBezTo>
                    <a:pt x="101" y="5584"/>
                    <a:pt x="101" y="5751"/>
                    <a:pt x="201" y="5884"/>
                  </a:cubicBezTo>
                  <a:cubicBezTo>
                    <a:pt x="234" y="5918"/>
                    <a:pt x="334" y="5985"/>
                    <a:pt x="401" y="5985"/>
                  </a:cubicBezTo>
                  <a:cubicBezTo>
                    <a:pt x="468" y="5985"/>
                    <a:pt x="519" y="5955"/>
                    <a:pt x="556" y="5955"/>
                  </a:cubicBezTo>
                  <a:cubicBezTo>
                    <a:pt x="575" y="5955"/>
                    <a:pt x="590" y="5962"/>
                    <a:pt x="601" y="5985"/>
                  </a:cubicBezTo>
                  <a:cubicBezTo>
                    <a:pt x="1435" y="5217"/>
                    <a:pt x="1935" y="4083"/>
                    <a:pt x="1902" y="2982"/>
                  </a:cubicBezTo>
                  <a:cubicBezTo>
                    <a:pt x="1902" y="1848"/>
                    <a:pt x="1335" y="747"/>
                    <a:pt x="434" y="47"/>
                  </a:cubicBezTo>
                  <a:cubicBezTo>
                    <a:pt x="404" y="17"/>
                    <a:pt x="341" y="0"/>
                    <a:pt x="273" y="0"/>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2" name="Google Shape;1492;p35"/>
            <p:cNvSpPr/>
            <p:nvPr/>
          </p:nvSpPr>
          <p:spPr>
            <a:xfrm>
              <a:off x="6953357" y="2731108"/>
              <a:ext cx="198154" cy="198154"/>
            </a:xfrm>
            <a:custGeom>
              <a:avLst/>
              <a:gdLst/>
              <a:ahLst/>
              <a:cxnLst/>
              <a:rect l="l" t="t" r="r" b="b"/>
              <a:pathLst>
                <a:path w="7173" h="7173" extrusionOk="0">
                  <a:moveTo>
                    <a:pt x="3570" y="1"/>
                  </a:moveTo>
                  <a:cubicBezTo>
                    <a:pt x="1602" y="1"/>
                    <a:pt x="1" y="1602"/>
                    <a:pt x="1" y="3603"/>
                  </a:cubicBezTo>
                  <a:cubicBezTo>
                    <a:pt x="1" y="5571"/>
                    <a:pt x="1602" y="7173"/>
                    <a:pt x="3570" y="7173"/>
                  </a:cubicBezTo>
                  <a:cubicBezTo>
                    <a:pt x="5538" y="7173"/>
                    <a:pt x="7173" y="5571"/>
                    <a:pt x="7173" y="3603"/>
                  </a:cubicBezTo>
                  <a:cubicBezTo>
                    <a:pt x="7173" y="1602"/>
                    <a:pt x="5538" y="1"/>
                    <a:pt x="3570" y="1"/>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3" name="Google Shape;1493;p35"/>
            <p:cNvSpPr/>
            <p:nvPr/>
          </p:nvSpPr>
          <p:spPr>
            <a:xfrm>
              <a:off x="7433486" y="2730196"/>
              <a:ext cx="134561" cy="199066"/>
            </a:xfrm>
            <a:custGeom>
              <a:avLst/>
              <a:gdLst/>
              <a:ahLst/>
              <a:cxnLst/>
              <a:rect l="l" t="t" r="r" b="b"/>
              <a:pathLst>
                <a:path w="4871" h="7206" extrusionOk="0">
                  <a:moveTo>
                    <a:pt x="3636" y="0"/>
                  </a:moveTo>
                  <a:cubicBezTo>
                    <a:pt x="1635" y="0"/>
                    <a:pt x="0" y="1635"/>
                    <a:pt x="0" y="3636"/>
                  </a:cubicBezTo>
                  <a:cubicBezTo>
                    <a:pt x="0" y="5638"/>
                    <a:pt x="1601" y="7206"/>
                    <a:pt x="3569" y="7206"/>
                  </a:cubicBezTo>
                  <a:cubicBezTo>
                    <a:pt x="3736" y="7206"/>
                    <a:pt x="3936" y="7206"/>
                    <a:pt x="4136" y="7172"/>
                  </a:cubicBezTo>
                  <a:cubicBezTo>
                    <a:pt x="4570" y="5971"/>
                    <a:pt x="4870" y="4670"/>
                    <a:pt x="4870" y="3336"/>
                  </a:cubicBezTo>
                  <a:lnTo>
                    <a:pt x="4803" y="201"/>
                  </a:lnTo>
                  <a:cubicBezTo>
                    <a:pt x="4403" y="67"/>
                    <a:pt x="4036" y="0"/>
                    <a:pt x="3636" y="0"/>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4" name="Google Shape;1494;p35"/>
            <p:cNvSpPr/>
            <p:nvPr/>
          </p:nvSpPr>
          <p:spPr>
            <a:xfrm>
              <a:off x="7101733" y="2122937"/>
              <a:ext cx="180640" cy="191276"/>
            </a:xfrm>
            <a:custGeom>
              <a:avLst/>
              <a:gdLst/>
              <a:ahLst/>
              <a:cxnLst/>
              <a:rect l="l" t="t" r="r" b="b"/>
              <a:pathLst>
                <a:path w="6539" h="6924" extrusionOk="0">
                  <a:moveTo>
                    <a:pt x="4537" y="0"/>
                  </a:moveTo>
                  <a:cubicBezTo>
                    <a:pt x="5171" y="1368"/>
                    <a:pt x="4637" y="3036"/>
                    <a:pt x="3670" y="4170"/>
                  </a:cubicBezTo>
                  <a:cubicBezTo>
                    <a:pt x="2669" y="5337"/>
                    <a:pt x="1335" y="6038"/>
                    <a:pt x="0" y="6772"/>
                  </a:cubicBezTo>
                  <a:cubicBezTo>
                    <a:pt x="539" y="6874"/>
                    <a:pt x="1059" y="6923"/>
                    <a:pt x="1552" y="6923"/>
                  </a:cubicBezTo>
                  <a:cubicBezTo>
                    <a:pt x="3468" y="6923"/>
                    <a:pt x="4981" y="6177"/>
                    <a:pt x="5671" y="4904"/>
                  </a:cubicBezTo>
                  <a:cubicBezTo>
                    <a:pt x="6538" y="3302"/>
                    <a:pt x="6038" y="1101"/>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5" name="Google Shape;1495;p35"/>
            <p:cNvSpPr/>
            <p:nvPr/>
          </p:nvSpPr>
          <p:spPr>
            <a:xfrm>
              <a:off x="6706414" y="2283772"/>
              <a:ext cx="479183" cy="408657"/>
            </a:xfrm>
            <a:custGeom>
              <a:avLst/>
              <a:gdLst/>
              <a:ahLst/>
              <a:cxnLst/>
              <a:rect l="l" t="t" r="r" b="b"/>
              <a:pathLst>
                <a:path w="17346" h="14793" extrusionOk="0">
                  <a:moveTo>
                    <a:pt x="13643" y="1"/>
                  </a:moveTo>
                  <a:cubicBezTo>
                    <a:pt x="10083" y="1"/>
                    <a:pt x="5267" y="1093"/>
                    <a:pt x="2969" y="3185"/>
                  </a:cubicBezTo>
                  <a:cubicBezTo>
                    <a:pt x="0" y="5953"/>
                    <a:pt x="601" y="11124"/>
                    <a:pt x="2302" y="14793"/>
                  </a:cubicBezTo>
                  <a:cubicBezTo>
                    <a:pt x="5971" y="14793"/>
                    <a:pt x="10541" y="12725"/>
                    <a:pt x="13210" y="10223"/>
                  </a:cubicBezTo>
                  <a:cubicBezTo>
                    <a:pt x="15878" y="7721"/>
                    <a:pt x="17346" y="3818"/>
                    <a:pt x="16345" y="282"/>
                  </a:cubicBezTo>
                  <a:cubicBezTo>
                    <a:pt x="15614" y="94"/>
                    <a:pt x="14682" y="1"/>
                    <a:pt x="13643"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6" name="Google Shape;1496;p35"/>
            <p:cNvSpPr/>
            <p:nvPr/>
          </p:nvSpPr>
          <p:spPr>
            <a:xfrm>
              <a:off x="6559888" y="2672128"/>
              <a:ext cx="298599" cy="346638"/>
            </a:xfrm>
            <a:custGeom>
              <a:avLst/>
              <a:gdLst/>
              <a:ahLst/>
              <a:cxnLst/>
              <a:rect l="l" t="t" r="r" b="b"/>
              <a:pathLst>
                <a:path w="10809" h="12548" extrusionOk="0">
                  <a:moveTo>
                    <a:pt x="10808" y="1"/>
                  </a:moveTo>
                  <a:cubicBezTo>
                    <a:pt x="9074" y="1002"/>
                    <a:pt x="7005" y="1435"/>
                    <a:pt x="5137" y="2169"/>
                  </a:cubicBezTo>
                  <a:cubicBezTo>
                    <a:pt x="3269" y="2936"/>
                    <a:pt x="1401" y="4104"/>
                    <a:pt x="634" y="5972"/>
                  </a:cubicBezTo>
                  <a:cubicBezTo>
                    <a:pt x="0" y="7573"/>
                    <a:pt x="267" y="9441"/>
                    <a:pt x="1335" y="10775"/>
                  </a:cubicBezTo>
                  <a:cubicBezTo>
                    <a:pt x="2232" y="11897"/>
                    <a:pt x="3672" y="12548"/>
                    <a:pt x="5100" y="12548"/>
                  </a:cubicBezTo>
                  <a:cubicBezTo>
                    <a:pt x="5370" y="12548"/>
                    <a:pt x="5639" y="12524"/>
                    <a:pt x="5905" y="12477"/>
                  </a:cubicBezTo>
                  <a:cubicBezTo>
                    <a:pt x="4237" y="11676"/>
                    <a:pt x="3303" y="9741"/>
                    <a:pt x="3403" y="7907"/>
                  </a:cubicBezTo>
                  <a:cubicBezTo>
                    <a:pt x="3503" y="6072"/>
                    <a:pt x="4504" y="4337"/>
                    <a:pt x="5938" y="3137"/>
                  </a:cubicBezTo>
                  <a:cubicBezTo>
                    <a:pt x="7272" y="1936"/>
                    <a:pt x="8974" y="1135"/>
                    <a:pt x="10808" y="1"/>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7" name="Google Shape;1497;p35"/>
            <p:cNvSpPr/>
            <p:nvPr/>
          </p:nvSpPr>
          <p:spPr>
            <a:xfrm>
              <a:off x="6647433" y="2706245"/>
              <a:ext cx="280145" cy="520206"/>
            </a:xfrm>
            <a:custGeom>
              <a:avLst/>
              <a:gdLst/>
              <a:ahLst/>
              <a:cxnLst/>
              <a:rect l="l" t="t" r="r" b="b"/>
              <a:pathLst>
                <a:path w="10141" h="18831" extrusionOk="0">
                  <a:moveTo>
                    <a:pt x="4737" y="0"/>
                  </a:moveTo>
                  <a:cubicBezTo>
                    <a:pt x="2936" y="2335"/>
                    <a:pt x="1335" y="4904"/>
                    <a:pt x="668" y="7772"/>
                  </a:cubicBezTo>
                  <a:cubicBezTo>
                    <a:pt x="0" y="10675"/>
                    <a:pt x="401" y="13877"/>
                    <a:pt x="2235" y="16212"/>
                  </a:cubicBezTo>
                  <a:cubicBezTo>
                    <a:pt x="3520" y="17824"/>
                    <a:pt x="5591" y="18831"/>
                    <a:pt x="7622" y="18831"/>
                  </a:cubicBezTo>
                  <a:cubicBezTo>
                    <a:pt x="8490" y="18831"/>
                    <a:pt x="9351" y="18646"/>
                    <a:pt x="10141" y="18247"/>
                  </a:cubicBezTo>
                  <a:lnTo>
                    <a:pt x="10141" y="18247"/>
                  </a:lnTo>
                  <a:cubicBezTo>
                    <a:pt x="9879" y="18307"/>
                    <a:pt x="9618" y="18336"/>
                    <a:pt x="9359" y="18336"/>
                  </a:cubicBezTo>
                  <a:cubicBezTo>
                    <a:pt x="7344" y="18336"/>
                    <a:pt x="5495" y="16588"/>
                    <a:pt x="4904" y="14577"/>
                  </a:cubicBezTo>
                  <a:cubicBezTo>
                    <a:pt x="4237" y="12342"/>
                    <a:pt x="4770" y="9907"/>
                    <a:pt x="5338" y="7606"/>
                  </a:cubicBezTo>
                  <a:cubicBezTo>
                    <a:pt x="5905" y="5337"/>
                    <a:pt x="6505" y="2936"/>
                    <a:pt x="4737"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8" name="Google Shape;1498;p35"/>
            <p:cNvSpPr/>
            <p:nvPr/>
          </p:nvSpPr>
          <p:spPr>
            <a:xfrm>
              <a:off x="7611311" y="2716384"/>
              <a:ext cx="28" cy="28"/>
            </a:xfrm>
            <a:custGeom>
              <a:avLst/>
              <a:gdLst/>
              <a:ahLst/>
              <a:cxnLst/>
              <a:rect l="l" t="t" r="r" b="b"/>
              <a:pathLst>
                <a:path w="1" h="1" fill="none" extrusionOk="0">
                  <a:moveTo>
                    <a:pt x="1" y="0"/>
                  </a:moveTo>
                  <a:close/>
                </a:path>
              </a:pathLst>
            </a:custGeom>
            <a:noFill/>
            <a:ln w="6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9" name="Google Shape;1499;p35"/>
            <p:cNvSpPr/>
            <p:nvPr/>
          </p:nvSpPr>
          <p:spPr>
            <a:xfrm>
              <a:off x="7617775" y="2648177"/>
              <a:ext cx="197215" cy="463548"/>
            </a:xfrm>
            <a:custGeom>
              <a:avLst/>
              <a:gdLst/>
              <a:ahLst/>
              <a:cxnLst/>
              <a:rect l="l" t="t" r="r" b="b"/>
              <a:pathLst>
                <a:path w="7139" h="16780" extrusionOk="0">
                  <a:moveTo>
                    <a:pt x="0" y="1"/>
                  </a:moveTo>
                  <a:lnTo>
                    <a:pt x="0" y="1"/>
                  </a:lnTo>
                  <a:cubicBezTo>
                    <a:pt x="34" y="2136"/>
                    <a:pt x="601" y="4137"/>
                    <a:pt x="1502" y="5938"/>
                  </a:cubicBezTo>
                  <a:cubicBezTo>
                    <a:pt x="2335" y="7673"/>
                    <a:pt x="3470" y="9307"/>
                    <a:pt x="4137" y="11142"/>
                  </a:cubicBezTo>
                  <a:cubicBezTo>
                    <a:pt x="4804" y="12977"/>
                    <a:pt x="4971" y="15112"/>
                    <a:pt x="3903" y="16779"/>
                  </a:cubicBezTo>
                  <a:cubicBezTo>
                    <a:pt x="6005" y="16012"/>
                    <a:pt x="7139" y="13510"/>
                    <a:pt x="6905" y="11309"/>
                  </a:cubicBezTo>
                  <a:cubicBezTo>
                    <a:pt x="6705" y="9040"/>
                    <a:pt x="5471" y="7039"/>
                    <a:pt x="4070" y="5304"/>
                  </a:cubicBezTo>
                  <a:cubicBezTo>
                    <a:pt x="2702" y="3537"/>
                    <a:pt x="1101" y="193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0" name="Google Shape;1500;p35"/>
            <p:cNvSpPr/>
            <p:nvPr/>
          </p:nvSpPr>
          <p:spPr>
            <a:xfrm>
              <a:off x="7184664" y="2269130"/>
              <a:ext cx="452470" cy="348213"/>
            </a:xfrm>
            <a:custGeom>
              <a:avLst/>
              <a:gdLst/>
              <a:ahLst/>
              <a:cxnLst/>
              <a:rect l="l" t="t" r="r" b="b"/>
              <a:pathLst>
                <a:path w="16379" h="12605" extrusionOk="0">
                  <a:moveTo>
                    <a:pt x="5353" y="0"/>
                  </a:moveTo>
                  <a:cubicBezTo>
                    <a:pt x="3457" y="0"/>
                    <a:pt x="1506" y="150"/>
                    <a:pt x="1" y="546"/>
                  </a:cubicBezTo>
                  <a:cubicBezTo>
                    <a:pt x="3136" y="5749"/>
                    <a:pt x="8473" y="10386"/>
                    <a:pt x="13410" y="12354"/>
                  </a:cubicBezTo>
                  <a:cubicBezTo>
                    <a:pt x="13761" y="12471"/>
                    <a:pt x="14145" y="12605"/>
                    <a:pt x="14516" y="12605"/>
                  </a:cubicBezTo>
                  <a:cubicBezTo>
                    <a:pt x="14674" y="12605"/>
                    <a:pt x="14829" y="12581"/>
                    <a:pt x="14978" y="12521"/>
                  </a:cubicBezTo>
                  <a:cubicBezTo>
                    <a:pt x="15712" y="12187"/>
                    <a:pt x="15912" y="11220"/>
                    <a:pt x="16012" y="10386"/>
                  </a:cubicBezTo>
                  <a:cubicBezTo>
                    <a:pt x="16212" y="8251"/>
                    <a:pt x="16379" y="6050"/>
                    <a:pt x="15478" y="4148"/>
                  </a:cubicBezTo>
                  <a:cubicBezTo>
                    <a:pt x="14344" y="1746"/>
                    <a:pt x="11642" y="412"/>
                    <a:pt x="9007" y="179"/>
                  </a:cubicBezTo>
                  <a:cubicBezTo>
                    <a:pt x="7923" y="70"/>
                    <a:pt x="6651" y="0"/>
                    <a:pt x="53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1" name="Google Shape;1501;p35"/>
            <p:cNvSpPr/>
            <p:nvPr/>
          </p:nvSpPr>
          <p:spPr>
            <a:xfrm>
              <a:off x="7153337" y="2901584"/>
              <a:ext cx="197215" cy="96798"/>
            </a:xfrm>
            <a:custGeom>
              <a:avLst/>
              <a:gdLst/>
              <a:ahLst/>
              <a:cxnLst/>
              <a:rect l="l" t="t" r="r" b="b"/>
              <a:pathLst>
                <a:path w="7139" h="3504" extrusionOk="0">
                  <a:moveTo>
                    <a:pt x="307" y="1"/>
                  </a:moveTo>
                  <a:cubicBezTo>
                    <a:pt x="260" y="1"/>
                    <a:pt x="212" y="12"/>
                    <a:pt x="167" y="34"/>
                  </a:cubicBezTo>
                  <a:cubicBezTo>
                    <a:pt x="34" y="134"/>
                    <a:pt x="0" y="301"/>
                    <a:pt x="101" y="435"/>
                  </a:cubicBezTo>
                  <a:cubicBezTo>
                    <a:pt x="1201" y="2336"/>
                    <a:pt x="3370" y="3503"/>
                    <a:pt x="5604" y="3503"/>
                  </a:cubicBezTo>
                  <a:cubicBezTo>
                    <a:pt x="6038" y="3503"/>
                    <a:pt x="6505" y="3470"/>
                    <a:pt x="6872" y="3370"/>
                  </a:cubicBezTo>
                  <a:cubicBezTo>
                    <a:pt x="7039" y="3337"/>
                    <a:pt x="7139" y="3203"/>
                    <a:pt x="7106" y="3036"/>
                  </a:cubicBezTo>
                  <a:cubicBezTo>
                    <a:pt x="7050" y="2897"/>
                    <a:pt x="6971" y="2828"/>
                    <a:pt x="6850" y="2828"/>
                  </a:cubicBezTo>
                  <a:cubicBezTo>
                    <a:pt x="6826" y="2828"/>
                    <a:pt x="6800" y="2831"/>
                    <a:pt x="6772" y="2836"/>
                  </a:cubicBezTo>
                  <a:cubicBezTo>
                    <a:pt x="6402" y="2916"/>
                    <a:pt x="6024" y="2954"/>
                    <a:pt x="5644" y="2954"/>
                  </a:cubicBezTo>
                  <a:cubicBezTo>
                    <a:pt x="3627" y="2954"/>
                    <a:pt x="1573" y="1875"/>
                    <a:pt x="534" y="134"/>
                  </a:cubicBezTo>
                  <a:cubicBezTo>
                    <a:pt x="490" y="45"/>
                    <a:pt x="401" y="1"/>
                    <a:pt x="307" y="1"/>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2" name="Google Shape;1502;p35"/>
            <p:cNvSpPr/>
            <p:nvPr/>
          </p:nvSpPr>
          <p:spPr>
            <a:xfrm>
              <a:off x="6715613" y="2573478"/>
              <a:ext cx="238708" cy="158457"/>
            </a:xfrm>
            <a:custGeom>
              <a:avLst/>
              <a:gdLst/>
              <a:ahLst/>
              <a:cxnLst/>
              <a:rect l="l" t="t" r="r" b="b"/>
              <a:pathLst>
                <a:path w="8641" h="5736" extrusionOk="0">
                  <a:moveTo>
                    <a:pt x="6196" y="0"/>
                  </a:moveTo>
                  <a:cubicBezTo>
                    <a:pt x="5922" y="0"/>
                    <a:pt x="5643" y="54"/>
                    <a:pt x="5371" y="170"/>
                  </a:cubicBezTo>
                  <a:lnTo>
                    <a:pt x="1669" y="1637"/>
                  </a:lnTo>
                  <a:cubicBezTo>
                    <a:pt x="535" y="2071"/>
                    <a:pt x="1" y="3372"/>
                    <a:pt x="535" y="4506"/>
                  </a:cubicBezTo>
                  <a:lnTo>
                    <a:pt x="535" y="4539"/>
                  </a:lnTo>
                  <a:cubicBezTo>
                    <a:pt x="908" y="5286"/>
                    <a:pt x="1690" y="5736"/>
                    <a:pt x="2492" y="5736"/>
                  </a:cubicBezTo>
                  <a:cubicBezTo>
                    <a:pt x="2765" y="5736"/>
                    <a:pt x="3041" y="5684"/>
                    <a:pt x="3303" y="5573"/>
                  </a:cubicBezTo>
                  <a:lnTo>
                    <a:pt x="7006" y="4072"/>
                  </a:lnTo>
                  <a:cubicBezTo>
                    <a:pt x="8107" y="3639"/>
                    <a:pt x="8640" y="2404"/>
                    <a:pt x="8173" y="1337"/>
                  </a:cubicBezTo>
                  <a:cubicBezTo>
                    <a:pt x="7821" y="508"/>
                    <a:pt x="7034" y="0"/>
                    <a:pt x="6196"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3" name="Google Shape;1503;p35"/>
            <p:cNvSpPr/>
            <p:nvPr/>
          </p:nvSpPr>
          <p:spPr>
            <a:xfrm>
              <a:off x="6882415" y="2492315"/>
              <a:ext cx="667199" cy="352274"/>
            </a:xfrm>
            <a:custGeom>
              <a:avLst/>
              <a:gdLst/>
              <a:ahLst/>
              <a:cxnLst/>
              <a:rect l="l" t="t" r="r" b="b"/>
              <a:pathLst>
                <a:path w="24152" h="12752" extrusionOk="0">
                  <a:moveTo>
                    <a:pt x="13918" y="0"/>
                  </a:moveTo>
                  <a:cubicBezTo>
                    <a:pt x="9110" y="0"/>
                    <a:pt x="4288" y="1065"/>
                    <a:pt x="0" y="3007"/>
                  </a:cubicBezTo>
                  <a:cubicBezTo>
                    <a:pt x="601" y="5576"/>
                    <a:pt x="1335" y="8144"/>
                    <a:pt x="3003" y="10146"/>
                  </a:cubicBezTo>
                  <a:cubicBezTo>
                    <a:pt x="4286" y="11685"/>
                    <a:pt x="6259" y="12751"/>
                    <a:pt x="8226" y="12751"/>
                  </a:cubicBezTo>
                  <a:cubicBezTo>
                    <a:pt x="8815" y="12751"/>
                    <a:pt x="9405" y="12655"/>
                    <a:pt x="9974" y="12448"/>
                  </a:cubicBezTo>
                  <a:cubicBezTo>
                    <a:pt x="11309" y="11947"/>
                    <a:pt x="12476" y="10813"/>
                    <a:pt x="13944" y="10780"/>
                  </a:cubicBezTo>
                  <a:cubicBezTo>
                    <a:pt x="13960" y="10779"/>
                    <a:pt x="13977" y="10779"/>
                    <a:pt x="13993" y="10779"/>
                  </a:cubicBezTo>
                  <a:cubicBezTo>
                    <a:pt x="15871" y="10779"/>
                    <a:pt x="17363" y="12648"/>
                    <a:pt x="19281" y="12648"/>
                  </a:cubicBezTo>
                  <a:cubicBezTo>
                    <a:pt x="19306" y="12648"/>
                    <a:pt x="19331" y="12649"/>
                    <a:pt x="19357" y="12649"/>
                  </a:cubicBezTo>
                  <a:cubicBezTo>
                    <a:pt x="20432" y="12649"/>
                    <a:pt x="21499" y="11960"/>
                    <a:pt x="22183" y="11080"/>
                  </a:cubicBezTo>
                  <a:cubicBezTo>
                    <a:pt x="22883" y="10146"/>
                    <a:pt x="23217" y="9012"/>
                    <a:pt x="23517" y="7944"/>
                  </a:cubicBezTo>
                  <a:cubicBezTo>
                    <a:pt x="23984" y="6010"/>
                    <a:pt x="24151" y="3775"/>
                    <a:pt x="22850" y="2274"/>
                  </a:cubicBezTo>
                  <a:cubicBezTo>
                    <a:pt x="21816" y="1006"/>
                    <a:pt x="20148" y="606"/>
                    <a:pt x="18547" y="339"/>
                  </a:cubicBezTo>
                  <a:cubicBezTo>
                    <a:pt x="17018" y="111"/>
                    <a:pt x="15469" y="0"/>
                    <a:pt x="1391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4" name="Google Shape;1504;p35"/>
            <p:cNvSpPr/>
            <p:nvPr/>
          </p:nvSpPr>
          <p:spPr>
            <a:xfrm>
              <a:off x="6778295" y="3321792"/>
              <a:ext cx="1021020" cy="902177"/>
            </a:xfrm>
            <a:custGeom>
              <a:avLst/>
              <a:gdLst/>
              <a:ahLst/>
              <a:cxnLst/>
              <a:rect l="l" t="t" r="r" b="b"/>
              <a:pathLst>
                <a:path w="36960" h="32658" extrusionOk="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5" name="Google Shape;1505;p35"/>
            <p:cNvSpPr/>
            <p:nvPr/>
          </p:nvSpPr>
          <p:spPr>
            <a:xfrm>
              <a:off x="6778295" y="3321792"/>
              <a:ext cx="1021020" cy="902177"/>
            </a:xfrm>
            <a:custGeom>
              <a:avLst/>
              <a:gdLst/>
              <a:ahLst/>
              <a:cxnLst/>
              <a:rect l="l" t="t" r="r" b="b"/>
              <a:pathLst>
                <a:path w="36960" h="32658" extrusionOk="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6" name="Google Shape;1506;p35"/>
            <p:cNvSpPr/>
            <p:nvPr/>
          </p:nvSpPr>
          <p:spPr>
            <a:xfrm>
              <a:off x="6792108" y="3859049"/>
              <a:ext cx="1007207" cy="364926"/>
            </a:xfrm>
            <a:custGeom>
              <a:avLst/>
              <a:gdLst/>
              <a:ahLst/>
              <a:cxnLst/>
              <a:rect l="l" t="t" r="r" b="b"/>
              <a:pathLst>
                <a:path w="36460" h="13210" extrusionOk="0">
                  <a:moveTo>
                    <a:pt x="0" y="0"/>
                  </a:moveTo>
                  <a:lnTo>
                    <a:pt x="0" y="0"/>
                  </a:lnTo>
                  <a:cubicBezTo>
                    <a:pt x="167" y="967"/>
                    <a:pt x="334" y="1901"/>
                    <a:pt x="568" y="2869"/>
                  </a:cubicBezTo>
                  <a:cubicBezTo>
                    <a:pt x="1401" y="6004"/>
                    <a:pt x="2936" y="10307"/>
                    <a:pt x="4370" y="13210"/>
                  </a:cubicBezTo>
                  <a:lnTo>
                    <a:pt x="33291" y="13210"/>
                  </a:lnTo>
                  <a:lnTo>
                    <a:pt x="36460" y="967"/>
                  </a:lnTo>
                  <a:lnTo>
                    <a:pt x="36426" y="834"/>
                  </a:lnTo>
                  <a:cubicBezTo>
                    <a:pt x="29922" y="3136"/>
                    <a:pt x="19614" y="3970"/>
                    <a:pt x="13110" y="4570"/>
                  </a:cubicBezTo>
                  <a:cubicBezTo>
                    <a:pt x="12726" y="4607"/>
                    <a:pt x="12342" y="4625"/>
                    <a:pt x="11959" y="4625"/>
                  </a:cubicBezTo>
                  <a:cubicBezTo>
                    <a:pt x="7194" y="4625"/>
                    <a:pt x="2625" y="18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7" name="Google Shape;1507;p35"/>
            <p:cNvSpPr/>
            <p:nvPr/>
          </p:nvSpPr>
          <p:spPr>
            <a:xfrm>
              <a:off x="6927555" y="2471789"/>
              <a:ext cx="667199" cy="353434"/>
            </a:xfrm>
            <a:custGeom>
              <a:avLst/>
              <a:gdLst/>
              <a:ahLst/>
              <a:cxnLst/>
              <a:rect l="l" t="t" r="r" b="b"/>
              <a:pathLst>
                <a:path w="24152" h="12794" extrusionOk="0">
                  <a:moveTo>
                    <a:pt x="13946" y="1"/>
                  </a:moveTo>
                  <a:cubicBezTo>
                    <a:pt x="9129" y="1"/>
                    <a:pt x="4297" y="1104"/>
                    <a:pt x="1" y="3050"/>
                  </a:cubicBezTo>
                  <a:cubicBezTo>
                    <a:pt x="601" y="5585"/>
                    <a:pt x="1335" y="8187"/>
                    <a:pt x="3003" y="10188"/>
                  </a:cubicBezTo>
                  <a:cubicBezTo>
                    <a:pt x="4286" y="11728"/>
                    <a:pt x="6260" y="12794"/>
                    <a:pt x="8226" y="12794"/>
                  </a:cubicBezTo>
                  <a:cubicBezTo>
                    <a:pt x="8816" y="12794"/>
                    <a:pt x="9405" y="12698"/>
                    <a:pt x="9975" y="12490"/>
                  </a:cubicBezTo>
                  <a:cubicBezTo>
                    <a:pt x="11309" y="11990"/>
                    <a:pt x="12477" y="10856"/>
                    <a:pt x="13911" y="10822"/>
                  </a:cubicBezTo>
                  <a:cubicBezTo>
                    <a:pt x="13944" y="10821"/>
                    <a:pt x="13976" y="10821"/>
                    <a:pt x="14009" y="10821"/>
                  </a:cubicBezTo>
                  <a:cubicBezTo>
                    <a:pt x="15897" y="10821"/>
                    <a:pt x="17379" y="12690"/>
                    <a:pt x="19281" y="12690"/>
                  </a:cubicBezTo>
                  <a:cubicBezTo>
                    <a:pt x="19307" y="12691"/>
                    <a:pt x="19332" y="12691"/>
                    <a:pt x="19357" y="12691"/>
                  </a:cubicBezTo>
                  <a:cubicBezTo>
                    <a:pt x="20432" y="12691"/>
                    <a:pt x="21499" y="12002"/>
                    <a:pt x="22183" y="11089"/>
                  </a:cubicBezTo>
                  <a:cubicBezTo>
                    <a:pt x="22884" y="10188"/>
                    <a:pt x="23218" y="9054"/>
                    <a:pt x="23518" y="7920"/>
                  </a:cubicBezTo>
                  <a:cubicBezTo>
                    <a:pt x="23985" y="6019"/>
                    <a:pt x="24152" y="3750"/>
                    <a:pt x="22851" y="2249"/>
                  </a:cubicBezTo>
                  <a:cubicBezTo>
                    <a:pt x="21817" y="1015"/>
                    <a:pt x="20149" y="582"/>
                    <a:pt x="18548" y="348"/>
                  </a:cubicBezTo>
                  <a:cubicBezTo>
                    <a:pt x="17027" y="114"/>
                    <a:pt x="15488" y="1"/>
                    <a:pt x="13946"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8" name="Google Shape;1508;p35"/>
            <p:cNvSpPr/>
            <p:nvPr/>
          </p:nvSpPr>
          <p:spPr>
            <a:xfrm>
              <a:off x="7121071" y="2472508"/>
              <a:ext cx="328102" cy="353572"/>
            </a:xfrm>
            <a:custGeom>
              <a:avLst/>
              <a:gdLst/>
              <a:ahLst/>
              <a:cxnLst/>
              <a:rect l="l" t="t" r="r" b="b"/>
              <a:pathLst>
                <a:path w="11877" h="12799" extrusionOk="0">
                  <a:moveTo>
                    <a:pt x="6939" y="1"/>
                  </a:moveTo>
                  <a:cubicBezTo>
                    <a:pt x="5457" y="1"/>
                    <a:pt x="3976" y="109"/>
                    <a:pt x="2503" y="322"/>
                  </a:cubicBezTo>
                  <a:lnTo>
                    <a:pt x="1" y="12664"/>
                  </a:lnTo>
                  <a:cubicBezTo>
                    <a:pt x="426" y="12749"/>
                    <a:pt x="851" y="12798"/>
                    <a:pt x="1274" y="12798"/>
                  </a:cubicBezTo>
                  <a:cubicBezTo>
                    <a:pt x="1846" y="12798"/>
                    <a:pt x="2413" y="12708"/>
                    <a:pt x="2970" y="12497"/>
                  </a:cubicBezTo>
                  <a:cubicBezTo>
                    <a:pt x="4304" y="11997"/>
                    <a:pt x="5472" y="10863"/>
                    <a:pt x="6906" y="10830"/>
                  </a:cubicBezTo>
                  <a:cubicBezTo>
                    <a:pt x="7473" y="10830"/>
                    <a:pt x="8007" y="10963"/>
                    <a:pt x="8507" y="11196"/>
                  </a:cubicBezTo>
                  <a:lnTo>
                    <a:pt x="11876" y="389"/>
                  </a:lnTo>
                  <a:cubicBezTo>
                    <a:pt x="11776" y="389"/>
                    <a:pt x="11643" y="355"/>
                    <a:pt x="11543" y="355"/>
                  </a:cubicBezTo>
                  <a:cubicBezTo>
                    <a:pt x="10014" y="118"/>
                    <a:pt x="8476" y="1"/>
                    <a:pt x="6939"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9" name="Google Shape;1509;p35"/>
            <p:cNvSpPr/>
            <p:nvPr/>
          </p:nvSpPr>
          <p:spPr>
            <a:xfrm>
              <a:off x="7129386" y="2276423"/>
              <a:ext cx="228542" cy="357965"/>
            </a:xfrm>
            <a:custGeom>
              <a:avLst/>
              <a:gdLst/>
              <a:ahLst/>
              <a:cxnLst/>
              <a:rect l="l" t="t" r="r" b="b"/>
              <a:pathLst>
                <a:path w="8273" h="12958" extrusionOk="0">
                  <a:moveTo>
                    <a:pt x="2153" y="0"/>
                  </a:moveTo>
                  <a:cubicBezTo>
                    <a:pt x="1608" y="0"/>
                    <a:pt x="1191" y="267"/>
                    <a:pt x="1535" y="782"/>
                  </a:cubicBezTo>
                  <a:cubicBezTo>
                    <a:pt x="67" y="3184"/>
                    <a:pt x="0" y="6386"/>
                    <a:pt x="1368" y="8821"/>
                  </a:cubicBezTo>
                  <a:cubicBezTo>
                    <a:pt x="2735" y="11289"/>
                    <a:pt x="5504" y="12924"/>
                    <a:pt x="8273" y="12957"/>
                  </a:cubicBezTo>
                  <a:cubicBezTo>
                    <a:pt x="6004" y="11289"/>
                    <a:pt x="4537" y="8487"/>
                    <a:pt x="4470" y="5619"/>
                  </a:cubicBezTo>
                  <a:cubicBezTo>
                    <a:pt x="4403" y="4651"/>
                    <a:pt x="4537" y="3651"/>
                    <a:pt x="4470" y="2683"/>
                  </a:cubicBezTo>
                  <a:cubicBezTo>
                    <a:pt x="4337" y="1749"/>
                    <a:pt x="3903" y="749"/>
                    <a:pt x="3069" y="248"/>
                  </a:cubicBezTo>
                  <a:cubicBezTo>
                    <a:pt x="2796" y="82"/>
                    <a:pt x="2454" y="0"/>
                    <a:pt x="2153"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0" name="Google Shape;1510;p35"/>
            <p:cNvSpPr/>
            <p:nvPr/>
          </p:nvSpPr>
          <p:spPr>
            <a:xfrm>
              <a:off x="7221517" y="2306176"/>
              <a:ext cx="300449" cy="320837"/>
            </a:xfrm>
            <a:custGeom>
              <a:avLst/>
              <a:gdLst/>
              <a:ahLst/>
              <a:cxnLst/>
              <a:rect l="l" t="t" r="r" b="b"/>
              <a:pathLst>
                <a:path w="10876" h="11614" extrusionOk="0">
                  <a:moveTo>
                    <a:pt x="227" y="1"/>
                  </a:moveTo>
                  <a:cubicBezTo>
                    <a:pt x="108" y="1"/>
                    <a:pt x="29" y="44"/>
                    <a:pt x="1" y="139"/>
                  </a:cubicBezTo>
                  <a:cubicBezTo>
                    <a:pt x="635" y="2874"/>
                    <a:pt x="1335" y="5676"/>
                    <a:pt x="3070" y="7944"/>
                  </a:cubicBezTo>
                  <a:cubicBezTo>
                    <a:pt x="4654" y="10006"/>
                    <a:pt x="7229" y="11614"/>
                    <a:pt x="9931" y="11614"/>
                  </a:cubicBezTo>
                  <a:cubicBezTo>
                    <a:pt x="10244" y="11614"/>
                    <a:pt x="10560" y="11592"/>
                    <a:pt x="10875" y="11547"/>
                  </a:cubicBezTo>
                  <a:cubicBezTo>
                    <a:pt x="8874" y="10913"/>
                    <a:pt x="7440" y="9245"/>
                    <a:pt x="6439" y="7544"/>
                  </a:cubicBezTo>
                  <a:cubicBezTo>
                    <a:pt x="5438" y="5843"/>
                    <a:pt x="4738" y="3941"/>
                    <a:pt x="3503" y="2374"/>
                  </a:cubicBezTo>
                  <a:cubicBezTo>
                    <a:pt x="2419" y="1094"/>
                    <a:pt x="824" y="1"/>
                    <a:pt x="227"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1" name="Google Shape;1511;p35"/>
            <p:cNvSpPr/>
            <p:nvPr/>
          </p:nvSpPr>
          <p:spPr>
            <a:xfrm>
              <a:off x="7279585" y="3807444"/>
              <a:ext cx="692973" cy="804468"/>
            </a:xfrm>
            <a:custGeom>
              <a:avLst/>
              <a:gdLst/>
              <a:ahLst/>
              <a:cxnLst/>
              <a:rect l="l" t="t" r="r" b="b"/>
              <a:pathLst>
                <a:path w="25085" h="29121" extrusionOk="0">
                  <a:moveTo>
                    <a:pt x="12576" y="0"/>
                  </a:moveTo>
                  <a:lnTo>
                    <a:pt x="12576" y="33"/>
                  </a:lnTo>
                  <a:lnTo>
                    <a:pt x="12576" y="9840"/>
                  </a:lnTo>
                  <a:lnTo>
                    <a:pt x="0" y="23217"/>
                  </a:lnTo>
                  <a:lnTo>
                    <a:pt x="7005" y="29121"/>
                  </a:lnTo>
                  <a:lnTo>
                    <a:pt x="21082" y="16612"/>
                  </a:lnTo>
                  <a:cubicBezTo>
                    <a:pt x="23617" y="14344"/>
                    <a:pt x="25085" y="11075"/>
                    <a:pt x="25085" y="7672"/>
                  </a:cubicBezTo>
                  <a:lnTo>
                    <a:pt x="25085"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2" name="Google Shape;1512;p35"/>
            <p:cNvSpPr/>
            <p:nvPr/>
          </p:nvSpPr>
          <p:spPr>
            <a:xfrm>
              <a:off x="7627002" y="3850733"/>
              <a:ext cx="345561" cy="169590"/>
            </a:xfrm>
            <a:custGeom>
              <a:avLst/>
              <a:gdLst/>
              <a:ahLst/>
              <a:cxnLst/>
              <a:rect l="l" t="t" r="r" b="b"/>
              <a:pathLst>
                <a:path w="12509" h="6139" extrusionOk="0">
                  <a:moveTo>
                    <a:pt x="0" y="1"/>
                  </a:moveTo>
                  <a:lnTo>
                    <a:pt x="0" y="6139"/>
                  </a:lnTo>
                  <a:lnTo>
                    <a:pt x="12509" y="5371"/>
                  </a:lnTo>
                  <a:lnTo>
                    <a:pt x="12509"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3" name="Google Shape;1513;p35"/>
            <p:cNvSpPr/>
            <p:nvPr/>
          </p:nvSpPr>
          <p:spPr>
            <a:xfrm>
              <a:off x="7510893" y="3321792"/>
              <a:ext cx="549213" cy="646922"/>
            </a:xfrm>
            <a:custGeom>
              <a:avLst/>
              <a:gdLst/>
              <a:ahLst/>
              <a:cxnLst/>
              <a:rect l="l" t="t" r="r" b="b"/>
              <a:pathLst>
                <a:path w="19881" h="23418" extrusionOk="0">
                  <a:moveTo>
                    <a:pt x="2168" y="1"/>
                  </a:moveTo>
                  <a:lnTo>
                    <a:pt x="0" y="23418"/>
                  </a:lnTo>
                  <a:lnTo>
                    <a:pt x="19881" y="22183"/>
                  </a:lnTo>
                  <a:lnTo>
                    <a:pt x="13176" y="4437"/>
                  </a:lnTo>
                  <a:cubicBezTo>
                    <a:pt x="11942" y="1735"/>
                    <a:pt x="9273" y="1"/>
                    <a:pt x="63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4" name="Google Shape;1514;p35"/>
            <p:cNvSpPr/>
            <p:nvPr/>
          </p:nvSpPr>
          <p:spPr>
            <a:xfrm>
              <a:off x="7510893" y="3321792"/>
              <a:ext cx="313323" cy="646922"/>
            </a:xfrm>
            <a:custGeom>
              <a:avLst/>
              <a:gdLst/>
              <a:ahLst/>
              <a:cxnLst/>
              <a:rect l="l" t="t" r="r" b="b"/>
              <a:pathLst>
                <a:path w="11342" h="23418" extrusionOk="0">
                  <a:moveTo>
                    <a:pt x="2168" y="1"/>
                  </a:moveTo>
                  <a:lnTo>
                    <a:pt x="0" y="23418"/>
                  </a:lnTo>
                  <a:lnTo>
                    <a:pt x="0" y="23418"/>
                  </a:lnTo>
                  <a:lnTo>
                    <a:pt x="11341" y="22684"/>
                  </a:lnTo>
                  <a:lnTo>
                    <a:pt x="3402"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5" name="Google Shape;1515;p35"/>
            <p:cNvSpPr/>
            <p:nvPr/>
          </p:nvSpPr>
          <p:spPr>
            <a:xfrm>
              <a:off x="7140436" y="3733713"/>
              <a:ext cx="25829" cy="488410"/>
            </a:xfrm>
            <a:custGeom>
              <a:avLst/>
              <a:gdLst/>
              <a:ahLst/>
              <a:cxnLst/>
              <a:rect l="l" t="t" r="r" b="b"/>
              <a:pathLst>
                <a:path w="935" h="17680" extrusionOk="0">
                  <a:moveTo>
                    <a:pt x="434" y="0"/>
                  </a:moveTo>
                  <a:cubicBezTo>
                    <a:pt x="267" y="34"/>
                    <a:pt x="101" y="201"/>
                    <a:pt x="101" y="401"/>
                  </a:cubicBezTo>
                  <a:lnTo>
                    <a:pt x="0" y="17246"/>
                  </a:lnTo>
                  <a:cubicBezTo>
                    <a:pt x="0" y="17513"/>
                    <a:pt x="167" y="17680"/>
                    <a:pt x="434" y="17680"/>
                  </a:cubicBezTo>
                  <a:cubicBezTo>
                    <a:pt x="668" y="17680"/>
                    <a:pt x="834" y="17513"/>
                    <a:pt x="834" y="17246"/>
                  </a:cubicBezTo>
                  <a:lnTo>
                    <a:pt x="934" y="401"/>
                  </a:lnTo>
                  <a:cubicBezTo>
                    <a:pt x="934" y="267"/>
                    <a:pt x="901" y="201"/>
                    <a:pt x="801" y="101"/>
                  </a:cubicBezTo>
                  <a:lnTo>
                    <a:pt x="501" y="401"/>
                  </a:lnTo>
                  <a:lnTo>
                    <a:pt x="434" y="0"/>
                  </a:ln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6" name="Google Shape;1516;p35"/>
            <p:cNvSpPr/>
            <p:nvPr/>
          </p:nvSpPr>
          <p:spPr>
            <a:xfrm>
              <a:off x="6736829" y="2652182"/>
              <a:ext cx="223017" cy="236553"/>
            </a:xfrm>
            <a:custGeom>
              <a:avLst/>
              <a:gdLst/>
              <a:ahLst/>
              <a:cxnLst/>
              <a:rect l="l" t="t" r="r" b="b"/>
              <a:pathLst>
                <a:path w="8073" h="8563" extrusionOk="0">
                  <a:moveTo>
                    <a:pt x="3830" y="0"/>
                  </a:moveTo>
                  <a:cubicBezTo>
                    <a:pt x="2380" y="0"/>
                    <a:pt x="1150" y="1024"/>
                    <a:pt x="701" y="2157"/>
                  </a:cubicBezTo>
                  <a:cubicBezTo>
                    <a:pt x="0" y="3859"/>
                    <a:pt x="600" y="5960"/>
                    <a:pt x="2035" y="7294"/>
                  </a:cubicBezTo>
                  <a:cubicBezTo>
                    <a:pt x="3308" y="8507"/>
                    <a:pt x="5078" y="8562"/>
                    <a:pt x="6968" y="8562"/>
                  </a:cubicBezTo>
                  <a:cubicBezTo>
                    <a:pt x="7157" y="8562"/>
                    <a:pt x="7348" y="8562"/>
                    <a:pt x="7539" y="8562"/>
                  </a:cubicBezTo>
                  <a:cubicBezTo>
                    <a:pt x="7672" y="5293"/>
                    <a:pt x="8072" y="4159"/>
                    <a:pt x="6371" y="1123"/>
                  </a:cubicBezTo>
                  <a:cubicBezTo>
                    <a:pt x="5521" y="321"/>
                    <a:pt x="4641" y="0"/>
                    <a:pt x="3830"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7" name="Google Shape;1517;p35"/>
            <p:cNvSpPr/>
            <p:nvPr/>
          </p:nvSpPr>
          <p:spPr>
            <a:xfrm>
              <a:off x="7273121" y="4055326"/>
              <a:ext cx="389816" cy="408242"/>
            </a:xfrm>
            <a:custGeom>
              <a:avLst/>
              <a:gdLst/>
              <a:ahLst/>
              <a:cxnLst/>
              <a:rect l="l" t="t" r="r" b="b"/>
              <a:pathLst>
                <a:path w="14111" h="14778" extrusionOk="0">
                  <a:moveTo>
                    <a:pt x="13761" y="0"/>
                  </a:moveTo>
                  <a:cubicBezTo>
                    <a:pt x="13686" y="0"/>
                    <a:pt x="13611" y="34"/>
                    <a:pt x="13544" y="100"/>
                  </a:cubicBezTo>
                  <a:lnTo>
                    <a:pt x="134" y="14277"/>
                  </a:lnTo>
                  <a:cubicBezTo>
                    <a:pt x="1" y="14410"/>
                    <a:pt x="1" y="14577"/>
                    <a:pt x="134" y="14677"/>
                  </a:cubicBezTo>
                  <a:cubicBezTo>
                    <a:pt x="201" y="14744"/>
                    <a:pt x="268" y="14777"/>
                    <a:pt x="334" y="14777"/>
                  </a:cubicBezTo>
                  <a:cubicBezTo>
                    <a:pt x="435" y="14777"/>
                    <a:pt x="501" y="14744"/>
                    <a:pt x="535" y="14677"/>
                  </a:cubicBezTo>
                  <a:lnTo>
                    <a:pt x="13978" y="501"/>
                  </a:lnTo>
                  <a:cubicBezTo>
                    <a:pt x="14111" y="400"/>
                    <a:pt x="14111" y="234"/>
                    <a:pt x="13978" y="100"/>
                  </a:cubicBezTo>
                  <a:cubicBezTo>
                    <a:pt x="13911" y="34"/>
                    <a:pt x="13836" y="0"/>
                    <a:pt x="13761"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8" name="Google Shape;1518;p35"/>
            <p:cNvSpPr/>
            <p:nvPr/>
          </p:nvSpPr>
          <p:spPr>
            <a:xfrm>
              <a:off x="6785643" y="2694256"/>
              <a:ext cx="95886" cy="152076"/>
            </a:xfrm>
            <a:custGeom>
              <a:avLst/>
              <a:gdLst/>
              <a:ahLst/>
              <a:cxnLst/>
              <a:rect l="l" t="t" r="r" b="b"/>
              <a:pathLst>
                <a:path w="3471" h="5505" extrusionOk="0">
                  <a:moveTo>
                    <a:pt x="468" y="1"/>
                  </a:moveTo>
                  <a:cubicBezTo>
                    <a:pt x="301" y="1"/>
                    <a:pt x="168" y="101"/>
                    <a:pt x="134" y="267"/>
                  </a:cubicBezTo>
                  <a:cubicBezTo>
                    <a:pt x="134" y="301"/>
                    <a:pt x="1" y="1135"/>
                    <a:pt x="301" y="2169"/>
                  </a:cubicBezTo>
                  <a:cubicBezTo>
                    <a:pt x="601" y="3169"/>
                    <a:pt x="1269" y="4537"/>
                    <a:pt x="3003" y="5471"/>
                  </a:cubicBezTo>
                  <a:cubicBezTo>
                    <a:pt x="3070" y="5504"/>
                    <a:pt x="3103" y="5504"/>
                    <a:pt x="3137" y="5504"/>
                  </a:cubicBezTo>
                  <a:cubicBezTo>
                    <a:pt x="3237" y="5504"/>
                    <a:pt x="3337" y="5471"/>
                    <a:pt x="3403" y="5304"/>
                  </a:cubicBezTo>
                  <a:cubicBezTo>
                    <a:pt x="3470" y="5171"/>
                    <a:pt x="3403" y="5004"/>
                    <a:pt x="3270" y="4904"/>
                  </a:cubicBezTo>
                  <a:cubicBezTo>
                    <a:pt x="635" y="3503"/>
                    <a:pt x="635" y="34"/>
                    <a:pt x="468"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9" name="Google Shape;1519;p35"/>
            <p:cNvSpPr/>
            <p:nvPr/>
          </p:nvSpPr>
          <p:spPr>
            <a:xfrm>
              <a:off x="6559888" y="2283523"/>
              <a:ext cx="552003" cy="935079"/>
            </a:xfrm>
            <a:custGeom>
              <a:avLst/>
              <a:gdLst/>
              <a:ahLst/>
              <a:cxnLst/>
              <a:rect l="l" t="t" r="r" b="b"/>
              <a:pathLst>
                <a:path w="19982" h="33849" extrusionOk="0">
                  <a:moveTo>
                    <a:pt x="6839" y="16470"/>
                  </a:moveTo>
                  <a:cubicBezTo>
                    <a:pt x="6805" y="16570"/>
                    <a:pt x="6805" y="16670"/>
                    <a:pt x="6805" y="16803"/>
                  </a:cubicBezTo>
                  <a:cubicBezTo>
                    <a:pt x="5471" y="18705"/>
                    <a:pt x="4404" y="20806"/>
                    <a:pt x="3837" y="23074"/>
                  </a:cubicBezTo>
                  <a:cubicBezTo>
                    <a:pt x="3770" y="23408"/>
                    <a:pt x="3736" y="23708"/>
                    <a:pt x="3670" y="24042"/>
                  </a:cubicBezTo>
                  <a:cubicBezTo>
                    <a:pt x="3436" y="23375"/>
                    <a:pt x="3303" y="22674"/>
                    <a:pt x="3336" y="21974"/>
                  </a:cubicBezTo>
                  <a:cubicBezTo>
                    <a:pt x="3470" y="20139"/>
                    <a:pt x="4470" y="18404"/>
                    <a:pt x="5905" y="17204"/>
                  </a:cubicBezTo>
                  <a:cubicBezTo>
                    <a:pt x="6172" y="16970"/>
                    <a:pt x="6505" y="16703"/>
                    <a:pt x="6839" y="16470"/>
                  </a:cubicBezTo>
                  <a:close/>
                  <a:moveTo>
                    <a:pt x="18955" y="1"/>
                  </a:moveTo>
                  <a:cubicBezTo>
                    <a:pt x="15372" y="1"/>
                    <a:pt x="10577" y="1076"/>
                    <a:pt x="8273" y="3227"/>
                  </a:cubicBezTo>
                  <a:cubicBezTo>
                    <a:pt x="5905" y="5462"/>
                    <a:pt x="5805" y="9164"/>
                    <a:pt x="6739" y="12467"/>
                  </a:cubicBezTo>
                  <a:cubicBezTo>
                    <a:pt x="6005" y="13034"/>
                    <a:pt x="5738" y="14068"/>
                    <a:pt x="6172" y="14969"/>
                  </a:cubicBezTo>
                  <a:lnTo>
                    <a:pt x="6172" y="15002"/>
                  </a:lnTo>
                  <a:cubicBezTo>
                    <a:pt x="6305" y="15235"/>
                    <a:pt x="6505" y="15502"/>
                    <a:pt x="6739" y="15669"/>
                  </a:cubicBezTo>
                  <a:cubicBezTo>
                    <a:pt x="6172" y="15836"/>
                    <a:pt x="5671" y="16036"/>
                    <a:pt x="5137" y="16203"/>
                  </a:cubicBezTo>
                  <a:cubicBezTo>
                    <a:pt x="3269" y="16970"/>
                    <a:pt x="1368" y="18138"/>
                    <a:pt x="634" y="20006"/>
                  </a:cubicBezTo>
                  <a:cubicBezTo>
                    <a:pt x="0" y="21573"/>
                    <a:pt x="267" y="23475"/>
                    <a:pt x="1335" y="24809"/>
                  </a:cubicBezTo>
                  <a:cubicBezTo>
                    <a:pt x="1935" y="25510"/>
                    <a:pt x="2702" y="26043"/>
                    <a:pt x="3603" y="26343"/>
                  </a:cubicBezTo>
                  <a:cubicBezTo>
                    <a:pt x="3703" y="28211"/>
                    <a:pt x="4270" y="30013"/>
                    <a:pt x="5438" y="31480"/>
                  </a:cubicBezTo>
                  <a:cubicBezTo>
                    <a:pt x="6338" y="32581"/>
                    <a:pt x="7606" y="33415"/>
                    <a:pt x="9007" y="33849"/>
                  </a:cubicBezTo>
                  <a:cubicBezTo>
                    <a:pt x="9007" y="33182"/>
                    <a:pt x="9040" y="32481"/>
                    <a:pt x="9107" y="31814"/>
                  </a:cubicBezTo>
                  <a:cubicBezTo>
                    <a:pt x="8640" y="31214"/>
                    <a:pt x="8273" y="30546"/>
                    <a:pt x="8106" y="29879"/>
                  </a:cubicBezTo>
                  <a:cubicBezTo>
                    <a:pt x="7773" y="28745"/>
                    <a:pt x="7706" y="27644"/>
                    <a:pt x="7839" y="26477"/>
                  </a:cubicBezTo>
                  <a:lnTo>
                    <a:pt x="7839" y="26477"/>
                  </a:lnTo>
                  <a:cubicBezTo>
                    <a:pt x="8173" y="27644"/>
                    <a:pt x="8707" y="28712"/>
                    <a:pt x="9441" y="29713"/>
                  </a:cubicBezTo>
                  <a:cubicBezTo>
                    <a:pt x="10008" y="27111"/>
                    <a:pt x="11142" y="24576"/>
                    <a:pt x="13043" y="22174"/>
                  </a:cubicBezTo>
                  <a:cubicBezTo>
                    <a:pt x="18680" y="15202"/>
                    <a:pt x="19981" y="6796"/>
                    <a:pt x="19848" y="25"/>
                  </a:cubicBezTo>
                  <a:cubicBezTo>
                    <a:pt x="19561" y="9"/>
                    <a:pt x="19263" y="1"/>
                    <a:pt x="18955"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0" name="Google Shape;1520;p35"/>
            <p:cNvSpPr/>
            <p:nvPr/>
          </p:nvSpPr>
          <p:spPr>
            <a:xfrm>
              <a:off x="6148906" y="3343920"/>
              <a:ext cx="911376" cy="1251413"/>
            </a:xfrm>
            <a:custGeom>
              <a:avLst/>
              <a:gdLst/>
              <a:ahLst/>
              <a:cxnLst/>
              <a:rect l="l" t="t" r="r" b="b"/>
              <a:pathLst>
                <a:path w="32991" h="45300" extrusionOk="0">
                  <a:moveTo>
                    <a:pt x="24318" y="0"/>
                  </a:moveTo>
                  <a:cubicBezTo>
                    <a:pt x="23384" y="467"/>
                    <a:pt x="22516" y="1101"/>
                    <a:pt x="21849" y="1868"/>
                  </a:cubicBezTo>
                  <a:lnTo>
                    <a:pt x="9707" y="16846"/>
                  </a:lnTo>
                  <a:lnTo>
                    <a:pt x="13710" y="18981"/>
                  </a:lnTo>
                  <a:lnTo>
                    <a:pt x="0" y="37961"/>
                  </a:lnTo>
                  <a:lnTo>
                    <a:pt x="10141" y="45299"/>
                  </a:lnTo>
                  <a:lnTo>
                    <a:pt x="23183" y="27187"/>
                  </a:lnTo>
                  <a:lnTo>
                    <a:pt x="24818" y="24952"/>
                  </a:lnTo>
                  <a:lnTo>
                    <a:pt x="24951" y="25018"/>
                  </a:lnTo>
                  <a:cubicBezTo>
                    <a:pt x="25618" y="27020"/>
                    <a:pt x="26386" y="29121"/>
                    <a:pt x="27186" y="30856"/>
                  </a:cubicBezTo>
                  <a:lnTo>
                    <a:pt x="32957" y="17513"/>
                  </a:lnTo>
                  <a:cubicBezTo>
                    <a:pt x="32990" y="17513"/>
                    <a:pt x="26152" y="9507"/>
                    <a:pt x="24318"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1" name="Google Shape;1521;p35"/>
            <p:cNvSpPr/>
            <p:nvPr/>
          </p:nvSpPr>
          <p:spPr>
            <a:xfrm>
              <a:off x="6205096" y="4708664"/>
              <a:ext cx="810959" cy="130887"/>
            </a:xfrm>
            <a:custGeom>
              <a:avLst/>
              <a:gdLst/>
              <a:ahLst/>
              <a:cxnLst/>
              <a:rect l="l" t="t" r="r" b="b"/>
              <a:pathLst>
                <a:path w="29356" h="4738" extrusionOk="0">
                  <a:moveTo>
                    <a:pt x="1" y="0"/>
                  </a:moveTo>
                  <a:lnTo>
                    <a:pt x="1" y="4737"/>
                  </a:lnTo>
                  <a:lnTo>
                    <a:pt x="27020" y="4737"/>
                  </a:lnTo>
                  <a:cubicBezTo>
                    <a:pt x="28321" y="4737"/>
                    <a:pt x="29355" y="3670"/>
                    <a:pt x="29355" y="2335"/>
                  </a:cubicBezTo>
                  <a:cubicBezTo>
                    <a:pt x="29355" y="1068"/>
                    <a:pt x="28321" y="0"/>
                    <a:pt x="270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2" name="Google Shape;1522;p35"/>
            <p:cNvSpPr/>
            <p:nvPr/>
          </p:nvSpPr>
          <p:spPr>
            <a:xfrm>
              <a:off x="5432883" y="4016623"/>
              <a:ext cx="1156493" cy="822921"/>
            </a:xfrm>
            <a:custGeom>
              <a:avLst/>
              <a:gdLst/>
              <a:ahLst/>
              <a:cxnLst/>
              <a:rect l="l" t="t" r="r" b="b"/>
              <a:pathLst>
                <a:path w="41864" h="29789" extrusionOk="0">
                  <a:moveTo>
                    <a:pt x="3703" y="0"/>
                  </a:moveTo>
                  <a:cubicBezTo>
                    <a:pt x="1568" y="0"/>
                    <a:pt x="1" y="2002"/>
                    <a:pt x="434" y="4103"/>
                  </a:cubicBezTo>
                  <a:lnTo>
                    <a:pt x="5671" y="27186"/>
                  </a:lnTo>
                  <a:cubicBezTo>
                    <a:pt x="6005" y="28687"/>
                    <a:pt x="7373" y="29788"/>
                    <a:pt x="8907" y="29788"/>
                  </a:cubicBezTo>
                  <a:lnTo>
                    <a:pt x="38095" y="29788"/>
                  </a:lnTo>
                  <a:cubicBezTo>
                    <a:pt x="40263" y="29788"/>
                    <a:pt x="41864" y="27820"/>
                    <a:pt x="41364" y="25685"/>
                  </a:cubicBezTo>
                  <a:lnTo>
                    <a:pt x="36126" y="2602"/>
                  </a:lnTo>
                  <a:cubicBezTo>
                    <a:pt x="35793" y="1101"/>
                    <a:pt x="34425" y="0"/>
                    <a:pt x="328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3" name="Google Shape;1523;p35"/>
            <p:cNvSpPr/>
            <p:nvPr/>
          </p:nvSpPr>
          <p:spPr>
            <a:xfrm>
              <a:off x="6342421" y="4017535"/>
              <a:ext cx="339125" cy="822921"/>
            </a:xfrm>
            <a:custGeom>
              <a:avLst/>
              <a:gdLst/>
              <a:ahLst/>
              <a:cxnLst/>
              <a:rect l="l" t="t" r="r" b="b"/>
              <a:pathLst>
                <a:path w="12276" h="29789" extrusionOk="0">
                  <a:moveTo>
                    <a:pt x="0" y="1"/>
                  </a:moveTo>
                  <a:cubicBezTo>
                    <a:pt x="1535" y="1"/>
                    <a:pt x="2936" y="1101"/>
                    <a:pt x="3269" y="2602"/>
                  </a:cubicBezTo>
                  <a:lnTo>
                    <a:pt x="8473" y="25686"/>
                  </a:lnTo>
                  <a:cubicBezTo>
                    <a:pt x="8940" y="27787"/>
                    <a:pt x="7339" y="29788"/>
                    <a:pt x="5204" y="29788"/>
                  </a:cubicBezTo>
                  <a:lnTo>
                    <a:pt x="8540" y="29788"/>
                  </a:lnTo>
                  <a:cubicBezTo>
                    <a:pt x="10674" y="29755"/>
                    <a:pt x="12276" y="27787"/>
                    <a:pt x="11809" y="25686"/>
                  </a:cubicBezTo>
                  <a:lnTo>
                    <a:pt x="6605" y="2602"/>
                  </a:lnTo>
                  <a:cubicBezTo>
                    <a:pt x="6271" y="1068"/>
                    <a:pt x="4870" y="1"/>
                    <a:pt x="33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4" name="Google Shape;1524;p35"/>
            <p:cNvSpPr/>
            <p:nvPr/>
          </p:nvSpPr>
          <p:spPr>
            <a:xfrm>
              <a:off x="5429209" y="4017535"/>
              <a:ext cx="1133454" cy="822921"/>
            </a:xfrm>
            <a:custGeom>
              <a:avLst/>
              <a:gdLst/>
              <a:ahLst/>
              <a:cxnLst/>
              <a:rect l="l" t="t" r="r" b="b"/>
              <a:pathLst>
                <a:path w="41030" h="29789" extrusionOk="0">
                  <a:moveTo>
                    <a:pt x="3836" y="1"/>
                  </a:moveTo>
                  <a:cubicBezTo>
                    <a:pt x="1701" y="1"/>
                    <a:pt x="134" y="2002"/>
                    <a:pt x="567" y="4103"/>
                  </a:cubicBezTo>
                  <a:lnTo>
                    <a:pt x="5804" y="27187"/>
                  </a:lnTo>
                  <a:cubicBezTo>
                    <a:pt x="6138" y="28754"/>
                    <a:pt x="7506" y="29788"/>
                    <a:pt x="9040" y="29788"/>
                  </a:cubicBezTo>
                  <a:lnTo>
                    <a:pt x="38228" y="29788"/>
                  </a:lnTo>
                  <a:cubicBezTo>
                    <a:pt x="39395" y="29755"/>
                    <a:pt x="40396" y="29155"/>
                    <a:pt x="41030" y="28287"/>
                  </a:cubicBezTo>
                  <a:cubicBezTo>
                    <a:pt x="0" y="28287"/>
                    <a:pt x="10141" y="2135"/>
                    <a:pt x="11742"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5" name="Google Shape;1525;p35"/>
            <p:cNvSpPr/>
            <p:nvPr/>
          </p:nvSpPr>
          <p:spPr>
            <a:xfrm>
              <a:off x="5803339" y="4273704"/>
              <a:ext cx="317936" cy="304124"/>
            </a:xfrm>
            <a:custGeom>
              <a:avLst/>
              <a:gdLst/>
              <a:ahLst/>
              <a:cxnLst/>
              <a:rect l="l" t="t" r="r" b="b"/>
              <a:pathLst>
                <a:path w="11509" h="11009" extrusionOk="0">
                  <a:moveTo>
                    <a:pt x="10341" y="1"/>
                  </a:moveTo>
                  <a:cubicBezTo>
                    <a:pt x="9007" y="1"/>
                    <a:pt x="7706" y="568"/>
                    <a:pt x="6672" y="1569"/>
                  </a:cubicBezTo>
                  <a:cubicBezTo>
                    <a:pt x="6138" y="1368"/>
                    <a:pt x="5504" y="1235"/>
                    <a:pt x="4870" y="1235"/>
                  </a:cubicBezTo>
                  <a:cubicBezTo>
                    <a:pt x="2168" y="1235"/>
                    <a:pt x="0" y="3437"/>
                    <a:pt x="0" y="6139"/>
                  </a:cubicBezTo>
                  <a:cubicBezTo>
                    <a:pt x="0" y="8840"/>
                    <a:pt x="2202" y="11009"/>
                    <a:pt x="4870" y="11009"/>
                  </a:cubicBezTo>
                  <a:cubicBezTo>
                    <a:pt x="7572" y="11009"/>
                    <a:pt x="9741" y="8807"/>
                    <a:pt x="9741" y="6139"/>
                  </a:cubicBezTo>
                  <a:cubicBezTo>
                    <a:pt x="9741" y="5672"/>
                    <a:pt x="9674" y="5238"/>
                    <a:pt x="9574" y="4838"/>
                  </a:cubicBezTo>
                  <a:cubicBezTo>
                    <a:pt x="9707" y="4704"/>
                    <a:pt x="9841" y="4637"/>
                    <a:pt x="9974" y="4504"/>
                  </a:cubicBezTo>
                  <a:cubicBezTo>
                    <a:pt x="11041" y="3403"/>
                    <a:pt x="11508" y="1735"/>
                    <a:pt x="11108" y="301"/>
                  </a:cubicBezTo>
                  <a:cubicBezTo>
                    <a:pt x="11041" y="134"/>
                    <a:pt x="10875" y="1"/>
                    <a:pt x="10708"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6" name="Google Shape;1526;p35"/>
            <p:cNvSpPr/>
            <p:nvPr/>
          </p:nvSpPr>
          <p:spPr>
            <a:xfrm>
              <a:off x="5929588" y="4260803"/>
              <a:ext cx="204591" cy="187104"/>
            </a:xfrm>
            <a:custGeom>
              <a:avLst/>
              <a:gdLst/>
              <a:ahLst/>
              <a:cxnLst/>
              <a:rect l="l" t="t" r="r" b="b"/>
              <a:pathLst>
                <a:path w="7406" h="6773" extrusionOk="0">
                  <a:moveTo>
                    <a:pt x="6138" y="835"/>
                  </a:moveTo>
                  <a:cubicBezTo>
                    <a:pt x="6538" y="2169"/>
                    <a:pt x="6105" y="3637"/>
                    <a:pt x="5137" y="4637"/>
                  </a:cubicBezTo>
                  <a:cubicBezTo>
                    <a:pt x="4303" y="5471"/>
                    <a:pt x="3069" y="5872"/>
                    <a:pt x="1601" y="5872"/>
                  </a:cubicBezTo>
                  <a:cubicBezTo>
                    <a:pt x="1401" y="5872"/>
                    <a:pt x="1168" y="5872"/>
                    <a:pt x="934" y="5838"/>
                  </a:cubicBezTo>
                  <a:cubicBezTo>
                    <a:pt x="801" y="3303"/>
                    <a:pt x="3202" y="835"/>
                    <a:pt x="5771" y="835"/>
                  </a:cubicBezTo>
                  <a:close/>
                  <a:moveTo>
                    <a:pt x="5771" y="1"/>
                  </a:moveTo>
                  <a:cubicBezTo>
                    <a:pt x="4270" y="1"/>
                    <a:pt x="2802" y="668"/>
                    <a:pt x="1668" y="1835"/>
                  </a:cubicBezTo>
                  <a:cubicBezTo>
                    <a:pt x="601" y="3003"/>
                    <a:pt x="0" y="4471"/>
                    <a:pt x="100" y="5938"/>
                  </a:cubicBezTo>
                  <a:cubicBezTo>
                    <a:pt x="134" y="6339"/>
                    <a:pt x="467" y="6672"/>
                    <a:pt x="901" y="6706"/>
                  </a:cubicBezTo>
                  <a:cubicBezTo>
                    <a:pt x="1134" y="6706"/>
                    <a:pt x="1401" y="6772"/>
                    <a:pt x="1635" y="6772"/>
                  </a:cubicBezTo>
                  <a:cubicBezTo>
                    <a:pt x="3336" y="6772"/>
                    <a:pt x="4770" y="6205"/>
                    <a:pt x="5771" y="5271"/>
                  </a:cubicBezTo>
                  <a:cubicBezTo>
                    <a:pt x="6938" y="4104"/>
                    <a:pt x="7405" y="2236"/>
                    <a:pt x="6972" y="668"/>
                  </a:cubicBezTo>
                  <a:cubicBezTo>
                    <a:pt x="6905" y="334"/>
                    <a:pt x="6605" y="101"/>
                    <a:pt x="6238" y="34"/>
                  </a:cubicBezTo>
                  <a:cubicBezTo>
                    <a:pt x="6071" y="1"/>
                    <a:pt x="5904" y="1"/>
                    <a:pt x="57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7" name="Google Shape;1527;p35"/>
            <p:cNvSpPr/>
            <p:nvPr/>
          </p:nvSpPr>
          <p:spPr>
            <a:xfrm>
              <a:off x="6872276" y="4448793"/>
              <a:ext cx="603606" cy="466476"/>
            </a:xfrm>
            <a:custGeom>
              <a:avLst/>
              <a:gdLst/>
              <a:ahLst/>
              <a:cxnLst/>
              <a:rect l="l" t="t" r="r" b="b"/>
              <a:pathLst>
                <a:path w="21850" h="16886" extrusionOk="0">
                  <a:moveTo>
                    <a:pt x="14778" y="1"/>
                  </a:moveTo>
                  <a:lnTo>
                    <a:pt x="3503" y="5905"/>
                  </a:lnTo>
                  <a:lnTo>
                    <a:pt x="468" y="12076"/>
                  </a:lnTo>
                  <a:cubicBezTo>
                    <a:pt x="1" y="13043"/>
                    <a:pt x="434" y="14211"/>
                    <a:pt x="1435" y="14678"/>
                  </a:cubicBezTo>
                  <a:cubicBezTo>
                    <a:pt x="1679" y="14773"/>
                    <a:pt x="1945" y="14824"/>
                    <a:pt x="2211" y="14824"/>
                  </a:cubicBezTo>
                  <a:cubicBezTo>
                    <a:pt x="2599" y="14824"/>
                    <a:pt x="2986" y="14715"/>
                    <a:pt x="3303" y="14478"/>
                  </a:cubicBezTo>
                  <a:lnTo>
                    <a:pt x="3803" y="14144"/>
                  </a:lnTo>
                  <a:lnTo>
                    <a:pt x="3803" y="14144"/>
                  </a:lnTo>
                  <a:cubicBezTo>
                    <a:pt x="3336" y="15045"/>
                    <a:pt x="3837" y="16146"/>
                    <a:pt x="4837" y="16379"/>
                  </a:cubicBezTo>
                  <a:lnTo>
                    <a:pt x="4937" y="16412"/>
                  </a:lnTo>
                  <a:cubicBezTo>
                    <a:pt x="5082" y="16457"/>
                    <a:pt x="5230" y="16479"/>
                    <a:pt x="5377" y="16479"/>
                  </a:cubicBezTo>
                  <a:cubicBezTo>
                    <a:pt x="5671" y="16479"/>
                    <a:pt x="5960" y="16390"/>
                    <a:pt x="6205" y="16212"/>
                  </a:cubicBezTo>
                  <a:lnTo>
                    <a:pt x="7206" y="15578"/>
                  </a:lnTo>
                  <a:lnTo>
                    <a:pt x="7206" y="15578"/>
                  </a:lnTo>
                  <a:cubicBezTo>
                    <a:pt x="7006" y="16146"/>
                    <a:pt x="7339" y="16713"/>
                    <a:pt x="7940" y="16846"/>
                  </a:cubicBezTo>
                  <a:cubicBezTo>
                    <a:pt x="8095" y="16873"/>
                    <a:pt x="8251" y="16886"/>
                    <a:pt x="8406" y="16886"/>
                  </a:cubicBezTo>
                  <a:cubicBezTo>
                    <a:pt x="9408" y="16886"/>
                    <a:pt x="10350" y="16337"/>
                    <a:pt x="10842" y="15412"/>
                  </a:cubicBezTo>
                  <a:lnTo>
                    <a:pt x="13177" y="11175"/>
                  </a:lnTo>
                  <a:lnTo>
                    <a:pt x="16079" y="9674"/>
                  </a:lnTo>
                  <a:lnTo>
                    <a:pt x="14678" y="14011"/>
                  </a:lnTo>
                  <a:cubicBezTo>
                    <a:pt x="14077" y="14811"/>
                    <a:pt x="14377" y="15912"/>
                    <a:pt x="15211" y="16412"/>
                  </a:cubicBezTo>
                  <a:cubicBezTo>
                    <a:pt x="15481" y="16565"/>
                    <a:pt x="15776" y="16639"/>
                    <a:pt x="16064" y="16639"/>
                  </a:cubicBezTo>
                  <a:cubicBezTo>
                    <a:pt x="16593" y="16639"/>
                    <a:pt x="17099" y="16388"/>
                    <a:pt x="17380" y="15912"/>
                  </a:cubicBezTo>
                  <a:lnTo>
                    <a:pt x="19948" y="12276"/>
                  </a:lnTo>
                  <a:lnTo>
                    <a:pt x="21849" y="5938"/>
                  </a:lnTo>
                  <a:lnTo>
                    <a:pt x="14778"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8" name="Google Shape;1528;p35"/>
            <p:cNvSpPr/>
            <p:nvPr/>
          </p:nvSpPr>
          <p:spPr>
            <a:xfrm>
              <a:off x="6968109" y="4593715"/>
              <a:ext cx="204591" cy="253183"/>
            </a:xfrm>
            <a:custGeom>
              <a:avLst/>
              <a:gdLst/>
              <a:ahLst/>
              <a:cxnLst/>
              <a:rect l="l" t="t" r="r" b="b"/>
              <a:pathLst>
                <a:path w="7406" h="9165" extrusionOk="0">
                  <a:moveTo>
                    <a:pt x="7114" y="0"/>
                  </a:moveTo>
                  <a:cubicBezTo>
                    <a:pt x="7062" y="0"/>
                    <a:pt x="7012" y="19"/>
                    <a:pt x="6972" y="58"/>
                  </a:cubicBezTo>
                  <a:lnTo>
                    <a:pt x="3903" y="2160"/>
                  </a:lnTo>
                  <a:cubicBezTo>
                    <a:pt x="3870" y="2160"/>
                    <a:pt x="3870" y="2227"/>
                    <a:pt x="3837" y="2260"/>
                  </a:cubicBezTo>
                  <a:lnTo>
                    <a:pt x="67" y="8765"/>
                  </a:lnTo>
                  <a:cubicBezTo>
                    <a:pt x="1" y="8898"/>
                    <a:pt x="34" y="9065"/>
                    <a:pt x="167" y="9132"/>
                  </a:cubicBezTo>
                  <a:cubicBezTo>
                    <a:pt x="201" y="9165"/>
                    <a:pt x="234" y="9165"/>
                    <a:pt x="301" y="9165"/>
                  </a:cubicBezTo>
                  <a:cubicBezTo>
                    <a:pt x="401" y="9165"/>
                    <a:pt x="501" y="9132"/>
                    <a:pt x="534" y="9065"/>
                  </a:cubicBezTo>
                  <a:lnTo>
                    <a:pt x="4237" y="2594"/>
                  </a:lnTo>
                  <a:lnTo>
                    <a:pt x="7239" y="492"/>
                  </a:lnTo>
                  <a:cubicBezTo>
                    <a:pt x="7373" y="425"/>
                    <a:pt x="7406" y="259"/>
                    <a:pt x="7339" y="125"/>
                  </a:cubicBezTo>
                  <a:cubicBezTo>
                    <a:pt x="7279" y="44"/>
                    <a:pt x="7194" y="0"/>
                    <a:pt x="7114"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9" name="Google Shape;1529;p35"/>
            <p:cNvSpPr/>
            <p:nvPr/>
          </p:nvSpPr>
          <p:spPr>
            <a:xfrm>
              <a:off x="7061179" y="4656756"/>
              <a:ext cx="181579" cy="230696"/>
            </a:xfrm>
            <a:custGeom>
              <a:avLst/>
              <a:gdLst/>
              <a:ahLst/>
              <a:cxnLst/>
              <a:rect l="l" t="t" r="r" b="b"/>
              <a:pathLst>
                <a:path w="6573" h="8351" extrusionOk="0">
                  <a:moveTo>
                    <a:pt x="6250" y="1"/>
                  </a:moveTo>
                  <a:cubicBezTo>
                    <a:pt x="6188" y="1"/>
                    <a:pt x="6127" y="17"/>
                    <a:pt x="6072" y="45"/>
                  </a:cubicBezTo>
                  <a:lnTo>
                    <a:pt x="2703" y="2980"/>
                  </a:lnTo>
                  <a:cubicBezTo>
                    <a:pt x="2669" y="3014"/>
                    <a:pt x="2636" y="3014"/>
                    <a:pt x="2636" y="3047"/>
                  </a:cubicBezTo>
                  <a:lnTo>
                    <a:pt x="101" y="7950"/>
                  </a:lnTo>
                  <a:cubicBezTo>
                    <a:pt x="1" y="8050"/>
                    <a:pt x="101" y="8217"/>
                    <a:pt x="201" y="8317"/>
                  </a:cubicBezTo>
                  <a:cubicBezTo>
                    <a:pt x="268" y="8351"/>
                    <a:pt x="301" y="8351"/>
                    <a:pt x="334" y="8351"/>
                  </a:cubicBezTo>
                  <a:cubicBezTo>
                    <a:pt x="468" y="8351"/>
                    <a:pt x="534" y="8284"/>
                    <a:pt x="635" y="8217"/>
                  </a:cubicBezTo>
                  <a:lnTo>
                    <a:pt x="3136" y="3380"/>
                  </a:lnTo>
                  <a:lnTo>
                    <a:pt x="6472" y="512"/>
                  </a:lnTo>
                  <a:cubicBezTo>
                    <a:pt x="6572" y="378"/>
                    <a:pt x="6572" y="212"/>
                    <a:pt x="6505" y="111"/>
                  </a:cubicBezTo>
                  <a:cubicBezTo>
                    <a:pt x="6427" y="33"/>
                    <a:pt x="6338" y="1"/>
                    <a:pt x="6250"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049208" name="Google Shape;1591;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What are we working on?</a:t>
            </a:r>
            <a:endParaRPr>
              <a:solidFill>
                <a:schemeClr val="accent1"/>
              </a:solidFill>
            </a:endParaRPr>
          </a:p>
        </p:txBody>
      </p:sp>
      <p:sp>
        <p:nvSpPr>
          <p:cNvPr id="1049209" name="Google Shape;1592;p39"/>
          <p:cNvSpPr txBox="1">
            <a:spLocks noGrp="1"/>
          </p:cNvSpPr>
          <p:nvPr>
            <p:ph type="title" idx="2"/>
          </p:nvPr>
        </p:nvSpPr>
        <p:spPr>
          <a:xfrm>
            <a:off x="3599548" y="2164491"/>
            <a:ext cx="1944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Web 2.0</a:t>
            </a:r>
          </a:p>
        </p:txBody>
      </p:sp>
      <p:sp>
        <p:nvSpPr>
          <p:cNvPr id="1049210" name="Google Shape;1594;p39"/>
          <p:cNvSpPr txBox="1">
            <a:spLocks noGrp="1"/>
          </p:cNvSpPr>
          <p:nvPr>
            <p:ph type="title" idx="3"/>
          </p:nvPr>
        </p:nvSpPr>
        <p:spPr>
          <a:xfrm>
            <a:off x="720000" y="2164503"/>
            <a:ext cx="1944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Web 1.0</a:t>
            </a:r>
          </a:p>
        </p:txBody>
      </p:sp>
      <p:sp>
        <p:nvSpPr>
          <p:cNvPr id="1049211" name="Google Shape;1596;p39"/>
          <p:cNvSpPr txBox="1">
            <a:spLocks noGrp="1"/>
          </p:cNvSpPr>
          <p:nvPr>
            <p:ph type="title" idx="5"/>
          </p:nvPr>
        </p:nvSpPr>
        <p:spPr>
          <a:xfrm>
            <a:off x="6486000" y="2164503"/>
            <a:ext cx="1944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Web 3.0</a:t>
            </a:r>
          </a:p>
        </p:txBody>
      </p:sp>
      <p:grpSp>
        <p:nvGrpSpPr>
          <p:cNvPr id="156" name="Google Shape;1598;p39"/>
          <p:cNvGrpSpPr/>
          <p:nvPr/>
        </p:nvGrpSpPr>
        <p:grpSpPr>
          <a:xfrm>
            <a:off x="1317586" y="1352550"/>
            <a:ext cx="749797" cy="717499"/>
            <a:chOff x="1317586" y="1856572"/>
            <a:chExt cx="749797" cy="717499"/>
          </a:xfrm>
        </p:grpSpPr>
        <p:sp>
          <p:nvSpPr>
            <p:cNvPr id="1049212" name="Google Shape;1599;p39"/>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3" name="Google Shape;1600;p39"/>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601;p39"/>
          <p:cNvGrpSpPr/>
          <p:nvPr/>
        </p:nvGrpSpPr>
        <p:grpSpPr>
          <a:xfrm>
            <a:off x="1544241" y="1484240"/>
            <a:ext cx="335536" cy="418091"/>
            <a:chOff x="1325198" y="1996261"/>
            <a:chExt cx="335536" cy="418091"/>
          </a:xfrm>
        </p:grpSpPr>
        <p:sp>
          <p:nvSpPr>
            <p:cNvPr id="1049214" name="Google Shape;1602;p39"/>
            <p:cNvSpPr/>
            <p:nvPr/>
          </p:nvSpPr>
          <p:spPr>
            <a:xfrm>
              <a:off x="1418889" y="2114228"/>
              <a:ext cx="146340" cy="71793"/>
            </a:xfrm>
            <a:custGeom>
              <a:avLst/>
              <a:gdLst/>
              <a:ahLst/>
              <a:cxnLst/>
              <a:rect l="l" t="t" r="r" b="b"/>
              <a:pathLst>
                <a:path w="4678" h="2295" extrusionOk="0">
                  <a:moveTo>
                    <a:pt x="4474" y="1"/>
                  </a:moveTo>
                  <a:lnTo>
                    <a:pt x="205" y="2"/>
                  </a:lnTo>
                  <a:cubicBezTo>
                    <a:pt x="92" y="2"/>
                    <a:pt x="1" y="93"/>
                    <a:pt x="1" y="205"/>
                  </a:cubicBezTo>
                  <a:lnTo>
                    <a:pt x="1" y="2053"/>
                  </a:lnTo>
                  <a:cubicBezTo>
                    <a:pt x="1" y="2167"/>
                    <a:pt x="93" y="2261"/>
                    <a:pt x="207" y="2264"/>
                  </a:cubicBezTo>
                  <a:lnTo>
                    <a:pt x="1226" y="2277"/>
                  </a:lnTo>
                  <a:lnTo>
                    <a:pt x="1228" y="2277"/>
                  </a:lnTo>
                  <a:cubicBezTo>
                    <a:pt x="1334" y="2277"/>
                    <a:pt x="1423" y="2198"/>
                    <a:pt x="1436" y="2093"/>
                  </a:cubicBezTo>
                  <a:cubicBezTo>
                    <a:pt x="1490" y="1649"/>
                    <a:pt x="1870" y="1314"/>
                    <a:pt x="2318" y="1314"/>
                  </a:cubicBezTo>
                  <a:cubicBezTo>
                    <a:pt x="2765" y="1314"/>
                    <a:pt x="3144" y="1648"/>
                    <a:pt x="3198" y="2091"/>
                  </a:cubicBezTo>
                  <a:lnTo>
                    <a:pt x="3206" y="2150"/>
                  </a:lnTo>
                  <a:cubicBezTo>
                    <a:pt x="3216" y="2225"/>
                    <a:pt x="3279" y="2281"/>
                    <a:pt x="3355" y="2283"/>
                  </a:cubicBezTo>
                  <a:lnTo>
                    <a:pt x="4524" y="2294"/>
                  </a:lnTo>
                  <a:cubicBezTo>
                    <a:pt x="4525" y="2294"/>
                    <a:pt x="4526" y="2294"/>
                    <a:pt x="4526" y="2294"/>
                  </a:cubicBezTo>
                  <a:cubicBezTo>
                    <a:pt x="4579" y="2294"/>
                    <a:pt x="4614" y="2267"/>
                    <a:pt x="4632" y="2250"/>
                  </a:cubicBezTo>
                  <a:cubicBezTo>
                    <a:pt x="4648" y="2235"/>
                    <a:pt x="4673" y="2203"/>
                    <a:pt x="4675" y="2155"/>
                  </a:cubicBezTo>
                  <a:lnTo>
                    <a:pt x="4675" y="1119"/>
                  </a:lnTo>
                  <a:cubicBezTo>
                    <a:pt x="4675" y="1114"/>
                    <a:pt x="4677" y="1109"/>
                    <a:pt x="4677" y="1103"/>
                  </a:cubicBezTo>
                  <a:lnTo>
                    <a:pt x="4677" y="203"/>
                  </a:lnTo>
                  <a:cubicBezTo>
                    <a:pt x="4677" y="150"/>
                    <a:pt x="4655" y="98"/>
                    <a:pt x="4618" y="59"/>
                  </a:cubicBezTo>
                  <a:cubicBezTo>
                    <a:pt x="4580" y="21"/>
                    <a:pt x="4529" y="1"/>
                    <a:pt x="4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5" name="Google Shape;1603;p39"/>
            <p:cNvSpPr/>
            <p:nvPr/>
          </p:nvSpPr>
          <p:spPr>
            <a:xfrm>
              <a:off x="1444822" y="2277209"/>
              <a:ext cx="90688" cy="41199"/>
            </a:xfrm>
            <a:custGeom>
              <a:avLst/>
              <a:gdLst/>
              <a:ahLst/>
              <a:cxnLst/>
              <a:rect l="l" t="t" r="r" b="b"/>
              <a:pathLst>
                <a:path w="2899" h="1317" extrusionOk="0">
                  <a:moveTo>
                    <a:pt x="307" y="1"/>
                  </a:moveTo>
                  <a:lnTo>
                    <a:pt x="210" y="320"/>
                  </a:lnTo>
                  <a:cubicBezTo>
                    <a:pt x="164" y="474"/>
                    <a:pt x="92" y="616"/>
                    <a:pt x="1" y="740"/>
                  </a:cubicBezTo>
                  <a:cubicBezTo>
                    <a:pt x="383" y="1112"/>
                    <a:pt x="887" y="1317"/>
                    <a:pt x="1421" y="1317"/>
                  </a:cubicBezTo>
                  <a:cubicBezTo>
                    <a:pt x="1967" y="1317"/>
                    <a:pt x="2479" y="1106"/>
                    <a:pt x="2864" y="720"/>
                  </a:cubicBezTo>
                  <a:lnTo>
                    <a:pt x="2899" y="684"/>
                  </a:lnTo>
                  <a:cubicBezTo>
                    <a:pt x="2821" y="572"/>
                    <a:pt x="2758" y="448"/>
                    <a:pt x="2713" y="314"/>
                  </a:cubicBezTo>
                  <a:lnTo>
                    <a:pt x="2621" y="35"/>
                  </a:lnTo>
                  <a:cubicBezTo>
                    <a:pt x="2275" y="175"/>
                    <a:pt x="1898" y="252"/>
                    <a:pt x="1507" y="252"/>
                  </a:cubicBezTo>
                  <a:cubicBezTo>
                    <a:pt x="1502" y="252"/>
                    <a:pt x="1497" y="252"/>
                    <a:pt x="1492" y="252"/>
                  </a:cubicBezTo>
                  <a:cubicBezTo>
                    <a:pt x="1075" y="252"/>
                    <a:pt x="674" y="163"/>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6" name="Google Shape;1604;p39"/>
            <p:cNvSpPr/>
            <p:nvPr/>
          </p:nvSpPr>
          <p:spPr>
            <a:xfrm>
              <a:off x="1464781" y="2077596"/>
              <a:ext cx="54588" cy="12200"/>
            </a:xfrm>
            <a:custGeom>
              <a:avLst/>
              <a:gdLst/>
              <a:ahLst/>
              <a:cxnLst/>
              <a:rect l="l" t="t" r="r" b="b"/>
              <a:pathLst>
                <a:path w="1745" h="390" extrusionOk="0">
                  <a:moveTo>
                    <a:pt x="872" y="1"/>
                  </a:moveTo>
                  <a:cubicBezTo>
                    <a:pt x="629" y="1"/>
                    <a:pt x="386" y="84"/>
                    <a:pt x="175" y="251"/>
                  </a:cubicBezTo>
                  <a:lnTo>
                    <a:pt x="1" y="389"/>
                  </a:lnTo>
                  <a:lnTo>
                    <a:pt x="1745" y="389"/>
                  </a:lnTo>
                  <a:lnTo>
                    <a:pt x="1570" y="251"/>
                  </a:lnTo>
                  <a:cubicBezTo>
                    <a:pt x="1358" y="84"/>
                    <a:pt x="1115" y="1"/>
                    <a:pt x="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7" name="Google Shape;1605;p39"/>
            <p:cNvSpPr/>
            <p:nvPr/>
          </p:nvSpPr>
          <p:spPr>
            <a:xfrm>
              <a:off x="1588628" y="2139566"/>
              <a:ext cx="32158" cy="57529"/>
            </a:xfrm>
            <a:custGeom>
              <a:avLst/>
              <a:gdLst/>
              <a:ahLst/>
              <a:cxnLst/>
              <a:rect l="l" t="t" r="r" b="b"/>
              <a:pathLst>
                <a:path w="1028" h="1839" extrusionOk="0">
                  <a:moveTo>
                    <a:pt x="34" y="0"/>
                  </a:moveTo>
                  <a:lnTo>
                    <a:pt x="34" y="1332"/>
                  </a:lnTo>
                  <a:cubicBezTo>
                    <a:pt x="34" y="1344"/>
                    <a:pt x="34" y="1356"/>
                    <a:pt x="33" y="1367"/>
                  </a:cubicBezTo>
                  <a:cubicBezTo>
                    <a:pt x="33" y="1529"/>
                    <a:pt x="22" y="1684"/>
                    <a:pt x="0" y="1838"/>
                  </a:cubicBezTo>
                  <a:lnTo>
                    <a:pt x="108" y="1838"/>
                  </a:lnTo>
                  <a:cubicBezTo>
                    <a:pt x="616" y="1838"/>
                    <a:pt x="1027" y="1427"/>
                    <a:pt x="1027" y="919"/>
                  </a:cubicBezTo>
                  <a:cubicBezTo>
                    <a:pt x="1027" y="411"/>
                    <a:pt x="616"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8" name="Google Shape;1606;p39"/>
            <p:cNvSpPr/>
            <p:nvPr/>
          </p:nvSpPr>
          <p:spPr>
            <a:xfrm>
              <a:off x="1423425" y="2179764"/>
              <a:ext cx="136830" cy="80865"/>
            </a:xfrm>
            <a:custGeom>
              <a:avLst/>
              <a:gdLst/>
              <a:ahLst/>
              <a:cxnLst/>
              <a:rect l="l" t="t" r="r" b="b"/>
              <a:pathLst>
                <a:path w="4374" h="2585" extrusionOk="0">
                  <a:moveTo>
                    <a:pt x="2172" y="0"/>
                  </a:moveTo>
                  <a:cubicBezTo>
                    <a:pt x="2120" y="0"/>
                    <a:pt x="2075" y="40"/>
                    <a:pt x="2068" y="93"/>
                  </a:cubicBezTo>
                  <a:cubicBezTo>
                    <a:pt x="2006" y="591"/>
                    <a:pt x="1584" y="964"/>
                    <a:pt x="1084" y="964"/>
                  </a:cubicBezTo>
                  <a:cubicBezTo>
                    <a:pt x="1079" y="964"/>
                    <a:pt x="1074" y="964"/>
                    <a:pt x="1069" y="964"/>
                  </a:cubicBezTo>
                  <a:lnTo>
                    <a:pt x="52" y="951"/>
                  </a:lnTo>
                  <a:cubicBezTo>
                    <a:pt x="35" y="951"/>
                    <a:pt x="17" y="949"/>
                    <a:pt x="0" y="948"/>
                  </a:cubicBezTo>
                  <a:lnTo>
                    <a:pt x="0" y="948"/>
                  </a:lnTo>
                  <a:cubicBezTo>
                    <a:pt x="333" y="1903"/>
                    <a:pt x="1189" y="2584"/>
                    <a:pt x="2192" y="2584"/>
                  </a:cubicBezTo>
                  <a:cubicBezTo>
                    <a:pt x="2194" y="2584"/>
                    <a:pt x="2196" y="2584"/>
                    <a:pt x="2198" y="2584"/>
                  </a:cubicBezTo>
                  <a:cubicBezTo>
                    <a:pt x="3188" y="2584"/>
                    <a:pt x="4034" y="1919"/>
                    <a:pt x="4373" y="982"/>
                  </a:cubicBezTo>
                  <a:lnTo>
                    <a:pt x="4371" y="982"/>
                  </a:lnTo>
                  <a:lnTo>
                    <a:pt x="3204" y="970"/>
                  </a:lnTo>
                  <a:cubicBezTo>
                    <a:pt x="2737" y="966"/>
                    <a:pt x="2341" y="614"/>
                    <a:pt x="2284" y="150"/>
                  </a:cubicBezTo>
                  <a:lnTo>
                    <a:pt x="2277" y="93"/>
                  </a:lnTo>
                  <a:cubicBezTo>
                    <a:pt x="2270" y="40"/>
                    <a:pt x="2225"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9" name="Google Shape;1607;p39"/>
            <p:cNvSpPr/>
            <p:nvPr/>
          </p:nvSpPr>
          <p:spPr>
            <a:xfrm>
              <a:off x="1364176" y="2139566"/>
              <a:ext cx="31220" cy="57529"/>
            </a:xfrm>
            <a:custGeom>
              <a:avLst/>
              <a:gdLst/>
              <a:ahLst/>
              <a:cxnLst/>
              <a:rect l="l" t="t" r="r" b="b"/>
              <a:pathLst>
                <a:path w="998" h="1839" extrusionOk="0">
                  <a:moveTo>
                    <a:pt x="920" y="0"/>
                  </a:moveTo>
                  <a:cubicBezTo>
                    <a:pt x="412" y="0"/>
                    <a:pt x="1" y="411"/>
                    <a:pt x="1" y="919"/>
                  </a:cubicBezTo>
                  <a:cubicBezTo>
                    <a:pt x="1" y="1427"/>
                    <a:pt x="412" y="1838"/>
                    <a:pt x="920" y="1838"/>
                  </a:cubicBezTo>
                  <a:lnTo>
                    <a:pt x="998" y="1838"/>
                  </a:lnTo>
                  <a:cubicBezTo>
                    <a:pt x="976" y="1682"/>
                    <a:pt x="965" y="1520"/>
                    <a:pt x="965" y="1357"/>
                  </a:cubicBezTo>
                  <a:lnTo>
                    <a:pt x="965" y="773"/>
                  </a:lnTo>
                  <a:cubicBezTo>
                    <a:pt x="965" y="761"/>
                    <a:pt x="966" y="750"/>
                    <a:pt x="966" y="739"/>
                  </a:cubicBezTo>
                  <a:lnTo>
                    <a:pt x="9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0" name="Google Shape;1608;p39"/>
            <p:cNvSpPr/>
            <p:nvPr/>
          </p:nvSpPr>
          <p:spPr>
            <a:xfrm>
              <a:off x="1325198" y="2313654"/>
              <a:ext cx="335536" cy="100698"/>
            </a:xfrm>
            <a:custGeom>
              <a:avLst/>
              <a:gdLst/>
              <a:ahLst/>
              <a:cxnLst/>
              <a:rect l="l" t="t" r="r" b="b"/>
              <a:pathLst>
                <a:path w="10726" h="3219" extrusionOk="0">
                  <a:moveTo>
                    <a:pt x="7346" y="0"/>
                  </a:moveTo>
                  <a:cubicBezTo>
                    <a:pt x="7334" y="17"/>
                    <a:pt x="7320" y="36"/>
                    <a:pt x="7303" y="52"/>
                  </a:cubicBezTo>
                  <a:lnTo>
                    <a:pt x="7244" y="111"/>
                  </a:lnTo>
                  <a:cubicBezTo>
                    <a:pt x="6710" y="644"/>
                    <a:pt x="6002" y="939"/>
                    <a:pt x="5248" y="939"/>
                  </a:cubicBezTo>
                  <a:cubicBezTo>
                    <a:pt x="4495" y="939"/>
                    <a:pt x="3787" y="644"/>
                    <a:pt x="3253" y="111"/>
                  </a:cubicBezTo>
                  <a:cubicBezTo>
                    <a:pt x="3233" y="90"/>
                    <a:pt x="3215" y="69"/>
                    <a:pt x="3201" y="44"/>
                  </a:cubicBezTo>
                  <a:lnTo>
                    <a:pt x="1181" y="520"/>
                  </a:lnTo>
                  <a:cubicBezTo>
                    <a:pt x="744" y="668"/>
                    <a:pt x="413" y="1058"/>
                    <a:pt x="315" y="1541"/>
                  </a:cubicBezTo>
                  <a:lnTo>
                    <a:pt x="28" y="2950"/>
                  </a:lnTo>
                  <a:cubicBezTo>
                    <a:pt x="1" y="3089"/>
                    <a:pt x="98" y="3219"/>
                    <a:pt x="228" y="3219"/>
                  </a:cubicBezTo>
                  <a:lnTo>
                    <a:pt x="10498" y="3219"/>
                  </a:lnTo>
                  <a:cubicBezTo>
                    <a:pt x="10628" y="3218"/>
                    <a:pt x="10725" y="3084"/>
                    <a:pt x="10694" y="2945"/>
                  </a:cubicBezTo>
                  <a:lnTo>
                    <a:pt x="10355" y="1428"/>
                  </a:lnTo>
                  <a:cubicBezTo>
                    <a:pt x="10244" y="939"/>
                    <a:pt x="9896" y="552"/>
                    <a:pt x="9447" y="421"/>
                  </a:cubicBezTo>
                  <a:lnTo>
                    <a:pt x="7409" y="21"/>
                  </a:lnTo>
                  <a:cubicBezTo>
                    <a:pt x="7387" y="13"/>
                    <a:pt x="7367" y="6"/>
                    <a:pt x="7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1" name="Google Shape;1609;p39"/>
            <p:cNvSpPr/>
            <p:nvPr/>
          </p:nvSpPr>
          <p:spPr>
            <a:xfrm>
              <a:off x="1399807" y="1996261"/>
              <a:ext cx="182533" cy="104859"/>
            </a:xfrm>
            <a:custGeom>
              <a:avLst/>
              <a:gdLst/>
              <a:ahLst/>
              <a:cxnLst/>
              <a:rect l="l" t="t" r="r" b="b"/>
              <a:pathLst>
                <a:path w="5835" h="3352" extrusionOk="0">
                  <a:moveTo>
                    <a:pt x="4546" y="1"/>
                  </a:moveTo>
                  <a:lnTo>
                    <a:pt x="2975" y="34"/>
                  </a:lnTo>
                  <a:cubicBezTo>
                    <a:pt x="1838" y="58"/>
                    <a:pt x="900" y="397"/>
                    <a:pt x="366" y="1399"/>
                  </a:cubicBezTo>
                  <a:cubicBezTo>
                    <a:pt x="354" y="1421"/>
                    <a:pt x="344" y="1442"/>
                    <a:pt x="332" y="1464"/>
                  </a:cubicBezTo>
                  <a:cubicBezTo>
                    <a:pt x="260" y="1604"/>
                    <a:pt x="75" y="1895"/>
                    <a:pt x="31" y="2387"/>
                  </a:cubicBezTo>
                  <a:cubicBezTo>
                    <a:pt x="1" y="2729"/>
                    <a:pt x="14" y="3056"/>
                    <a:pt x="52" y="3351"/>
                  </a:cubicBezTo>
                  <a:cubicBezTo>
                    <a:pt x="233" y="3131"/>
                    <a:pt x="507" y="2989"/>
                    <a:pt x="812" y="2989"/>
                  </a:cubicBezTo>
                  <a:lnTo>
                    <a:pt x="1767" y="2237"/>
                  </a:lnTo>
                  <a:cubicBezTo>
                    <a:pt x="2121" y="1958"/>
                    <a:pt x="2536" y="1819"/>
                    <a:pt x="2950" y="1819"/>
                  </a:cubicBezTo>
                  <a:cubicBezTo>
                    <a:pt x="3364" y="1819"/>
                    <a:pt x="3777" y="1958"/>
                    <a:pt x="4130" y="2235"/>
                  </a:cubicBezTo>
                  <a:lnTo>
                    <a:pt x="5085" y="2988"/>
                  </a:lnTo>
                  <a:cubicBezTo>
                    <a:pt x="5332" y="2988"/>
                    <a:pt x="5562" y="3078"/>
                    <a:pt x="5743" y="3242"/>
                  </a:cubicBezTo>
                  <a:cubicBezTo>
                    <a:pt x="5797" y="2855"/>
                    <a:pt x="5834" y="2463"/>
                    <a:pt x="5825" y="2165"/>
                  </a:cubicBezTo>
                  <a:cubicBezTo>
                    <a:pt x="5809" y="1666"/>
                    <a:pt x="5571" y="874"/>
                    <a:pt x="5372" y="448"/>
                  </a:cubicBezTo>
                  <a:cubicBezTo>
                    <a:pt x="5224" y="134"/>
                    <a:pt x="4930" y="21"/>
                    <a:pt x="45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610;p39"/>
          <p:cNvGrpSpPr/>
          <p:nvPr/>
        </p:nvGrpSpPr>
        <p:grpSpPr>
          <a:xfrm>
            <a:off x="4200561" y="1352550"/>
            <a:ext cx="749797" cy="717499"/>
            <a:chOff x="1317586" y="1856572"/>
            <a:chExt cx="749797" cy="717499"/>
          </a:xfrm>
        </p:grpSpPr>
        <p:sp>
          <p:nvSpPr>
            <p:cNvPr id="1049222" name="Google Shape;1611;p39"/>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3" name="Google Shape;1612;p39"/>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613;p39"/>
          <p:cNvGrpSpPr/>
          <p:nvPr/>
        </p:nvGrpSpPr>
        <p:grpSpPr>
          <a:xfrm>
            <a:off x="7083536" y="1352550"/>
            <a:ext cx="749797" cy="717499"/>
            <a:chOff x="1317586" y="1856572"/>
            <a:chExt cx="749797" cy="717499"/>
          </a:xfrm>
        </p:grpSpPr>
        <p:sp>
          <p:nvSpPr>
            <p:cNvPr id="1049224" name="Google Shape;1614;p39"/>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5" name="Google Shape;1615;p39"/>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16;p39"/>
          <p:cNvGrpSpPr/>
          <p:nvPr/>
        </p:nvGrpSpPr>
        <p:grpSpPr>
          <a:xfrm>
            <a:off x="7249359" y="1502257"/>
            <a:ext cx="418184" cy="418091"/>
            <a:chOff x="3844034" y="4190228"/>
            <a:chExt cx="418184" cy="418091"/>
          </a:xfrm>
        </p:grpSpPr>
        <p:sp>
          <p:nvSpPr>
            <p:cNvPr id="1049226" name="Google Shape;1617;p39"/>
            <p:cNvSpPr/>
            <p:nvPr/>
          </p:nvSpPr>
          <p:spPr>
            <a:xfrm>
              <a:off x="3844034" y="4190259"/>
              <a:ext cx="144025" cy="143993"/>
            </a:xfrm>
            <a:custGeom>
              <a:avLst/>
              <a:gdLst/>
              <a:ahLst/>
              <a:cxnLst/>
              <a:rect l="l" t="t" r="r" b="b"/>
              <a:pathLst>
                <a:path w="4604" h="4603" extrusionOk="0">
                  <a:moveTo>
                    <a:pt x="392" y="0"/>
                  </a:moveTo>
                  <a:cubicBezTo>
                    <a:pt x="175" y="0"/>
                    <a:pt x="1" y="176"/>
                    <a:pt x="1" y="391"/>
                  </a:cubicBezTo>
                  <a:lnTo>
                    <a:pt x="1" y="4212"/>
                  </a:lnTo>
                  <a:cubicBezTo>
                    <a:pt x="2" y="4427"/>
                    <a:pt x="177" y="4602"/>
                    <a:pt x="393" y="4602"/>
                  </a:cubicBezTo>
                  <a:cubicBezTo>
                    <a:pt x="609" y="4602"/>
                    <a:pt x="785" y="4427"/>
                    <a:pt x="785" y="4211"/>
                  </a:cubicBezTo>
                  <a:lnTo>
                    <a:pt x="785" y="782"/>
                  </a:lnTo>
                  <a:lnTo>
                    <a:pt x="4213" y="782"/>
                  </a:lnTo>
                  <a:cubicBezTo>
                    <a:pt x="4429" y="782"/>
                    <a:pt x="4604" y="607"/>
                    <a:pt x="4604" y="391"/>
                  </a:cubicBezTo>
                  <a:cubicBezTo>
                    <a:pt x="4604" y="176"/>
                    <a:pt x="4428" y="0"/>
                    <a:pt x="42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7" name="Google Shape;1618;p39"/>
            <p:cNvSpPr/>
            <p:nvPr/>
          </p:nvSpPr>
          <p:spPr>
            <a:xfrm>
              <a:off x="4118162" y="4190228"/>
              <a:ext cx="144025" cy="143993"/>
            </a:xfrm>
            <a:custGeom>
              <a:avLst/>
              <a:gdLst/>
              <a:ahLst/>
              <a:cxnLst/>
              <a:rect l="l" t="t" r="r" b="b"/>
              <a:pathLst>
                <a:path w="4604" h="4603" extrusionOk="0">
                  <a:moveTo>
                    <a:pt x="392" y="0"/>
                  </a:moveTo>
                  <a:cubicBezTo>
                    <a:pt x="174" y="0"/>
                    <a:pt x="0" y="176"/>
                    <a:pt x="0" y="391"/>
                  </a:cubicBezTo>
                  <a:cubicBezTo>
                    <a:pt x="0" y="607"/>
                    <a:pt x="177" y="782"/>
                    <a:pt x="392" y="782"/>
                  </a:cubicBezTo>
                  <a:lnTo>
                    <a:pt x="3820" y="782"/>
                  </a:lnTo>
                  <a:lnTo>
                    <a:pt x="3820" y="4211"/>
                  </a:lnTo>
                  <a:cubicBezTo>
                    <a:pt x="3820" y="4428"/>
                    <a:pt x="3996" y="4602"/>
                    <a:pt x="4211" y="4602"/>
                  </a:cubicBezTo>
                  <a:cubicBezTo>
                    <a:pt x="4426" y="4602"/>
                    <a:pt x="4603" y="4427"/>
                    <a:pt x="4603" y="4211"/>
                  </a:cubicBezTo>
                  <a:lnTo>
                    <a:pt x="4603" y="390"/>
                  </a:lnTo>
                  <a:cubicBezTo>
                    <a:pt x="4604" y="176"/>
                    <a:pt x="4428" y="0"/>
                    <a:pt x="42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8" name="Google Shape;1619;p39"/>
            <p:cNvSpPr/>
            <p:nvPr/>
          </p:nvSpPr>
          <p:spPr>
            <a:xfrm>
              <a:off x="4118225" y="4464232"/>
              <a:ext cx="143993" cy="144025"/>
            </a:xfrm>
            <a:custGeom>
              <a:avLst/>
              <a:gdLst/>
              <a:ahLst/>
              <a:cxnLst/>
              <a:rect l="l" t="t" r="r" b="b"/>
              <a:pathLst>
                <a:path w="4603" h="4604" extrusionOk="0">
                  <a:moveTo>
                    <a:pt x="4211" y="1"/>
                  </a:moveTo>
                  <a:cubicBezTo>
                    <a:pt x="3994" y="1"/>
                    <a:pt x="3819" y="177"/>
                    <a:pt x="3819" y="393"/>
                  </a:cubicBezTo>
                  <a:lnTo>
                    <a:pt x="3819" y="3821"/>
                  </a:lnTo>
                  <a:lnTo>
                    <a:pt x="391" y="3821"/>
                  </a:lnTo>
                  <a:cubicBezTo>
                    <a:pt x="175" y="3821"/>
                    <a:pt x="0" y="3997"/>
                    <a:pt x="0" y="4212"/>
                  </a:cubicBezTo>
                  <a:cubicBezTo>
                    <a:pt x="0" y="4427"/>
                    <a:pt x="176" y="4603"/>
                    <a:pt x="391" y="4603"/>
                  </a:cubicBezTo>
                  <a:lnTo>
                    <a:pt x="4212" y="4603"/>
                  </a:lnTo>
                  <a:cubicBezTo>
                    <a:pt x="4428" y="4603"/>
                    <a:pt x="4603" y="4427"/>
                    <a:pt x="4603" y="4212"/>
                  </a:cubicBezTo>
                  <a:lnTo>
                    <a:pt x="4603" y="390"/>
                  </a:lnTo>
                  <a:cubicBezTo>
                    <a:pt x="4602" y="177"/>
                    <a:pt x="4426" y="1"/>
                    <a:pt x="4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9" name="Google Shape;1620;p39"/>
            <p:cNvSpPr/>
            <p:nvPr/>
          </p:nvSpPr>
          <p:spPr>
            <a:xfrm>
              <a:off x="3844096" y="4464294"/>
              <a:ext cx="144056" cy="144025"/>
            </a:xfrm>
            <a:custGeom>
              <a:avLst/>
              <a:gdLst/>
              <a:ahLst/>
              <a:cxnLst/>
              <a:rect l="l" t="t" r="r" b="b"/>
              <a:pathLst>
                <a:path w="4605" h="4604" extrusionOk="0">
                  <a:moveTo>
                    <a:pt x="393" y="1"/>
                  </a:moveTo>
                  <a:cubicBezTo>
                    <a:pt x="175" y="1"/>
                    <a:pt x="1" y="176"/>
                    <a:pt x="1" y="392"/>
                  </a:cubicBezTo>
                  <a:lnTo>
                    <a:pt x="1" y="4213"/>
                  </a:lnTo>
                  <a:cubicBezTo>
                    <a:pt x="1" y="4429"/>
                    <a:pt x="177" y="4603"/>
                    <a:pt x="393" y="4603"/>
                  </a:cubicBezTo>
                  <a:lnTo>
                    <a:pt x="4214" y="4603"/>
                  </a:lnTo>
                  <a:cubicBezTo>
                    <a:pt x="4430" y="4603"/>
                    <a:pt x="4605" y="4428"/>
                    <a:pt x="4605" y="4213"/>
                  </a:cubicBezTo>
                  <a:cubicBezTo>
                    <a:pt x="4605" y="3997"/>
                    <a:pt x="4429" y="3820"/>
                    <a:pt x="4212" y="3820"/>
                  </a:cubicBezTo>
                  <a:lnTo>
                    <a:pt x="784" y="3820"/>
                  </a:lnTo>
                  <a:lnTo>
                    <a:pt x="784" y="392"/>
                  </a:lnTo>
                  <a:cubicBezTo>
                    <a:pt x="784" y="175"/>
                    <a:pt x="608" y="1"/>
                    <a:pt x="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0" name="Google Shape;1621;p39"/>
            <p:cNvSpPr/>
            <p:nvPr/>
          </p:nvSpPr>
          <p:spPr>
            <a:xfrm>
              <a:off x="4028256" y="4371542"/>
              <a:ext cx="49770" cy="15485"/>
            </a:xfrm>
            <a:custGeom>
              <a:avLst/>
              <a:gdLst/>
              <a:ahLst/>
              <a:cxnLst/>
              <a:rect l="l" t="t" r="r" b="b"/>
              <a:pathLst>
                <a:path w="1591" h="495" extrusionOk="0">
                  <a:moveTo>
                    <a:pt x="796" y="0"/>
                  </a:moveTo>
                  <a:cubicBezTo>
                    <a:pt x="447" y="0"/>
                    <a:pt x="145" y="202"/>
                    <a:pt x="1" y="495"/>
                  </a:cubicBezTo>
                  <a:lnTo>
                    <a:pt x="1591" y="495"/>
                  </a:lnTo>
                  <a:cubicBezTo>
                    <a:pt x="1446" y="201"/>
                    <a:pt x="1144" y="0"/>
                    <a:pt x="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1" name="Google Shape;1622;p39"/>
            <p:cNvSpPr/>
            <p:nvPr/>
          </p:nvSpPr>
          <p:spPr>
            <a:xfrm>
              <a:off x="4028256" y="4411521"/>
              <a:ext cx="49770" cy="15485"/>
            </a:xfrm>
            <a:custGeom>
              <a:avLst/>
              <a:gdLst/>
              <a:ahLst/>
              <a:cxnLst/>
              <a:rect l="l" t="t" r="r" b="b"/>
              <a:pathLst>
                <a:path w="1591" h="495" extrusionOk="0">
                  <a:moveTo>
                    <a:pt x="1" y="0"/>
                  </a:moveTo>
                  <a:cubicBezTo>
                    <a:pt x="144" y="293"/>
                    <a:pt x="447" y="495"/>
                    <a:pt x="796" y="495"/>
                  </a:cubicBezTo>
                  <a:cubicBezTo>
                    <a:pt x="1145" y="495"/>
                    <a:pt x="1446" y="294"/>
                    <a:pt x="1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2" name="Google Shape;1623;p39"/>
            <p:cNvSpPr/>
            <p:nvPr/>
          </p:nvSpPr>
          <p:spPr>
            <a:xfrm>
              <a:off x="4119758" y="4306630"/>
              <a:ext cx="116559" cy="80427"/>
            </a:xfrm>
            <a:custGeom>
              <a:avLst/>
              <a:gdLst/>
              <a:ahLst/>
              <a:cxnLst/>
              <a:rect l="l" t="t" r="r" b="b"/>
              <a:pathLst>
                <a:path w="3726" h="2571" extrusionOk="0">
                  <a:moveTo>
                    <a:pt x="0" y="1"/>
                  </a:moveTo>
                  <a:cubicBezTo>
                    <a:pt x="158" y="116"/>
                    <a:pt x="308" y="242"/>
                    <a:pt x="449" y="384"/>
                  </a:cubicBezTo>
                  <a:cubicBezTo>
                    <a:pt x="1045" y="979"/>
                    <a:pt x="1408" y="1744"/>
                    <a:pt x="1496" y="2571"/>
                  </a:cubicBezTo>
                  <a:lnTo>
                    <a:pt x="3725" y="2571"/>
                  </a:lnTo>
                  <a:cubicBezTo>
                    <a:pt x="3522" y="2278"/>
                    <a:pt x="3073" y="1709"/>
                    <a:pt x="2347" y="1160"/>
                  </a:cubicBezTo>
                  <a:cubicBezTo>
                    <a:pt x="1651" y="634"/>
                    <a:pt x="859" y="24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3" name="Google Shape;1624;p39"/>
            <p:cNvSpPr/>
            <p:nvPr/>
          </p:nvSpPr>
          <p:spPr>
            <a:xfrm>
              <a:off x="3964346" y="4411521"/>
              <a:ext cx="177497" cy="77362"/>
            </a:xfrm>
            <a:custGeom>
              <a:avLst/>
              <a:gdLst/>
              <a:ahLst/>
              <a:cxnLst/>
              <a:rect l="l" t="t" r="r" b="b"/>
              <a:pathLst>
                <a:path w="5674" h="2473" extrusionOk="0">
                  <a:moveTo>
                    <a:pt x="0" y="0"/>
                  </a:moveTo>
                  <a:cubicBezTo>
                    <a:pt x="191" y="1396"/>
                    <a:pt x="1388" y="2472"/>
                    <a:pt x="2837" y="2472"/>
                  </a:cubicBezTo>
                  <a:cubicBezTo>
                    <a:pt x="4285" y="2472"/>
                    <a:pt x="5481" y="1396"/>
                    <a:pt x="5673" y="0"/>
                  </a:cubicBezTo>
                  <a:lnTo>
                    <a:pt x="4461" y="0"/>
                  </a:lnTo>
                  <a:cubicBezTo>
                    <a:pt x="4284" y="733"/>
                    <a:pt x="3624" y="1278"/>
                    <a:pt x="2838" y="1278"/>
                  </a:cubicBezTo>
                  <a:cubicBezTo>
                    <a:pt x="2052" y="1278"/>
                    <a:pt x="1391" y="733"/>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4" name="Google Shape;1625;p39"/>
            <p:cNvSpPr/>
            <p:nvPr/>
          </p:nvSpPr>
          <p:spPr>
            <a:xfrm>
              <a:off x="3964440" y="4309665"/>
              <a:ext cx="177497" cy="77362"/>
            </a:xfrm>
            <a:custGeom>
              <a:avLst/>
              <a:gdLst/>
              <a:ahLst/>
              <a:cxnLst/>
              <a:rect l="l" t="t" r="r" b="b"/>
              <a:pathLst>
                <a:path w="5674" h="2473" extrusionOk="0">
                  <a:moveTo>
                    <a:pt x="2837" y="0"/>
                  </a:moveTo>
                  <a:cubicBezTo>
                    <a:pt x="1388" y="0"/>
                    <a:pt x="190" y="1076"/>
                    <a:pt x="1" y="2473"/>
                  </a:cubicBezTo>
                  <a:lnTo>
                    <a:pt x="1213" y="2473"/>
                  </a:lnTo>
                  <a:cubicBezTo>
                    <a:pt x="1389" y="1740"/>
                    <a:pt x="2050" y="1194"/>
                    <a:pt x="2836" y="1194"/>
                  </a:cubicBezTo>
                  <a:cubicBezTo>
                    <a:pt x="3622" y="1194"/>
                    <a:pt x="4282" y="1740"/>
                    <a:pt x="4460" y="2473"/>
                  </a:cubicBezTo>
                  <a:lnTo>
                    <a:pt x="5673" y="2473"/>
                  </a:lnTo>
                  <a:cubicBezTo>
                    <a:pt x="5482" y="1076"/>
                    <a:pt x="4285" y="0"/>
                    <a:pt x="28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5" name="Google Shape;1626;p39"/>
            <p:cNvSpPr/>
            <p:nvPr/>
          </p:nvSpPr>
          <p:spPr>
            <a:xfrm>
              <a:off x="3869873" y="4305535"/>
              <a:ext cx="118185" cy="81522"/>
            </a:xfrm>
            <a:custGeom>
              <a:avLst/>
              <a:gdLst/>
              <a:ahLst/>
              <a:cxnLst/>
              <a:rect l="l" t="t" r="r" b="b"/>
              <a:pathLst>
                <a:path w="3778" h="2606" extrusionOk="0">
                  <a:moveTo>
                    <a:pt x="3778" y="0"/>
                  </a:moveTo>
                  <a:lnTo>
                    <a:pt x="3778" y="0"/>
                  </a:lnTo>
                  <a:cubicBezTo>
                    <a:pt x="3581" y="53"/>
                    <a:pt x="3386" y="115"/>
                    <a:pt x="3196" y="184"/>
                  </a:cubicBezTo>
                  <a:cubicBezTo>
                    <a:pt x="2539" y="423"/>
                    <a:pt x="1928" y="757"/>
                    <a:pt x="1377" y="1178"/>
                  </a:cubicBezTo>
                  <a:cubicBezTo>
                    <a:pt x="651" y="1733"/>
                    <a:pt x="207" y="2303"/>
                    <a:pt x="1" y="2606"/>
                  </a:cubicBezTo>
                  <a:lnTo>
                    <a:pt x="2234" y="2606"/>
                  </a:lnTo>
                  <a:cubicBezTo>
                    <a:pt x="2321" y="1780"/>
                    <a:pt x="2685" y="1015"/>
                    <a:pt x="3282" y="419"/>
                  </a:cubicBezTo>
                  <a:cubicBezTo>
                    <a:pt x="3436" y="262"/>
                    <a:pt x="3602" y="123"/>
                    <a:pt x="37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6" name="Google Shape;1627;p39"/>
            <p:cNvSpPr/>
            <p:nvPr/>
          </p:nvSpPr>
          <p:spPr>
            <a:xfrm>
              <a:off x="4118225" y="4411489"/>
              <a:ext cx="118217" cy="81522"/>
            </a:xfrm>
            <a:custGeom>
              <a:avLst/>
              <a:gdLst/>
              <a:ahLst/>
              <a:cxnLst/>
              <a:rect l="l" t="t" r="r" b="b"/>
              <a:pathLst>
                <a:path w="3779" h="2606" extrusionOk="0">
                  <a:moveTo>
                    <a:pt x="1546" y="0"/>
                  </a:moveTo>
                  <a:cubicBezTo>
                    <a:pt x="1458" y="827"/>
                    <a:pt x="1094" y="1592"/>
                    <a:pt x="499" y="2187"/>
                  </a:cubicBezTo>
                  <a:cubicBezTo>
                    <a:pt x="344" y="2342"/>
                    <a:pt x="177" y="2482"/>
                    <a:pt x="0" y="2606"/>
                  </a:cubicBezTo>
                  <a:cubicBezTo>
                    <a:pt x="197" y="2552"/>
                    <a:pt x="392" y="2491"/>
                    <a:pt x="583" y="2422"/>
                  </a:cubicBezTo>
                  <a:cubicBezTo>
                    <a:pt x="1239" y="2183"/>
                    <a:pt x="1852" y="1849"/>
                    <a:pt x="2402" y="1428"/>
                  </a:cubicBezTo>
                  <a:cubicBezTo>
                    <a:pt x="3129" y="873"/>
                    <a:pt x="3572" y="303"/>
                    <a:pt x="37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7" name="Google Shape;1628;p39"/>
            <p:cNvSpPr/>
            <p:nvPr/>
          </p:nvSpPr>
          <p:spPr>
            <a:xfrm>
              <a:off x="3869904" y="4411521"/>
              <a:ext cx="116652" cy="80365"/>
            </a:xfrm>
            <a:custGeom>
              <a:avLst/>
              <a:gdLst/>
              <a:ahLst/>
              <a:cxnLst/>
              <a:rect l="l" t="t" r="r" b="b"/>
              <a:pathLst>
                <a:path w="3729" h="2569" extrusionOk="0">
                  <a:moveTo>
                    <a:pt x="1" y="0"/>
                  </a:moveTo>
                  <a:cubicBezTo>
                    <a:pt x="206" y="292"/>
                    <a:pt x="655" y="859"/>
                    <a:pt x="1380" y="1410"/>
                  </a:cubicBezTo>
                  <a:cubicBezTo>
                    <a:pt x="2077" y="1938"/>
                    <a:pt x="2869" y="2326"/>
                    <a:pt x="3728" y="2569"/>
                  </a:cubicBezTo>
                  <a:cubicBezTo>
                    <a:pt x="3570" y="2454"/>
                    <a:pt x="3421" y="2328"/>
                    <a:pt x="3279" y="2186"/>
                  </a:cubicBezTo>
                  <a:cubicBezTo>
                    <a:pt x="2684" y="1591"/>
                    <a:pt x="2320" y="826"/>
                    <a:pt x="2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29;p39"/>
          <p:cNvGrpSpPr/>
          <p:nvPr/>
        </p:nvGrpSpPr>
        <p:grpSpPr>
          <a:xfrm>
            <a:off x="4366369" y="1502328"/>
            <a:ext cx="418153" cy="417965"/>
            <a:chOff x="3243191" y="1996386"/>
            <a:chExt cx="418153" cy="417965"/>
          </a:xfrm>
        </p:grpSpPr>
        <p:sp>
          <p:nvSpPr>
            <p:cNvPr id="1049238" name="Google Shape;1630;p39"/>
            <p:cNvSpPr/>
            <p:nvPr/>
          </p:nvSpPr>
          <p:spPr>
            <a:xfrm>
              <a:off x="3604973" y="2102246"/>
              <a:ext cx="56371" cy="309321"/>
            </a:xfrm>
            <a:custGeom>
              <a:avLst/>
              <a:gdLst/>
              <a:ahLst/>
              <a:cxnLst/>
              <a:rect l="l" t="t" r="r" b="b"/>
              <a:pathLst>
                <a:path w="1802" h="9888" extrusionOk="0">
                  <a:moveTo>
                    <a:pt x="1802" y="0"/>
                  </a:moveTo>
                  <a:cubicBezTo>
                    <a:pt x="1415" y="271"/>
                    <a:pt x="872" y="531"/>
                    <a:pt x="118" y="759"/>
                  </a:cubicBezTo>
                  <a:cubicBezTo>
                    <a:pt x="48" y="780"/>
                    <a:pt x="1" y="843"/>
                    <a:pt x="1" y="915"/>
                  </a:cubicBezTo>
                  <a:lnTo>
                    <a:pt x="1" y="9658"/>
                  </a:lnTo>
                  <a:cubicBezTo>
                    <a:pt x="1" y="9789"/>
                    <a:pt x="108" y="9888"/>
                    <a:pt x="229" y="9888"/>
                  </a:cubicBezTo>
                  <a:cubicBezTo>
                    <a:pt x="256" y="9888"/>
                    <a:pt x="283" y="9883"/>
                    <a:pt x="310" y="9872"/>
                  </a:cubicBezTo>
                  <a:cubicBezTo>
                    <a:pt x="1258" y="9512"/>
                    <a:pt x="1802" y="8986"/>
                    <a:pt x="1802" y="8572"/>
                  </a:cubicBezTo>
                  <a:lnTo>
                    <a:pt x="1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9" name="Google Shape;1631;p39"/>
            <p:cNvSpPr/>
            <p:nvPr/>
          </p:nvSpPr>
          <p:spPr>
            <a:xfrm>
              <a:off x="3428696" y="2054103"/>
              <a:ext cx="46236" cy="46298"/>
            </a:xfrm>
            <a:custGeom>
              <a:avLst/>
              <a:gdLst/>
              <a:ahLst/>
              <a:cxnLst/>
              <a:rect l="l" t="t" r="r" b="b"/>
              <a:pathLst>
                <a:path w="1478" h="1480" extrusionOk="0">
                  <a:moveTo>
                    <a:pt x="739" y="0"/>
                  </a:moveTo>
                  <a:cubicBezTo>
                    <a:pt x="331" y="0"/>
                    <a:pt x="0" y="333"/>
                    <a:pt x="0" y="740"/>
                  </a:cubicBezTo>
                  <a:cubicBezTo>
                    <a:pt x="0" y="1148"/>
                    <a:pt x="331" y="1480"/>
                    <a:pt x="739" y="1480"/>
                  </a:cubicBezTo>
                  <a:cubicBezTo>
                    <a:pt x="1147" y="1480"/>
                    <a:pt x="1477" y="1148"/>
                    <a:pt x="1477" y="740"/>
                  </a:cubicBezTo>
                  <a:cubicBezTo>
                    <a:pt x="1477" y="333"/>
                    <a:pt x="1147" y="0"/>
                    <a:pt x="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0" name="Google Shape;1632;p39"/>
            <p:cNvSpPr/>
            <p:nvPr/>
          </p:nvSpPr>
          <p:spPr>
            <a:xfrm>
              <a:off x="3243191" y="1996386"/>
              <a:ext cx="418153" cy="298842"/>
            </a:xfrm>
            <a:custGeom>
              <a:avLst/>
              <a:gdLst/>
              <a:ahLst/>
              <a:cxnLst/>
              <a:rect l="l" t="t" r="r" b="b"/>
              <a:pathLst>
                <a:path w="13367" h="9553" extrusionOk="0">
                  <a:moveTo>
                    <a:pt x="6669" y="959"/>
                  </a:moveTo>
                  <a:cubicBezTo>
                    <a:pt x="7565" y="959"/>
                    <a:pt x="8294" y="1690"/>
                    <a:pt x="8294" y="2587"/>
                  </a:cubicBezTo>
                  <a:cubicBezTo>
                    <a:pt x="8294" y="3483"/>
                    <a:pt x="7565" y="4214"/>
                    <a:pt x="6669" y="4214"/>
                  </a:cubicBezTo>
                  <a:cubicBezTo>
                    <a:pt x="5772" y="4214"/>
                    <a:pt x="5043" y="3485"/>
                    <a:pt x="5043" y="2587"/>
                  </a:cubicBezTo>
                  <a:cubicBezTo>
                    <a:pt x="5043" y="1690"/>
                    <a:pt x="5772" y="959"/>
                    <a:pt x="6669" y="959"/>
                  </a:cubicBezTo>
                  <a:close/>
                  <a:moveTo>
                    <a:pt x="6699" y="0"/>
                  </a:moveTo>
                  <a:cubicBezTo>
                    <a:pt x="4839" y="0"/>
                    <a:pt x="3096" y="241"/>
                    <a:pt x="1791" y="680"/>
                  </a:cubicBezTo>
                  <a:cubicBezTo>
                    <a:pt x="1192" y="881"/>
                    <a:pt x="710" y="1120"/>
                    <a:pt x="395" y="1369"/>
                  </a:cubicBezTo>
                  <a:cubicBezTo>
                    <a:pt x="215" y="1512"/>
                    <a:pt x="1" y="1731"/>
                    <a:pt x="1" y="1956"/>
                  </a:cubicBezTo>
                  <a:cubicBezTo>
                    <a:pt x="1" y="2359"/>
                    <a:pt x="621" y="2953"/>
                    <a:pt x="2356" y="3404"/>
                  </a:cubicBezTo>
                  <a:cubicBezTo>
                    <a:pt x="2539" y="3451"/>
                    <a:pt x="2693" y="3626"/>
                    <a:pt x="2689" y="3833"/>
                  </a:cubicBezTo>
                  <a:lnTo>
                    <a:pt x="2689" y="9550"/>
                  </a:lnTo>
                  <a:cubicBezTo>
                    <a:pt x="3132" y="9455"/>
                    <a:pt x="3609" y="9373"/>
                    <a:pt x="4105" y="9308"/>
                  </a:cubicBezTo>
                  <a:cubicBezTo>
                    <a:pt x="4067" y="9199"/>
                    <a:pt x="4042" y="9083"/>
                    <a:pt x="4031" y="8964"/>
                  </a:cubicBezTo>
                  <a:cubicBezTo>
                    <a:pt x="4031" y="8960"/>
                    <a:pt x="4029" y="8955"/>
                    <a:pt x="4029" y="8952"/>
                  </a:cubicBezTo>
                  <a:lnTo>
                    <a:pt x="3859" y="6090"/>
                  </a:lnTo>
                  <a:cubicBezTo>
                    <a:pt x="3832" y="5760"/>
                    <a:pt x="3944" y="5432"/>
                    <a:pt x="4167" y="5188"/>
                  </a:cubicBezTo>
                  <a:cubicBezTo>
                    <a:pt x="4391" y="4942"/>
                    <a:pt x="4710" y="4803"/>
                    <a:pt x="5044" y="4803"/>
                  </a:cubicBezTo>
                  <a:lnTo>
                    <a:pt x="8326" y="4803"/>
                  </a:lnTo>
                  <a:cubicBezTo>
                    <a:pt x="8650" y="4803"/>
                    <a:pt x="8965" y="4937"/>
                    <a:pt x="9188" y="5173"/>
                  </a:cubicBezTo>
                  <a:cubicBezTo>
                    <a:pt x="9409" y="5408"/>
                    <a:pt x="9529" y="5727"/>
                    <a:pt x="9514" y="6049"/>
                  </a:cubicBezTo>
                  <a:lnTo>
                    <a:pt x="9417" y="8906"/>
                  </a:lnTo>
                  <a:lnTo>
                    <a:pt x="9417" y="8913"/>
                  </a:lnTo>
                  <a:cubicBezTo>
                    <a:pt x="9408" y="9056"/>
                    <a:pt x="9381" y="9191"/>
                    <a:pt x="9335" y="9319"/>
                  </a:cubicBezTo>
                  <a:cubicBezTo>
                    <a:pt x="9801" y="9383"/>
                    <a:pt x="10254" y="9461"/>
                    <a:pt x="10678" y="9552"/>
                  </a:cubicBezTo>
                  <a:lnTo>
                    <a:pt x="10678" y="3841"/>
                  </a:lnTo>
                  <a:cubicBezTo>
                    <a:pt x="10678" y="3654"/>
                    <a:pt x="10810" y="3459"/>
                    <a:pt x="11012" y="3411"/>
                  </a:cubicBezTo>
                  <a:cubicBezTo>
                    <a:pt x="12747" y="2965"/>
                    <a:pt x="13366" y="2368"/>
                    <a:pt x="13366" y="1957"/>
                  </a:cubicBezTo>
                  <a:cubicBezTo>
                    <a:pt x="13367" y="1629"/>
                    <a:pt x="12900" y="1122"/>
                    <a:pt x="11592" y="680"/>
                  </a:cubicBezTo>
                  <a:cubicBezTo>
                    <a:pt x="10296" y="241"/>
                    <a:pt x="8558" y="0"/>
                    <a:pt x="6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1" name="Google Shape;1633;p39"/>
            <p:cNvSpPr/>
            <p:nvPr/>
          </p:nvSpPr>
          <p:spPr>
            <a:xfrm>
              <a:off x="3243222" y="2101934"/>
              <a:ext cx="56434" cy="309665"/>
            </a:xfrm>
            <a:custGeom>
              <a:avLst/>
              <a:gdLst/>
              <a:ahLst/>
              <a:cxnLst/>
              <a:rect l="l" t="t" r="r" b="b"/>
              <a:pathLst>
                <a:path w="1804" h="9899" extrusionOk="0">
                  <a:moveTo>
                    <a:pt x="1" y="1"/>
                  </a:moveTo>
                  <a:lnTo>
                    <a:pt x="1" y="8614"/>
                  </a:lnTo>
                  <a:cubicBezTo>
                    <a:pt x="1" y="9028"/>
                    <a:pt x="545" y="9528"/>
                    <a:pt x="1493" y="9883"/>
                  </a:cubicBezTo>
                  <a:cubicBezTo>
                    <a:pt x="1520" y="9893"/>
                    <a:pt x="1547" y="9898"/>
                    <a:pt x="1574" y="9898"/>
                  </a:cubicBezTo>
                  <a:cubicBezTo>
                    <a:pt x="1695" y="9898"/>
                    <a:pt x="1803" y="9799"/>
                    <a:pt x="1803" y="9668"/>
                  </a:cubicBezTo>
                  <a:lnTo>
                    <a:pt x="1803" y="918"/>
                  </a:lnTo>
                  <a:cubicBezTo>
                    <a:pt x="1803" y="846"/>
                    <a:pt x="1755" y="782"/>
                    <a:pt x="1686" y="761"/>
                  </a:cubicBezTo>
                  <a:cubicBezTo>
                    <a:pt x="932" y="532"/>
                    <a:pt x="389" y="27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2" name="Google Shape;1634;p39"/>
            <p:cNvSpPr/>
            <p:nvPr/>
          </p:nvSpPr>
          <p:spPr>
            <a:xfrm>
              <a:off x="3391282" y="2174415"/>
              <a:ext cx="121970" cy="239937"/>
            </a:xfrm>
            <a:custGeom>
              <a:avLst/>
              <a:gdLst/>
              <a:ahLst/>
              <a:cxnLst/>
              <a:rect l="l" t="t" r="r" b="b"/>
              <a:pathLst>
                <a:path w="3899" h="7670" extrusionOk="0">
                  <a:moveTo>
                    <a:pt x="313" y="0"/>
                  </a:moveTo>
                  <a:cubicBezTo>
                    <a:pt x="197" y="0"/>
                    <a:pt x="124" y="62"/>
                    <a:pt x="89" y="99"/>
                  </a:cubicBezTo>
                  <a:cubicBezTo>
                    <a:pt x="56" y="136"/>
                    <a:pt x="1" y="213"/>
                    <a:pt x="11" y="329"/>
                  </a:cubicBezTo>
                  <a:cubicBezTo>
                    <a:pt x="11" y="334"/>
                    <a:pt x="12" y="339"/>
                    <a:pt x="12" y="342"/>
                  </a:cubicBezTo>
                  <a:lnTo>
                    <a:pt x="184" y="3202"/>
                  </a:lnTo>
                  <a:cubicBezTo>
                    <a:pt x="200" y="3367"/>
                    <a:pt x="294" y="3505"/>
                    <a:pt x="430" y="3582"/>
                  </a:cubicBezTo>
                  <a:cubicBezTo>
                    <a:pt x="433" y="3583"/>
                    <a:pt x="436" y="3586"/>
                    <a:pt x="440" y="3587"/>
                  </a:cubicBezTo>
                  <a:cubicBezTo>
                    <a:pt x="510" y="3626"/>
                    <a:pt x="590" y="3648"/>
                    <a:pt x="676" y="3648"/>
                  </a:cubicBezTo>
                  <a:lnTo>
                    <a:pt x="759" y="3648"/>
                  </a:lnTo>
                  <a:cubicBezTo>
                    <a:pt x="1004" y="3648"/>
                    <a:pt x="1202" y="3847"/>
                    <a:pt x="1202" y="4091"/>
                  </a:cubicBezTo>
                  <a:lnTo>
                    <a:pt x="1202" y="6839"/>
                  </a:lnTo>
                  <a:cubicBezTo>
                    <a:pt x="1202" y="7297"/>
                    <a:pt x="1575" y="7670"/>
                    <a:pt x="2032" y="7670"/>
                  </a:cubicBezTo>
                  <a:cubicBezTo>
                    <a:pt x="2488" y="7669"/>
                    <a:pt x="2861" y="7296"/>
                    <a:pt x="2861" y="6839"/>
                  </a:cubicBezTo>
                  <a:lnTo>
                    <a:pt x="2861" y="4092"/>
                  </a:lnTo>
                  <a:cubicBezTo>
                    <a:pt x="2861" y="3847"/>
                    <a:pt x="3059" y="3648"/>
                    <a:pt x="3304" y="3648"/>
                  </a:cubicBezTo>
                  <a:cubicBezTo>
                    <a:pt x="3567" y="3648"/>
                    <a:pt x="3784" y="3443"/>
                    <a:pt x="3797" y="3180"/>
                  </a:cubicBezTo>
                  <a:lnTo>
                    <a:pt x="3895" y="324"/>
                  </a:lnTo>
                  <a:lnTo>
                    <a:pt x="3895" y="317"/>
                  </a:lnTo>
                  <a:cubicBezTo>
                    <a:pt x="3899" y="233"/>
                    <a:pt x="3869" y="154"/>
                    <a:pt x="3813" y="93"/>
                  </a:cubicBezTo>
                  <a:cubicBezTo>
                    <a:pt x="3755" y="33"/>
                    <a:pt x="3678" y="0"/>
                    <a:pt x="3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164" name="Picture 3"/>
          <p:cNvPicPr>
            <a:picLocks noChangeAspect="1" noChangeArrowheads="1"/>
          </p:cNvPicPr>
          <p:nvPr/>
        </p:nvPicPr>
        <p:blipFill>
          <a:blip r:embed="rId3"/>
          <a:srcRect l="13333"/>
          <a:stretch>
            <a:fillRect/>
          </a:stretch>
        </p:blipFill>
        <p:spPr bwMode="auto">
          <a:xfrm>
            <a:off x="685800" y="2724150"/>
            <a:ext cx="2476500" cy="2143125"/>
          </a:xfrm>
          <a:prstGeom prst="rect">
            <a:avLst/>
          </a:prstGeom>
          <a:noFill/>
          <a:ln w="9525">
            <a:noFill/>
            <a:miter lim="800000"/>
            <a:headEnd/>
            <a:tailEnd/>
          </a:ln>
          <a:effectLst/>
        </p:spPr>
      </p:pic>
      <p:pic>
        <p:nvPicPr>
          <p:cNvPr id="2097165" name="Picture 4"/>
          <p:cNvPicPr>
            <a:picLocks noChangeAspect="1" noChangeArrowheads="1"/>
          </p:cNvPicPr>
          <p:nvPr/>
        </p:nvPicPr>
        <p:blipFill>
          <a:blip r:embed="rId4"/>
          <a:srcRect/>
          <a:stretch>
            <a:fillRect/>
          </a:stretch>
        </p:blipFill>
        <p:spPr bwMode="auto">
          <a:xfrm>
            <a:off x="3581400" y="2724150"/>
            <a:ext cx="2638425" cy="2114550"/>
          </a:xfrm>
          <a:prstGeom prst="rect">
            <a:avLst/>
          </a:prstGeom>
          <a:noFill/>
          <a:ln w="9525">
            <a:noFill/>
            <a:miter lim="800000"/>
            <a:headEnd/>
            <a:tailEnd/>
          </a:ln>
          <a:effectLst/>
        </p:spPr>
      </p:pic>
      <p:pic>
        <p:nvPicPr>
          <p:cNvPr id="2097166" name="Picture 5"/>
          <p:cNvPicPr>
            <a:picLocks noChangeAspect="1" noChangeArrowheads="1"/>
          </p:cNvPicPr>
          <p:nvPr/>
        </p:nvPicPr>
        <p:blipFill>
          <a:blip r:embed="rId5"/>
          <a:srcRect/>
          <a:stretch>
            <a:fillRect/>
          </a:stretch>
        </p:blipFill>
        <p:spPr bwMode="auto">
          <a:xfrm>
            <a:off x="6477000" y="2724150"/>
            <a:ext cx="2486025" cy="20859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6"/>
        <p:cNvGrpSpPr/>
        <p:nvPr/>
      </p:nvGrpSpPr>
      <p:grpSpPr>
        <a:xfrm>
          <a:off x="0" y="0"/>
          <a:ext cx="0" cy="0"/>
          <a:chOff x="0" y="0"/>
          <a:chExt cx="0" cy="0"/>
        </a:xfrm>
      </p:grpSpPr>
      <p:grpSp>
        <p:nvGrpSpPr>
          <p:cNvPr id="165" name="Google Shape;2610;p58"/>
          <p:cNvGrpSpPr/>
          <p:nvPr/>
        </p:nvGrpSpPr>
        <p:grpSpPr>
          <a:xfrm>
            <a:off x="685800" y="1310250"/>
            <a:ext cx="1131593" cy="1082850"/>
            <a:chOff x="1317586" y="1856572"/>
            <a:chExt cx="749797" cy="717499"/>
          </a:xfrm>
        </p:grpSpPr>
        <p:sp>
          <p:nvSpPr>
            <p:cNvPr id="1049245" name="Google Shape;2611;p58"/>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6" name="Google Shape;2612;p58"/>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247" name="Google Shape;2614;p58"/>
          <p:cNvSpPr txBox="1">
            <a:spLocks noGrp="1"/>
          </p:cNvSpPr>
          <p:nvPr>
            <p:ph type="title"/>
          </p:nvPr>
        </p:nvSpPr>
        <p:spPr>
          <a:xfrm>
            <a:off x="2151845" y="1123950"/>
            <a:ext cx="3535500" cy="55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Pros of Metaverse</a:t>
            </a:r>
          </a:p>
        </p:txBody>
      </p:sp>
      <p:sp>
        <p:nvSpPr>
          <p:cNvPr id="1049248" name="Google Shape;2614;p58"/>
          <p:cNvSpPr txBox="1">
            <a:spLocks noGrp="1"/>
          </p:cNvSpPr>
          <p:nvPr>
            <p:ph type="title" idx="2"/>
          </p:nvPr>
        </p:nvSpPr>
        <p:spPr>
          <a:xfrm>
            <a:off x="2151845" y="3155850"/>
            <a:ext cx="3535500" cy="55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Cons of Metaverse</a:t>
            </a:r>
            <a:br>
              <a:rPr lang="en" dirty="0"/>
            </a:br>
            <a:endParaRPr lang="en" dirty="0"/>
          </a:p>
        </p:txBody>
      </p:sp>
      <p:sp>
        <p:nvSpPr>
          <p:cNvPr id="1049249" name="Google Shape;2615;p58"/>
          <p:cNvSpPr txBox="1">
            <a:spLocks noGrp="1"/>
          </p:cNvSpPr>
          <p:nvPr>
            <p:ph type="subTitle" idx="1"/>
          </p:nvPr>
        </p:nvSpPr>
        <p:spPr>
          <a:xfrm>
            <a:off x="2133600" y="1733550"/>
            <a:ext cx="5772955" cy="1143000"/>
          </a:xfrm>
          <a:prstGeom prst="rect">
            <a:avLst/>
          </a:prstGeom>
        </p:spPr>
        <p:txBody>
          <a:bodyPr spcFirstLastPara="1" wrap="square" lIns="91425" tIns="91425" rIns="91425" bIns="91425" anchor="ctr" anchorCtr="0">
            <a:noAutofit/>
          </a:bodyPr>
          <a:lstStyle/>
          <a:p>
            <a:pPr marL="0" indent="0">
              <a:lnSpc>
                <a:spcPct val="150000"/>
              </a:lnSpc>
              <a:buClr>
                <a:schemeClr val="tx2">
                  <a:lumMod val="75000"/>
                </a:schemeClr>
              </a:buClr>
              <a:buFont typeface="Arial" pitchFamily="34" charset="0"/>
              <a:buChar char="•"/>
            </a:pPr>
            <a:r>
              <a:rPr lang="en-US" sz="1400" dirty="0"/>
              <a:t> Traveling the world without moving</a:t>
            </a:r>
          </a:p>
          <a:p>
            <a:pPr marL="0" indent="0">
              <a:lnSpc>
                <a:spcPct val="150000"/>
              </a:lnSpc>
              <a:buClr>
                <a:schemeClr val="tx2">
                  <a:lumMod val="75000"/>
                </a:schemeClr>
              </a:buClr>
              <a:buFont typeface="Arial" pitchFamily="34" charset="0"/>
              <a:buChar char="•"/>
            </a:pPr>
            <a:r>
              <a:rPr lang="en-US" sz="1400" dirty="0"/>
              <a:t> Increasing technological literacy and skills</a:t>
            </a:r>
          </a:p>
          <a:p>
            <a:pPr marL="0" indent="0">
              <a:lnSpc>
                <a:spcPct val="150000"/>
              </a:lnSpc>
              <a:buClr>
                <a:schemeClr val="tx2">
                  <a:lumMod val="75000"/>
                </a:schemeClr>
              </a:buClr>
              <a:buFont typeface="Arial" pitchFamily="34" charset="0"/>
              <a:buChar char="•"/>
            </a:pPr>
            <a:r>
              <a:rPr lang="en-US" sz="1400" dirty="0"/>
              <a:t> Connecting with new people without feeling awkward</a:t>
            </a:r>
          </a:p>
          <a:p>
            <a:pPr marL="0" indent="0">
              <a:lnSpc>
                <a:spcPct val="150000"/>
              </a:lnSpc>
              <a:buClr>
                <a:schemeClr val="tx2">
                  <a:lumMod val="75000"/>
                </a:schemeClr>
              </a:buClr>
              <a:buFont typeface="Arial" pitchFamily="34" charset="0"/>
              <a:buChar char="•"/>
            </a:pPr>
            <a:r>
              <a:rPr lang="en-US" sz="1400" dirty="0"/>
              <a:t> Creating completely new job opportunities</a:t>
            </a:r>
          </a:p>
        </p:txBody>
      </p:sp>
      <p:sp>
        <p:nvSpPr>
          <p:cNvPr id="1049250" name="Google Shape;2615;p58"/>
          <p:cNvSpPr txBox="1">
            <a:spLocks noGrp="1"/>
          </p:cNvSpPr>
          <p:nvPr>
            <p:ph type="subTitle" idx="3"/>
          </p:nvPr>
        </p:nvSpPr>
        <p:spPr>
          <a:xfrm>
            <a:off x="2151844" y="3787050"/>
            <a:ext cx="6077755" cy="689700"/>
          </a:xfrm>
          <a:prstGeom prst="rect">
            <a:avLst/>
          </a:prstGeom>
        </p:spPr>
        <p:txBody>
          <a:bodyPr spcFirstLastPara="1" wrap="square" lIns="91425" tIns="91425" rIns="91425" bIns="91425" anchor="ctr" anchorCtr="0">
            <a:noAutofit/>
          </a:bodyPr>
          <a:lstStyle/>
          <a:p>
            <a:pPr marL="0" lvl="0" indent="0" algn="just">
              <a:lnSpc>
                <a:spcPct val="150000"/>
              </a:lnSpc>
              <a:buClr>
                <a:schemeClr val="tx2">
                  <a:lumMod val="75000"/>
                </a:schemeClr>
              </a:buClr>
              <a:buFont typeface="Arial" pitchFamily="34" charset="0"/>
              <a:buChar char="•"/>
            </a:pPr>
            <a:r>
              <a:rPr lang="en-US" sz="1600" dirty="0"/>
              <a:t>Required of Advanced Digital Technologies</a:t>
            </a:r>
            <a:endParaRPr lang="en-US"/>
          </a:p>
          <a:p>
            <a:pPr marL="0" indent="0" algn="just">
              <a:lnSpc>
                <a:spcPct val="150000"/>
              </a:lnSpc>
              <a:buClr>
                <a:schemeClr val="tx2">
                  <a:lumMod val="75000"/>
                </a:schemeClr>
              </a:buClr>
              <a:buFont typeface="Arial" pitchFamily="34" charset="0"/>
              <a:buChar char="•"/>
            </a:pPr>
            <a:r>
              <a:rPr lang="en-US" sz="1600" dirty="0"/>
              <a:t> Privacy and Security Implications</a:t>
            </a:r>
          </a:p>
          <a:p>
            <a:pPr marL="0" indent="0" algn="just">
              <a:lnSpc>
                <a:spcPct val="150000"/>
              </a:lnSpc>
              <a:buClr>
                <a:schemeClr val="tx2">
                  <a:lumMod val="75000"/>
                </a:schemeClr>
              </a:buClr>
              <a:buFont typeface="Arial" pitchFamily="34" charset="0"/>
              <a:buChar char="•"/>
            </a:pPr>
            <a:r>
              <a:rPr lang="en-US" sz="1600" dirty="0"/>
              <a:t> Reducing the Difference between Real and Virtual</a:t>
            </a:r>
          </a:p>
          <a:p>
            <a:pPr marL="0" lvl="0" indent="0" algn="just"/>
            <a:endParaRPr sz="1600" dirty="0"/>
          </a:p>
        </p:txBody>
      </p:sp>
      <p:grpSp>
        <p:nvGrpSpPr>
          <p:cNvPr id="166" name="Google Shape;2622;p58"/>
          <p:cNvGrpSpPr/>
          <p:nvPr/>
        </p:nvGrpSpPr>
        <p:grpSpPr>
          <a:xfrm>
            <a:off x="1081415" y="1642622"/>
            <a:ext cx="418091" cy="418091"/>
            <a:chOff x="5923288" y="3459625"/>
            <a:chExt cx="418091" cy="418091"/>
          </a:xfrm>
        </p:grpSpPr>
        <p:sp>
          <p:nvSpPr>
            <p:cNvPr id="1049251" name="Google Shape;2623;p58"/>
            <p:cNvSpPr/>
            <p:nvPr/>
          </p:nvSpPr>
          <p:spPr>
            <a:xfrm>
              <a:off x="6011629" y="3747393"/>
              <a:ext cx="41919" cy="41919"/>
            </a:xfrm>
            <a:custGeom>
              <a:avLst/>
              <a:gdLst/>
              <a:ahLst/>
              <a:cxnLst/>
              <a:rect l="l" t="t" r="r" b="b"/>
              <a:pathLst>
                <a:path w="1340" h="1340" extrusionOk="0">
                  <a:moveTo>
                    <a:pt x="670" y="0"/>
                  </a:moveTo>
                  <a:lnTo>
                    <a:pt x="1" y="669"/>
                  </a:lnTo>
                  <a:lnTo>
                    <a:pt x="670" y="1339"/>
                  </a:lnTo>
                  <a:lnTo>
                    <a:pt x="1339" y="669"/>
                  </a:lnTo>
                  <a:lnTo>
                    <a:pt x="6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2" name="Google Shape;2624;p58"/>
            <p:cNvSpPr/>
            <p:nvPr/>
          </p:nvSpPr>
          <p:spPr>
            <a:xfrm>
              <a:off x="6100472" y="3636747"/>
              <a:ext cx="63722" cy="63722"/>
            </a:xfrm>
            <a:custGeom>
              <a:avLst/>
              <a:gdLst/>
              <a:ahLst/>
              <a:cxnLst/>
              <a:rect l="l" t="t" r="r" b="b"/>
              <a:pathLst>
                <a:path w="2037" h="2037" extrusionOk="0">
                  <a:moveTo>
                    <a:pt x="1019" y="1"/>
                  </a:moveTo>
                  <a:cubicBezTo>
                    <a:pt x="457" y="1"/>
                    <a:pt x="0" y="457"/>
                    <a:pt x="0" y="1019"/>
                  </a:cubicBezTo>
                  <a:cubicBezTo>
                    <a:pt x="0" y="1580"/>
                    <a:pt x="457" y="2037"/>
                    <a:pt x="1019" y="2037"/>
                  </a:cubicBezTo>
                  <a:cubicBezTo>
                    <a:pt x="1580" y="2037"/>
                    <a:pt x="2036" y="1580"/>
                    <a:pt x="2036" y="1019"/>
                  </a:cubicBezTo>
                  <a:cubicBezTo>
                    <a:pt x="2036" y="458"/>
                    <a:pt x="1580" y="1"/>
                    <a:pt x="1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3" name="Google Shape;2625;p58"/>
            <p:cNvSpPr/>
            <p:nvPr/>
          </p:nvSpPr>
          <p:spPr>
            <a:xfrm>
              <a:off x="5976468" y="3653796"/>
              <a:ext cx="29687" cy="29687"/>
            </a:xfrm>
            <a:custGeom>
              <a:avLst/>
              <a:gdLst/>
              <a:ahLst/>
              <a:cxnLst/>
              <a:rect l="l" t="t" r="r" b="b"/>
              <a:pathLst>
                <a:path w="949" h="949" extrusionOk="0">
                  <a:moveTo>
                    <a:pt x="1" y="0"/>
                  </a:moveTo>
                  <a:lnTo>
                    <a:pt x="1" y="948"/>
                  </a:lnTo>
                  <a:lnTo>
                    <a:pt x="948" y="948"/>
                  </a:lnTo>
                  <a:lnTo>
                    <a:pt x="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4" name="Google Shape;2626;p58"/>
            <p:cNvSpPr/>
            <p:nvPr/>
          </p:nvSpPr>
          <p:spPr>
            <a:xfrm>
              <a:off x="6117521" y="3794786"/>
              <a:ext cx="29656" cy="29687"/>
            </a:xfrm>
            <a:custGeom>
              <a:avLst/>
              <a:gdLst/>
              <a:ahLst/>
              <a:cxnLst/>
              <a:rect l="l" t="t" r="r" b="b"/>
              <a:pathLst>
                <a:path w="948" h="949" extrusionOk="0">
                  <a:moveTo>
                    <a:pt x="1" y="1"/>
                  </a:moveTo>
                  <a:lnTo>
                    <a:pt x="1" y="948"/>
                  </a:lnTo>
                  <a:lnTo>
                    <a:pt x="948" y="948"/>
                  </a:lnTo>
                  <a:lnTo>
                    <a:pt x="9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5" name="Google Shape;2627;p58"/>
            <p:cNvSpPr/>
            <p:nvPr/>
          </p:nvSpPr>
          <p:spPr>
            <a:xfrm>
              <a:off x="6117521" y="3512743"/>
              <a:ext cx="29656" cy="29687"/>
            </a:xfrm>
            <a:custGeom>
              <a:avLst/>
              <a:gdLst/>
              <a:ahLst/>
              <a:cxnLst/>
              <a:rect l="l" t="t" r="r" b="b"/>
              <a:pathLst>
                <a:path w="948" h="949" extrusionOk="0">
                  <a:moveTo>
                    <a:pt x="1" y="1"/>
                  </a:moveTo>
                  <a:lnTo>
                    <a:pt x="1" y="949"/>
                  </a:lnTo>
                  <a:lnTo>
                    <a:pt x="948" y="949"/>
                  </a:lnTo>
                  <a:lnTo>
                    <a:pt x="9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6" name="Google Shape;2628;p58"/>
            <p:cNvSpPr/>
            <p:nvPr/>
          </p:nvSpPr>
          <p:spPr>
            <a:xfrm>
              <a:off x="6211024" y="3547998"/>
              <a:ext cx="41887" cy="41887"/>
            </a:xfrm>
            <a:custGeom>
              <a:avLst/>
              <a:gdLst/>
              <a:ahLst/>
              <a:cxnLst/>
              <a:rect l="l" t="t" r="r" b="b"/>
              <a:pathLst>
                <a:path w="1339" h="1339" extrusionOk="0">
                  <a:moveTo>
                    <a:pt x="670" y="0"/>
                  </a:moveTo>
                  <a:lnTo>
                    <a:pt x="0" y="669"/>
                  </a:lnTo>
                  <a:lnTo>
                    <a:pt x="670" y="1339"/>
                  </a:lnTo>
                  <a:lnTo>
                    <a:pt x="1339" y="669"/>
                  </a:lnTo>
                  <a:lnTo>
                    <a:pt x="6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7" name="Google Shape;2629;p58"/>
            <p:cNvSpPr/>
            <p:nvPr/>
          </p:nvSpPr>
          <p:spPr>
            <a:xfrm>
              <a:off x="6011629" y="3547998"/>
              <a:ext cx="41919" cy="41887"/>
            </a:xfrm>
            <a:custGeom>
              <a:avLst/>
              <a:gdLst/>
              <a:ahLst/>
              <a:cxnLst/>
              <a:rect l="l" t="t" r="r" b="b"/>
              <a:pathLst>
                <a:path w="1340" h="1339" extrusionOk="0">
                  <a:moveTo>
                    <a:pt x="670" y="0"/>
                  </a:moveTo>
                  <a:lnTo>
                    <a:pt x="1" y="669"/>
                  </a:lnTo>
                  <a:lnTo>
                    <a:pt x="670" y="1339"/>
                  </a:lnTo>
                  <a:lnTo>
                    <a:pt x="1339" y="669"/>
                  </a:lnTo>
                  <a:lnTo>
                    <a:pt x="6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8" name="Google Shape;2630;p58"/>
            <p:cNvSpPr/>
            <p:nvPr/>
          </p:nvSpPr>
          <p:spPr>
            <a:xfrm>
              <a:off x="6211024" y="3747393"/>
              <a:ext cx="41887" cy="41919"/>
            </a:xfrm>
            <a:custGeom>
              <a:avLst/>
              <a:gdLst/>
              <a:ahLst/>
              <a:cxnLst/>
              <a:rect l="l" t="t" r="r" b="b"/>
              <a:pathLst>
                <a:path w="1339" h="1340" extrusionOk="0">
                  <a:moveTo>
                    <a:pt x="670" y="0"/>
                  </a:moveTo>
                  <a:lnTo>
                    <a:pt x="0" y="669"/>
                  </a:lnTo>
                  <a:lnTo>
                    <a:pt x="670" y="1339"/>
                  </a:lnTo>
                  <a:lnTo>
                    <a:pt x="1339" y="669"/>
                  </a:lnTo>
                  <a:lnTo>
                    <a:pt x="6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9" name="Google Shape;2631;p58"/>
            <p:cNvSpPr/>
            <p:nvPr/>
          </p:nvSpPr>
          <p:spPr>
            <a:xfrm>
              <a:off x="5923288" y="3459625"/>
              <a:ext cx="418091" cy="418091"/>
            </a:xfrm>
            <a:custGeom>
              <a:avLst/>
              <a:gdLst/>
              <a:ahLst/>
              <a:cxnLst/>
              <a:rect l="l" t="t" r="r" b="b"/>
              <a:pathLst>
                <a:path w="13365" h="13365" extrusionOk="0">
                  <a:moveTo>
                    <a:pt x="7546" y="917"/>
                  </a:moveTo>
                  <a:cubicBezTo>
                    <a:pt x="7764" y="917"/>
                    <a:pt x="7938" y="1093"/>
                    <a:pt x="7938" y="1308"/>
                  </a:cubicBezTo>
                  <a:lnTo>
                    <a:pt x="7938" y="3040"/>
                  </a:lnTo>
                  <a:cubicBezTo>
                    <a:pt x="7938" y="3256"/>
                    <a:pt x="7762" y="3430"/>
                    <a:pt x="7546" y="3430"/>
                  </a:cubicBezTo>
                  <a:lnTo>
                    <a:pt x="5817" y="3430"/>
                  </a:lnTo>
                  <a:cubicBezTo>
                    <a:pt x="5601" y="3430"/>
                    <a:pt x="5426" y="3255"/>
                    <a:pt x="5426" y="3040"/>
                  </a:cubicBezTo>
                  <a:lnTo>
                    <a:pt x="5426" y="1308"/>
                  </a:lnTo>
                  <a:cubicBezTo>
                    <a:pt x="5426" y="1092"/>
                    <a:pt x="5602" y="917"/>
                    <a:pt x="5817" y="917"/>
                  </a:cubicBezTo>
                  <a:close/>
                  <a:moveTo>
                    <a:pt x="3495" y="1880"/>
                  </a:moveTo>
                  <a:cubicBezTo>
                    <a:pt x="3599" y="1880"/>
                    <a:pt x="3699" y="1921"/>
                    <a:pt x="3772" y="1994"/>
                  </a:cubicBezTo>
                  <a:lnTo>
                    <a:pt x="4995" y="3217"/>
                  </a:lnTo>
                  <a:cubicBezTo>
                    <a:pt x="5068" y="3291"/>
                    <a:pt x="5109" y="3390"/>
                    <a:pt x="5109" y="3494"/>
                  </a:cubicBezTo>
                  <a:cubicBezTo>
                    <a:pt x="5109" y="3599"/>
                    <a:pt x="5068" y="3698"/>
                    <a:pt x="4995" y="3771"/>
                  </a:cubicBezTo>
                  <a:lnTo>
                    <a:pt x="3772" y="4995"/>
                  </a:lnTo>
                  <a:cubicBezTo>
                    <a:pt x="3695" y="5072"/>
                    <a:pt x="3595" y="5109"/>
                    <a:pt x="3495" y="5109"/>
                  </a:cubicBezTo>
                  <a:cubicBezTo>
                    <a:pt x="3395" y="5109"/>
                    <a:pt x="3295" y="5071"/>
                    <a:pt x="3218" y="4995"/>
                  </a:cubicBezTo>
                  <a:lnTo>
                    <a:pt x="1995" y="3771"/>
                  </a:lnTo>
                  <a:cubicBezTo>
                    <a:pt x="1922" y="3698"/>
                    <a:pt x="1881" y="3599"/>
                    <a:pt x="1881" y="3494"/>
                  </a:cubicBezTo>
                  <a:cubicBezTo>
                    <a:pt x="1881" y="3390"/>
                    <a:pt x="1922" y="3291"/>
                    <a:pt x="1995" y="3217"/>
                  </a:cubicBezTo>
                  <a:lnTo>
                    <a:pt x="3218" y="1994"/>
                  </a:lnTo>
                  <a:cubicBezTo>
                    <a:pt x="3292" y="1921"/>
                    <a:pt x="3391" y="1880"/>
                    <a:pt x="3495" y="1880"/>
                  </a:cubicBezTo>
                  <a:close/>
                  <a:moveTo>
                    <a:pt x="9870" y="1880"/>
                  </a:moveTo>
                  <a:cubicBezTo>
                    <a:pt x="9975" y="1880"/>
                    <a:pt x="10074" y="1921"/>
                    <a:pt x="10147" y="1994"/>
                  </a:cubicBezTo>
                  <a:lnTo>
                    <a:pt x="11371" y="3217"/>
                  </a:lnTo>
                  <a:cubicBezTo>
                    <a:pt x="11443" y="3291"/>
                    <a:pt x="11484" y="3390"/>
                    <a:pt x="11484" y="3494"/>
                  </a:cubicBezTo>
                  <a:cubicBezTo>
                    <a:pt x="11484" y="3599"/>
                    <a:pt x="11443" y="3698"/>
                    <a:pt x="11371" y="3771"/>
                  </a:cubicBezTo>
                  <a:lnTo>
                    <a:pt x="10147" y="4995"/>
                  </a:lnTo>
                  <a:cubicBezTo>
                    <a:pt x="10070" y="5072"/>
                    <a:pt x="9970" y="5109"/>
                    <a:pt x="9870" y="5109"/>
                  </a:cubicBezTo>
                  <a:cubicBezTo>
                    <a:pt x="9770" y="5109"/>
                    <a:pt x="9670" y="5071"/>
                    <a:pt x="9593" y="4995"/>
                  </a:cubicBezTo>
                  <a:lnTo>
                    <a:pt x="8370" y="3771"/>
                  </a:lnTo>
                  <a:cubicBezTo>
                    <a:pt x="8216" y="3617"/>
                    <a:pt x="8216" y="3370"/>
                    <a:pt x="8370" y="3217"/>
                  </a:cubicBezTo>
                  <a:lnTo>
                    <a:pt x="9593" y="1994"/>
                  </a:lnTo>
                  <a:cubicBezTo>
                    <a:pt x="9667" y="1921"/>
                    <a:pt x="9766" y="1880"/>
                    <a:pt x="9870" y="1880"/>
                  </a:cubicBezTo>
                  <a:close/>
                  <a:moveTo>
                    <a:pt x="3041" y="5426"/>
                  </a:moveTo>
                  <a:cubicBezTo>
                    <a:pt x="3258" y="5426"/>
                    <a:pt x="3432" y="5601"/>
                    <a:pt x="3432" y="5816"/>
                  </a:cubicBezTo>
                  <a:lnTo>
                    <a:pt x="3432" y="7546"/>
                  </a:lnTo>
                  <a:cubicBezTo>
                    <a:pt x="3432" y="7763"/>
                    <a:pt x="3257" y="7938"/>
                    <a:pt x="3041" y="7938"/>
                  </a:cubicBezTo>
                  <a:lnTo>
                    <a:pt x="1310" y="7938"/>
                  </a:lnTo>
                  <a:cubicBezTo>
                    <a:pt x="1309" y="7938"/>
                    <a:pt x="1308" y="7938"/>
                    <a:pt x="1308" y="7938"/>
                  </a:cubicBezTo>
                  <a:cubicBezTo>
                    <a:pt x="1092" y="7938"/>
                    <a:pt x="919" y="7763"/>
                    <a:pt x="919" y="7546"/>
                  </a:cubicBezTo>
                  <a:lnTo>
                    <a:pt x="919" y="5816"/>
                  </a:lnTo>
                  <a:cubicBezTo>
                    <a:pt x="919" y="5600"/>
                    <a:pt x="1094" y="5426"/>
                    <a:pt x="1310" y="5426"/>
                  </a:cubicBezTo>
                  <a:close/>
                  <a:moveTo>
                    <a:pt x="12055" y="5427"/>
                  </a:moveTo>
                  <a:cubicBezTo>
                    <a:pt x="12272" y="5427"/>
                    <a:pt x="12447" y="5602"/>
                    <a:pt x="12447" y="5817"/>
                  </a:cubicBezTo>
                  <a:lnTo>
                    <a:pt x="12447" y="7548"/>
                  </a:lnTo>
                  <a:cubicBezTo>
                    <a:pt x="12448" y="7763"/>
                    <a:pt x="12272" y="7939"/>
                    <a:pt x="12055" y="7939"/>
                  </a:cubicBezTo>
                  <a:lnTo>
                    <a:pt x="10324" y="7939"/>
                  </a:lnTo>
                  <a:cubicBezTo>
                    <a:pt x="10108" y="7939"/>
                    <a:pt x="9934" y="7763"/>
                    <a:pt x="9934" y="7548"/>
                  </a:cubicBezTo>
                  <a:lnTo>
                    <a:pt x="9934" y="5817"/>
                  </a:lnTo>
                  <a:cubicBezTo>
                    <a:pt x="9934" y="5601"/>
                    <a:pt x="10109" y="5427"/>
                    <a:pt x="10324" y="5427"/>
                  </a:cubicBezTo>
                  <a:close/>
                  <a:moveTo>
                    <a:pt x="6683" y="4879"/>
                  </a:moveTo>
                  <a:cubicBezTo>
                    <a:pt x="7677" y="4879"/>
                    <a:pt x="8484" y="5687"/>
                    <a:pt x="8484" y="6681"/>
                  </a:cubicBezTo>
                  <a:cubicBezTo>
                    <a:pt x="8484" y="7674"/>
                    <a:pt x="7677" y="8482"/>
                    <a:pt x="6683" y="8482"/>
                  </a:cubicBezTo>
                  <a:cubicBezTo>
                    <a:pt x="5689" y="8482"/>
                    <a:pt x="4881" y="7674"/>
                    <a:pt x="4881" y="6681"/>
                  </a:cubicBezTo>
                  <a:cubicBezTo>
                    <a:pt x="4881" y="5687"/>
                    <a:pt x="5689" y="4879"/>
                    <a:pt x="6683" y="4879"/>
                  </a:cubicBezTo>
                  <a:close/>
                  <a:moveTo>
                    <a:pt x="3496" y="8254"/>
                  </a:moveTo>
                  <a:cubicBezTo>
                    <a:pt x="3597" y="8254"/>
                    <a:pt x="3697" y="8292"/>
                    <a:pt x="3774" y="8368"/>
                  </a:cubicBezTo>
                  <a:lnTo>
                    <a:pt x="4996" y="9591"/>
                  </a:lnTo>
                  <a:cubicBezTo>
                    <a:pt x="5069" y="9664"/>
                    <a:pt x="5110" y="9765"/>
                    <a:pt x="5110" y="9868"/>
                  </a:cubicBezTo>
                  <a:cubicBezTo>
                    <a:pt x="5110" y="9972"/>
                    <a:pt x="5069" y="10072"/>
                    <a:pt x="4996" y="10145"/>
                  </a:cubicBezTo>
                  <a:lnTo>
                    <a:pt x="3774" y="11368"/>
                  </a:lnTo>
                  <a:cubicBezTo>
                    <a:pt x="3700" y="11442"/>
                    <a:pt x="3600" y="11483"/>
                    <a:pt x="3497" y="11483"/>
                  </a:cubicBezTo>
                  <a:cubicBezTo>
                    <a:pt x="3392" y="11483"/>
                    <a:pt x="3293" y="11442"/>
                    <a:pt x="3220" y="11368"/>
                  </a:cubicBezTo>
                  <a:lnTo>
                    <a:pt x="1996" y="10145"/>
                  </a:lnTo>
                  <a:cubicBezTo>
                    <a:pt x="1923" y="10072"/>
                    <a:pt x="1882" y="9972"/>
                    <a:pt x="1882" y="9868"/>
                  </a:cubicBezTo>
                  <a:cubicBezTo>
                    <a:pt x="1882" y="9765"/>
                    <a:pt x="1923" y="9664"/>
                    <a:pt x="1996" y="9591"/>
                  </a:cubicBezTo>
                  <a:lnTo>
                    <a:pt x="3220" y="8368"/>
                  </a:lnTo>
                  <a:cubicBezTo>
                    <a:pt x="3296" y="8292"/>
                    <a:pt x="3396" y="8254"/>
                    <a:pt x="3496" y="8254"/>
                  </a:cubicBezTo>
                  <a:close/>
                  <a:moveTo>
                    <a:pt x="9870" y="8254"/>
                  </a:moveTo>
                  <a:cubicBezTo>
                    <a:pt x="9971" y="8254"/>
                    <a:pt x="10071" y="8292"/>
                    <a:pt x="10147" y="8369"/>
                  </a:cubicBezTo>
                  <a:lnTo>
                    <a:pt x="11371" y="9591"/>
                  </a:lnTo>
                  <a:cubicBezTo>
                    <a:pt x="11443" y="9664"/>
                    <a:pt x="11484" y="9765"/>
                    <a:pt x="11484" y="9868"/>
                  </a:cubicBezTo>
                  <a:cubicBezTo>
                    <a:pt x="11486" y="9972"/>
                    <a:pt x="11443" y="10072"/>
                    <a:pt x="11371" y="10145"/>
                  </a:cubicBezTo>
                  <a:lnTo>
                    <a:pt x="10147" y="11368"/>
                  </a:lnTo>
                  <a:cubicBezTo>
                    <a:pt x="10074" y="11442"/>
                    <a:pt x="9975" y="11483"/>
                    <a:pt x="9870" y="11483"/>
                  </a:cubicBezTo>
                  <a:cubicBezTo>
                    <a:pt x="9766" y="11483"/>
                    <a:pt x="9667" y="11442"/>
                    <a:pt x="9593" y="11368"/>
                  </a:cubicBezTo>
                  <a:lnTo>
                    <a:pt x="8370" y="10145"/>
                  </a:lnTo>
                  <a:cubicBezTo>
                    <a:pt x="8217" y="9992"/>
                    <a:pt x="8217" y="9744"/>
                    <a:pt x="8370" y="9591"/>
                  </a:cubicBezTo>
                  <a:lnTo>
                    <a:pt x="9593" y="8369"/>
                  </a:lnTo>
                  <a:cubicBezTo>
                    <a:pt x="9669" y="8292"/>
                    <a:pt x="9770" y="8254"/>
                    <a:pt x="9870" y="8254"/>
                  </a:cubicBezTo>
                  <a:close/>
                  <a:moveTo>
                    <a:pt x="7549" y="9933"/>
                  </a:moveTo>
                  <a:cubicBezTo>
                    <a:pt x="7765" y="9933"/>
                    <a:pt x="7939" y="10108"/>
                    <a:pt x="7939" y="10324"/>
                  </a:cubicBezTo>
                  <a:lnTo>
                    <a:pt x="7939" y="12053"/>
                  </a:lnTo>
                  <a:cubicBezTo>
                    <a:pt x="7939" y="12270"/>
                    <a:pt x="7764" y="12444"/>
                    <a:pt x="7549" y="12444"/>
                  </a:cubicBezTo>
                  <a:lnTo>
                    <a:pt x="5818" y="12444"/>
                  </a:lnTo>
                  <a:cubicBezTo>
                    <a:pt x="5602" y="12444"/>
                    <a:pt x="5427" y="12269"/>
                    <a:pt x="5427" y="12053"/>
                  </a:cubicBezTo>
                  <a:lnTo>
                    <a:pt x="5427" y="10324"/>
                  </a:lnTo>
                  <a:cubicBezTo>
                    <a:pt x="5427" y="10107"/>
                    <a:pt x="5603" y="9933"/>
                    <a:pt x="5818" y="9933"/>
                  </a:cubicBezTo>
                  <a:close/>
                  <a:moveTo>
                    <a:pt x="6683" y="0"/>
                  </a:moveTo>
                  <a:cubicBezTo>
                    <a:pt x="4898" y="0"/>
                    <a:pt x="3220" y="696"/>
                    <a:pt x="1958" y="1957"/>
                  </a:cubicBezTo>
                  <a:cubicBezTo>
                    <a:pt x="696" y="3219"/>
                    <a:pt x="1" y="4897"/>
                    <a:pt x="1" y="6682"/>
                  </a:cubicBezTo>
                  <a:cubicBezTo>
                    <a:pt x="1" y="8467"/>
                    <a:pt x="696" y="10145"/>
                    <a:pt x="1958" y="11407"/>
                  </a:cubicBezTo>
                  <a:cubicBezTo>
                    <a:pt x="3220" y="12669"/>
                    <a:pt x="4898" y="13364"/>
                    <a:pt x="6683" y="13364"/>
                  </a:cubicBezTo>
                  <a:cubicBezTo>
                    <a:pt x="8468" y="13364"/>
                    <a:pt x="10146" y="12669"/>
                    <a:pt x="11408" y="11407"/>
                  </a:cubicBezTo>
                  <a:cubicBezTo>
                    <a:pt x="12669" y="10145"/>
                    <a:pt x="13365" y="8467"/>
                    <a:pt x="13365" y="6682"/>
                  </a:cubicBezTo>
                  <a:cubicBezTo>
                    <a:pt x="13365" y="4897"/>
                    <a:pt x="12670" y="3219"/>
                    <a:pt x="11408" y="1957"/>
                  </a:cubicBezTo>
                  <a:cubicBezTo>
                    <a:pt x="10146" y="696"/>
                    <a:pt x="8468" y="0"/>
                    <a:pt x="6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0" name="Google Shape;2632;p58"/>
            <p:cNvSpPr/>
            <p:nvPr/>
          </p:nvSpPr>
          <p:spPr>
            <a:xfrm>
              <a:off x="6258511" y="3653796"/>
              <a:ext cx="29656" cy="29687"/>
            </a:xfrm>
            <a:custGeom>
              <a:avLst/>
              <a:gdLst/>
              <a:ahLst/>
              <a:cxnLst/>
              <a:rect l="l" t="t" r="r" b="b"/>
              <a:pathLst>
                <a:path w="948" h="949" extrusionOk="0">
                  <a:moveTo>
                    <a:pt x="0" y="0"/>
                  </a:moveTo>
                  <a:lnTo>
                    <a:pt x="0" y="948"/>
                  </a:lnTo>
                  <a:lnTo>
                    <a:pt x="948" y="948"/>
                  </a:lnTo>
                  <a:lnTo>
                    <a:pt x="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2610;p58"/>
          <p:cNvGrpSpPr/>
          <p:nvPr/>
        </p:nvGrpSpPr>
        <p:grpSpPr>
          <a:xfrm>
            <a:off x="685800" y="3165300"/>
            <a:ext cx="1131593" cy="1082850"/>
            <a:chOff x="1317586" y="1856572"/>
            <a:chExt cx="749797" cy="717499"/>
          </a:xfrm>
        </p:grpSpPr>
        <p:sp>
          <p:nvSpPr>
            <p:cNvPr id="1049261" name="Google Shape;2611;p58"/>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2" name="Google Shape;2612;p58"/>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2618;p58"/>
          <p:cNvGrpSpPr/>
          <p:nvPr/>
        </p:nvGrpSpPr>
        <p:grpSpPr>
          <a:xfrm>
            <a:off x="1066800" y="3486150"/>
            <a:ext cx="417903" cy="418059"/>
            <a:chOff x="4547452" y="3459594"/>
            <a:chExt cx="417903" cy="418059"/>
          </a:xfrm>
        </p:grpSpPr>
        <p:sp>
          <p:nvSpPr>
            <p:cNvPr id="1049263" name="Google Shape;2619;p58"/>
            <p:cNvSpPr/>
            <p:nvPr/>
          </p:nvSpPr>
          <p:spPr>
            <a:xfrm>
              <a:off x="4628474" y="3601054"/>
              <a:ext cx="40824" cy="40855"/>
            </a:xfrm>
            <a:custGeom>
              <a:avLst/>
              <a:gdLst/>
              <a:ahLst/>
              <a:cxnLst/>
              <a:rect l="l" t="t" r="r" b="b"/>
              <a:pathLst>
                <a:path w="1305" h="1306" extrusionOk="0">
                  <a:moveTo>
                    <a:pt x="653" y="1"/>
                  </a:moveTo>
                  <a:cubicBezTo>
                    <a:pt x="293" y="1"/>
                    <a:pt x="0" y="293"/>
                    <a:pt x="0" y="653"/>
                  </a:cubicBezTo>
                  <a:cubicBezTo>
                    <a:pt x="0" y="1013"/>
                    <a:pt x="293" y="1306"/>
                    <a:pt x="653" y="1306"/>
                  </a:cubicBezTo>
                  <a:cubicBezTo>
                    <a:pt x="1013" y="1306"/>
                    <a:pt x="1305" y="1013"/>
                    <a:pt x="1305" y="653"/>
                  </a:cubicBezTo>
                  <a:cubicBezTo>
                    <a:pt x="1305" y="293"/>
                    <a:pt x="1013"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4" name="Google Shape;2620;p58"/>
            <p:cNvSpPr/>
            <p:nvPr/>
          </p:nvSpPr>
          <p:spPr>
            <a:xfrm>
              <a:off x="4843166" y="3601054"/>
              <a:ext cx="40886" cy="40855"/>
            </a:xfrm>
            <a:custGeom>
              <a:avLst/>
              <a:gdLst/>
              <a:ahLst/>
              <a:cxnLst/>
              <a:rect l="l" t="t" r="r" b="b"/>
              <a:pathLst>
                <a:path w="1307" h="1306" extrusionOk="0">
                  <a:moveTo>
                    <a:pt x="653" y="1"/>
                  </a:moveTo>
                  <a:cubicBezTo>
                    <a:pt x="293" y="1"/>
                    <a:pt x="1" y="293"/>
                    <a:pt x="1" y="653"/>
                  </a:cubicBezTo>
                  <a:cubicBezTo>
                    <a:pt x="1" y="1013"/>
                    <a:pt x="293" y="1306"/>
                    <a:pt x="653" y="1306"/>
                  </a:cubicBezTo>
                  <a:cubicBezTo>
                    <a:pt x="1014" y="1306"/>
                    <a:pt x="1307" y="1013"/>
                    <a:pt x="1307" y="653"/>
                  </a:cubicBezTo>
                  <a:cubicBezTo>
                    <a:pt x="1307" y="293"/>
                    <a:pt x="1014"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5" name="Google Shape;2621;p58"/>
            <p:cNvSpPr/>
            <p:nvPr/>
          </p:nvSpPr>
          <p:spPr>
            <a:xfrm>
              <a:off x="4547452" y="3459594"/>
              <a:ext cx="417903" cy="418059"/>
            </a:xfrm>
            <a:custGeom>
              <a:avLst/>
              <a:gdLst/>
              <a:ahLst/>
              <a:cxnLst/>
              <a:rect l="l" t="t" r="r" b="b"/>
              <a:pathLst>
                <a:path w="13359" h="13364" extrusionOk="0">
                  <a:moveTo>
                    <a:pt x="1578" y="1560"/>
                  </a:moveTo>
                  <a:cubicBezTo>
                    <a:pt x="1679" y="1560"/>
                    <a:pt x="1779" y="1598"/>
                    <a:pt x="1856" y="1674"/>
                  </a:cubicBezTo>
                  <a:cubicBezTo>
                    <a:pt x="2008" y="1827"/>
                    <a:pt x="2008" y="2076"/>
                    <a:pt x="1856" y="2228"/>
                  </a:cubicBezTo>
                  <a:cubicBezTo>
                    <a:pt x="1779" y="2305"/>
                    <a:pt x="1679" y="2343"/>
                    <a:pt x="1579" y="2343"/>
                  </a:cubicBezTo>
                  <a:cubicBezTo>
                    <a:pt x="1479" y="2343"/>
                    <a:pt x="1379" y="2305"/>
                    <a:pt x="1302" y="2228"/>
                  </a:cubicBezTo>
                  <a:cubicBezTo>
                    <a:pt x="1149" y="2076"/>
                    <a:pt x="1149" y="1827"/>
                    <a:pt x="1302" y="1674"/>
                  </a:cubicBezTo>
                  <a:cubicBezTo>
                    <a:pt x="1378" y="1598"/>
                    <a:pt x="1478" y="1560"/>
                    <a:pt x="1578" y="1560"/>
                  </a:cubicBezTo>
                  <a:close/>
                  <a:moveTo>
                    <a:pt x="11789" y="1560"/>
                  </a:moveTo>
                  <a:cubicBezTo>
                    <a:pt x="11889" y="1560"/>
                    <a:pt x="11990" y="1598"/>
                    <a:pt x="12065" y="1674"/>
                  </a:cubicBezTo>
                  <a:cubicBezTo>
                    <a:pt x="12218" y="1827"/>
                    <a:pt x="12218" y="2076"/>
                    <a:pt x="12065" y="2228"/>
                  </a:cubicBezTo>
                  <a:cubicBezTo>
                    <a:pt x="11990" y="2305"/>
                    <a:pt x="11889" y="2343"/>
                    <a:pt x="11789" y="2343"/>
                  </a:cubicBezTo>
                  <a:cubicBezTo>
                    <a:pt x="11689" y="2343"/>
                    <a:pt x="11588" y="2305"/>
                    <a:pt x="11511" y="2228"/>
                  </a:cubicBezTo>
                  <a:cubicBezTo>
                    <a:pt x="11360" y="2076"/>
                    <a:pt x="11360" y="1827"/>
                    <a:pt x="11511" y="1674"/>
                  </a:cubicBezTo>
                  <a:cubicBezTo>
                    <a:pt x="11588" y="1598"/>
                    <a:pt x="11688" y="1560"/>
                    <a:pt x="11789" y="1560"/>
                  </a:cubicBezTo>
                  <a:close/>
                  <a:moveTo>
                    <a:pt x="4884" y="1560"/>
                  </a:moveTo>
                  <a:cubicBezTo>
                    <a:pt x="5100" y="1560"/>
                    <a:pt x="5275" y="1736"/>
                    <a:pt x="5275" y="1951"/>
                  </a:cubicBezTo>
                  <a:cubicBezTo>
                    <a:pt x="5275" y="2169"/>
                    <a:pt x="5099" y="2343"/>
                    <a:pt x="4884" y="2343"/>
                  </a:cubicBezTo>
                  <a:lnTo>
                    <a:pt x="3005" y="2343"/>
                  </a:lnTo>
                  <a:cubicBezTo>
                    <a:pt x="2787" y="2343"/>
                    <a:pt x="2613" y="2167"/>
                    <a:pt x="2613" y="1951"/>
                  </a:cubicBezTo>
                  <a:cubicBezTo>
                    <a:pt x="2613" y="1735"/>
                    <a:pt x="2789" y="1560"/>
                    <a:pt x="3005" y="1560"/>
                  </a:cubicBezTo>
                  <a:close/>
                  <a:moveTo>
                    <a:pt x="10364" y="1560"/>
                  </a:moveTo>
                  <a:cubicBezTo>
                    <a:pt x="10581" y="1560"/>
                    <a:pt x="10755" y="1736"/>
                    <a:pt x="10755" y="1951"/>
                  </a:cubicBezTo>
                  <a:cubicBezTo>
                    <a:pt x="10755" y="2169"/>
                    <a:pt x="10579" y="2343"/>
                    <a:pt x="10364" y="2343"/>
                  </a:cubicBezTo>
                  <a:lnTo>
                    <a:pt x="8380" y="2343"/>
                  </a:lnTo>
                  <a:cubicBezTo>
                    <a:pt x="8162" y="2343"/>
                    <a:pt x="7988" y="2167"/>
                    <a:pt x="7988" y="1951"/>
                  </a:cubicBezTo>
                  <a:cubicBezTo>
                    <a:pt x="7988" y="1735"/>
                    <a:pt x="8164" y="1560"/>
                    <a:pt x="8380" y="1560"/>
                  </a:cubicBezTo>
                  <a:close/>
                  <a:moveTo>
                    <a:pt x="3243" y="3739"/>
                  </a:moveTo>
                  <a:cubicBezTo>
                    <a:pt x="4033" y="3739"/>
                    <a:pt x="4679" y="4382"/>
                    <a:pt x="4679" y="5175"/>
                  </a:cubicBezTo>
                  <a:cubicBezTo>
                    <a:pt x="4679" y="5966"/>
                    <a:pt x="4035" y="6611"/>
                    <a:pt x="3243" y="6611"/>
                  </a:cubicBezTo>
                  <a:cubicBezTo>
                    <a:pt x="2452" y="6611"/>
                    <a:pt x="1807" y="5967"/>
                    <a:pt x="1807" y="5175"/>
                  </a:cubicBezTo>
                  <a:cubicBezTo>
                    <a:pt x="1808" y="4382"/>
                    <a:pt x="2452" y="3739"/>
                    <a:pt x="3243" y="3739"/>
                  </a:cubicBezTo>
                  <a:close/>
                  <a:moveTo>
                    <a:pt x="10106" y="3739"/>
                  </a:moveTo>
                  <a:cubicBezTo>
                    <a:pt x="10898" y="3739"/>
                    <a:pt x="11542" y="4382"/>
                    <a:pt x="11542" y="5175"/>
                  </a:cubicBezTo>
                  <a:cubicBezTo>
                    <a:pt x="11542" y="5966"/>
                    <a:pt x="10899" y="6611"/>
                    <a:pt x="10106" y="6611"/>
                  </a:cubicBezTo>
                  <a:cubicBezTo>
                    <a:pt x="9315" y="6611"/>
                    <a:pt x="8670" y="5967"/>
                    <a:pt x="8670" y="5175"/>
                  </a:cubicBezTo>
                  <a:cubicBezTo>
                    <a:pt x="8672" y="4382"/>
                    <a:pt x="9315" y="3739"/>
                    <a:pt x="10106" y="3739"/>
                  </a:cubicBezTo>
                  <a:close/>
                  <a:moveTo>
                    <a:pt x="4116" y="7177"/>
                  </a:moveTo>
                  <a:cubicBezTo>
                    <a:pt x="4806" y="7177"/>
                    <a:pt x="5367" y="7739"/>
                    <a:pt x="5367" y="8428"/>
                  </a:cubicBezTo>
                  <a:lnTo>
                    <a:pt x="5367" y="9859"/>
                  </a:lnTo>
                  <a:lnTo>
                    <a:pt x="4584" y="9859"/>
                  </a:lnTo>
                  <a:lnTo>
                    <a:pt x="4584" y="8428"/>
                  </a:lnTo>
                  <a:cubicBezTo>
                    <a:pt x="4584" y="8171"/>
                    <a:pt x="4374" y="7960"/>
                    <a:pt x="4116" y="7960"/>
                  </a:cubicBezTo>
                  <a:lnTo>
                    <a:pt x="2371" y="7960"/>
                  </a:lnTo>
                  <a:cubicBezTo>
                    <a:pt x="2113" y="7960"/>
                    <a:pt x="1903" y="8171"/>
                    <a:pt x="1903" y="8428"/>
                  </a:cubicBezTo>
                  <a:lnTo>
                    <a:pt x="1903" y="9859"/>
                  </a:lnTo>
                  <a:lnTo>
                    <a:pt x="1279" y="9859"/>
                  </a:lnTo>
                  <a:cubicBezTo>
                    <a:pt x="1223" y="9859"/>
                    <a:pt x="1169" y="9849"/>
                    <a:pt x="1119" y="9832"/>
                  </a:cubicBezTo>
                  <a:lnTo>
                    <a:pt x="1119" y="8428"/>
                  </a:lnTo>
                  <a:cubicBezTo>
                    <a:pt x="1119" y="7739"/>
                    <a:pt x="1680" y="7177"/>
                    <a:pt x="2371" y="7177"/>
                  </a:cubicBezTo>
                  <a:close/>
                  <a:moveTo>
                    <a:pt x="7084" y="784"/>
                  </a:moveTo>
                  <a:lnTo>
                    <a:pt x="7084" y="9859"/>
                  </a:lnTo>
                  <a:lnTo>
                    <a:pt x="6300" y="9859"/>
                  </a:lnTo>
                  <a:lnTo>
                    <a:pt x="6300" y="784"/>
                  </a:lnTo>
                  <a:close/>
                  <a:moveTo>
                    <a:pt x="10978" y="7177"/>
                  </a:moveTo>
                  <a:cubicBezTo>
                    <a:pt x="11668" y="7177"/>
                    <a:pt x="12230" y="7739"/>
                    <a:pt x="12230" y="8428"/>
                  </a:cubicBezTo>
                  <a:lnTo>
                    <a:pt x="12230" y="9836"/>
                  </a:lnTo>
                  <a:cubicBezTo>
                    <a:pt x="12182" y="9852"/>
                    <a:pt x="12132" y="9859"/>
                    <a:pt x="12080" y="9859"/>
                  </a:cubicBezTo>
                  <a:lnTo>
                    <a:pt x="11447" y="9859"/>
                  </a:lnTo>
                  <a:lnTo>
                    <a:pt x="11447" y="8428"/>
                  </a:lnTo>
                  <a:cubicBezTo>
                    <a:pt x="11447" y="8171"/>
                    <a:pt x="11237" y="7960"/>
                    <a:pt x="10978" y="7960"/>
                  </a:cubicBezTo>
                  <a:lnTo>
                    <a:pt x="9233" y="7960"/>
                  </a:lnTo>
                  <a:cubicBezTo>
                    <a:pt x="8976" y="7960"/>
                    <a:pt x="8765" y="8171"/>
                    <a:pt x="8765" y="8428"/>
                  </a:cubicBezTo>
                  <a:lnTo>
                    <a:pt x="8765" y="9859"/>
                  </a:lnTo>
                  <a:lnTo>
                    <a:pt x="7982" y="9859"/>
                  </a:lnTo>
                  <a:lnTo>
                    <a:pt x="7982" y="8428"/>
                  </a:lnTo>
                  <a:cubicBezTo>
                    <a:pt x="7982" y="7739"/>
                    <a:pt x="8543" y="7177"/>
                    <a:pt x="9233" y="7177"/>
                  </a:cubicBezTo>
                  <a:close/>
                  <a:moveTo>
                    <a:pt x="1279" y="0"/>
                  </a:moveTo>
                  <a:cubicBezTo>
                    <a:pt x="575" y="0"/>
                    <a:pt x="0" y="575"/>
                    <a:pt x="0" y="1279"/>
                  </a:cubicBezTo>
                  <a:lnTo>
                    <a:pt x="0" y="9363"/>
                  </a:lnTo>
                  <a:cubicBezTo>
                    <a:pt x="0" y="10068"/>
                    <a:pt x="575" y="10643"/>
                    <a:pt x="1279" y="10643"/>
                  </a:cubicBezTo>
                  <a:lnTo>
                    <a:pt x="4620" y="10643"/>
                  </a:lnTo>
                  <a:lnTo>
                    <a:pt x="4315" y="12581"/>
                  </a:lnTo>
                  <a:lnTo>
                    <a:pt x="3590" y="12581"/>
                  </a:lnTo>
                  <a:cubicBezTo>
                    <a:pt x="3374" y="12581"/>
                    <a:pt x="3200" y="12757"/>
                    <a:pt x="3200" y="12972"/>
                  </a:cubicBezTo>
                  <a:cubicBezTo>
                    <a:pt x="3200" y="13189"/>
                    <a:pt x="3375" y="13363"/>
                    <a:pt x="3590" y="13363"/>
                  </a:cubicBezTo>
                  <a:lnTo>
                    <a:pt x="9792" y="13363"/>
                  </a:lnTo>
                  <a:cubicBezTo>
                    <a:pt x="10009" y="13363"/>
                    <a:pt x="10183" y="13188"/>
                    <a:pt x="10183" y="12972"/>
                  </a:cubicBezTo>
                  <a:cubicBezTo>
                    <a:pt x="10183" y="12756"/>
                    <a:pt x="10008" y="12581"/>
                    <a:pt x="9792" y="12581"/>
                  </a:cubicBezTo>
                  <a:lnTo>
                    <a:pt x="9018" y="12581"/>
                  </a:lnTo>
                  <a:lnTo>
                    <a:pt x="8745" y="10643"/>
                  </a:lnTo>
                  <a:lnTo>
                    <a:pt x="12079" y="10643"/>
                  </a:lnTo>
                  <a:cubicBezTo>
                    <a:pt x="12783" y="10643"/>
                    <a:pt x="13358" y="10068"/>
                    <a:pt x="13358" y="9363"/>
                  </a:cubicBezTo>
                  <a:lnTo>
                    <a:pt x="13358" y="1279"/>
                  </a:lnTo>
                  <a:cubicBezTo>
                    <a:pt x="13359" y="575"/>
                    <a:pt x="12787" y="0"/>
                    <a:pt x="12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049310" name="Google Shape;1812;p43"/>
          <p:cNvSpPr/>
          <p:nvPr/>
        </p:nvSpPr>
        <p:spPr>
          <a:xfrm>
            <a:off x="6132000" y="1282500"/>
            <a:ext cx="2783400" cy="2578500"/>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7167" name="Google Shape;1813;p43"/>
          <p:cNvPicPr preferRelativeResize="0">
            <a:picLocks/>
          </p:cNvPicPr>
          <p:nvPr/>
        </p:nvPicPr>
        <p:blipFill rotWithShape="1">
          <a:blip r:embed="rId3">
            <a:alphaModFix/>
          </a:blip>
          <a:srcRect l="11471" r="28091"/>
          <a:stretch>
            <a:fillRect/>
          </a:stretch>
        </p:blipFill>
        <p:spPr>
          <a:xfrm flipH="1">
            <a:off x="6140950" y="1276350"/>
            <a:ext cx="2761550" cy="2584650"/>
          </a:xfrm>
          <a:prstGeom prst="roundRect">
            <a:avLst>
              <a:gd name="adj" fmla="val 7898"/>
            </a:avLst>
          </a:prstGeom>
          <a:noFill/>
          <a:ln>
            <a:noFill/>
          </a:ln>
        </p:spPr>
      </p:pic>
      <p:sp>
        <p:nvSpPr>
          <p:cNvPr id="1049311" name="Google Shape;1814;p43"/>
          <p:cNvSpPr txBox="1">
            <a:spLocks noGrp="1"/>
          </p:cNvSpPr>
          <p:nvPr>
            <p:ph type="title"/>
          </p:nvPr>
        </p:nvSpPr>
        <p:spPr>
          <a:xfrm>
            <a:off x="304800" y="666750"/>
            <a:ext cx="6629400" cy="50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Can we have meaningful life in Metaverse </a:t>
            </a:r>
            <a:r>
              <a:rPr lang="en-US" sz="2000" dirty="0">
                <a:solidFill>
                  <a:schemeClr val="tx1"/>
                </a:solidFill>
              </a:rPr>
              <a:t>?</a:t>
            </a:r>
            <a:endParaRPr sz="2000">
              <a:solidFill>
                <a:schemeClr val="tx1"/>
              </a:solidFill>
            </a:endParaRPr>
          </a:p>
        </p:txBody>
      </p:sp>
      <p:sp>
        <p:nvSpPr>
          <p:cNvPr id="1049312" name="Google Shape;1815;p43"/>
          <p:cNvSpPr txBox="1">
            <a:spLocks noGrp="1"/>
          </p:cNvSpPr>
          <p:nvPr>
            <p:ph type="subTitle" idx="1"/>
          </p:nvPr>
        </p:nvSpPr>
        <p:spPr>
          <a:xfrm>
            <a:off x="533400" y="1200150"/>
            <a:ext cx="5257800" cy="3581400"/>
          </a:xfrm>
          <a:prstGeom prst="rect">
            <a:avLst/>
          </a:prstGeom>
        </p:spPr>
        <p:txBody>
          <a:bodyPr spcFirstLastPara="1" wrap="square" lIns="91425" tIns="91425" rIns="91425" bIns="91425" anchor="ctr" anchorCtr="0">
            <a:noAutofit/>
          </a:bodyPr>
          <a:lstStyle/>
          <a:p>
            <a:pPr marL="0" lvl="0" indent="0" algn="just"/>
            <a:r>
              <a:rPr lang="en-US" sz="1200" dirty="0"/>
              <a:t>What makes your life meaningful? And are there any ways in which a virtual existence would get in the way of those things? There's a lot of factors in a meaningful life.</a:t>
            </a:r>
            <a:endParaRPr lang="en-US"/>
          </a:p>
          <a:p>
            <a:pPr marL="0" lvl="0" indent="0" algn="just"/>
            <a:endParaRPr lang="en-US" sz="1200" dirty="0"/>
          </a:p>
          <a:p>
            <a:pPr marL="0" lvl="0" indent="0" algn="just"/>
            <a:r>
              <a:rPr lang="en-US" sz="1200" dirty="0"/>
              <a:t>There's having significant goals and reaching them.</a:t>
            </a:r>
          </a:p>
          <a:p>
            <a:pPr marL="0" lvl="0" indent="0" algn="just"/>
            <a:endParaRPr lang="en-US" sz="1200" dirty="0"/>
          </a:p>
          <a:p>
            <a:pPr marL="0" lvl="0" indent="0" algn="just"/>
            <a:r>
              <a:rPr lang="en-US" sz="1200" dirty="0"/>
              <a:t>There's having positive relationships with other people.</a:t>
            </a:r>
          </a:p>
          <a:p>
            <a:pPr marL="0" lvl="0" indent="0" algn="just"/>
            <a:endParaRPr lang="en-US" sz="1200" dirty="0"/>
          </a:p>
          <a:p>
            <a:pPr marL="0" lvl="0" indent="0" algn="just"/>
            <a:r>
              <a:rPr lang="en-US" sz="1200" dirty="0"/>
              <a:t>There's having positive subjective experiences.</a:t>
            </a:r>
          </a:p>
          <a:p>
            <a:pPr marL="0" lvl="0" indent="0" algn="just"/>
            <a:endParaRPr lang="en-US" sz="1200" dirty="0"/>
          </a:p>
          <a:p>
            <a:pPr marL="0" lvl="0" indent="0" algn="just"/>
            <a:r>
              <a:rPr lang="en-US" sz="1200" dirty="0"/>
              <a:t>There's coming to understand things. But most of these basic kinds of things that matter, you ought to be able to get in a virtual world.</a:t>
            </a:r>
          </a:p>
          <a:p>
            <a:pPr marL="0" lvl="0" indent="0" algn="just"/>
            <a:endParaRPr lang="en-US" sz="1200" dirty="0"/>
          </a:p>
          <a:p>
            <a:pPr marL="0" lvl="0" indent="0" algn="just"/>
            <a:r>
              <a:rPr lang="en-US" sz="1200" dirty="0"/>
              <a:t>A virtual world won't give you that. I don't want to say there's no loss in moving to a virtual world.</a:t>
            </a:r>
            <a:endParaRPr sz="1200"/>
          </a:p>
        </p:txBody>
      </p:sp>
      <p:sp>
        <p:nvSpPr>
          <p:cNvPr id="1049313" name="Google Shape;1816;p43"/>
          <p:cNvSpPr/>
          <p:nvPr/>
        </p:nvSpPr>
        <p:spPr>
          <a:xfrm>
            <a:off x="6990544" y="2044576"/>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17;p43"/>
          <p:cNvGrpSpPr/>
          <p:nvPr/>
        </p:nvGrpSpPr>
        <p:grpSpPr>
          <a:xfrm>
            <a:off x="6342262" y="1399762"/>
            <a:ext cx="609540" cy="583574"/>
            <a:chOff x="3105300" y="593625"/>
            <a:chExt cx="256800" cy="245850"/>
          </a:xfrm>
        </p:grpSpPr>
        <p:sp>
          <p:nvSpPr>
            <p:cNvPr id="1049314" name="Google Shape;1818;p4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5" name="Google Shape;1819;p4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6" name="Google Shape;1820;p4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7" name="Google Shape;1821;p4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70"/>
        <p:cNvGrpSpPr/>
        <p:nvPr/>
      </p:nvGrpSpPr>
      <p:grpSpPr>
        <a:xfrm>
          <a:off x="0" y="0"/>
          <a:ext cx="0" cy="0"/>
          <a:chOff x="0" y="0"/>
          <a:chExt cx="0" cy="0"/>
        </a:xfrm>
      </p:grpSpPr>
      <p:sp>
        <p:nvSpPr>
          <p:cNvPr id="1049352" name="Google Shape;2901;p62"/>
          <p:cNvSpPr txBox="1">
            <a:spLocks noGrp="1"/>
          </p:cNvSpPr>
          <p:nvPr>
            <p:ph type="title"/>
          </p:nvPr>
        </p:nvSpPr>
        <p:spPr>
          <a:xfrm flipH="1">
            <a:off x="725991" y="57150"/>
            <a:ext cx="7732208" cy="68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Companes work on Metaverse</a:t>
            </a:r>
            <a:endParaRPr sz="3200"/>
          </a:p>
        </p:txBody>
      </p:sp>
      <p:sp>
        <p:nvSpPr>
          <p:cNvPr id="1049353" name="Google Shape;2902;p62"/>
          <p:cNvSpPr txBox="1">
            <a:spLocks noGrp="1"/>
          </p:cNvSpPr>
          <p:nvPr>
            <p:ph type="subTitle" idx="1"/>
          </p:nvPr>
        </p:nvSpPr>
        <p:spPr>
          <a:xfrm flipH="1">
            <a:off x="685800" y="590550"/>
            <a:ext cx="5715000" cy="3505200"/>
          </a:xfrm>
          <a:prstGeom prst="rect">
            <a:avLst/>
          </a:prstGeom>
        </p:spPr>
        <p:txBody>
          <a:bodyPr spcFirstLastPara="1" wrap="square" lIns="91425" tIns="91425" rIns="91425" bIns="91425" anchor="ctr" anchorCtr="0">
            <a:noAutofit/>
          </a:bodyPr>
          <a:lstStyle/>
          <a:p>
            <a:pPr marL="0" lvl="0" indent="0">
              <a:buClr>
                <a:schemeClr val="lt1"/>
              </a:buClr>
              <a:buSzPts val="1100"/>
            </a:pPr>
            <a:r>
              <a:rPr lang="en-US" sz="2000" b="1" dirty="0"/>
              <a:t>Meta:</a:t>
            </a:r>
          </a:p>
          <a:p>
            <a:pPr marL="0" lvl="0" indent="0">
              <a:buClr>
                <a:schemeClr val="lt1"/>
              </a:buClr>
              <a:buSzPts val="1100"/>
            </a:pPr>
            <a:endParaRPr lang="en-US" sz="800" dirty="0"/>
          </a:p>
          <a:p>
            <a:pPr marL="0" lvl="0" indent="0">
              <a:buClr>
                <a:schemeClr val="lt1"/>
              </a:buClr>
              <a:buSzPts val="1100"/>
            </a:pPr>
            <a:r>
              <a:rPr lang="en-US" sz="1400" dirty="0"/>
              <a:t>Meta is the main company developing Metaverse for users and players to be in the vast network of real-time 3D virtual worlds while maintaining identity and payment history.</a:t>
            </a:r>
          </a:p>
          <a:p>
            <a:pPr marL="0" lvl="0" indent="0">
              <a:buClr>
                <a:schemeClr val="lt1"/>
              </a:buClr>
              <a:buSzPts val="1100"/>
            </a:pPr>
            <a:endParaRPr lang="en-US" sz="800" dirty="0"/>
          </a:p>
          <a:p>
            <a:pPr marL="0" lvl="0" indent="0">
              <a:buClr>
                <a:schemeClr val="lt1"/>
              </a:buClr>
              <a:buSzPts val="1100"/>
            </a:pPr>
            <a:endParaRPr lang="en-US" sz="800" dirty="0"/>
          </a:p>
          <a:p>
            <a:pPr marL="0" lvl="0" indent="0">
              <a:buClr>
                <a:schemeClr val="tx2">
                  <a:lumMod val="75000"/>
                </a:schemeClr>
              </a:buClr>
              <a:buSzPct val="200000"/>
              <a:buFont typeface="Arial" pitchFamily="34" charset="0"/>
              <a:buChar char="•"/>
            </a:pPr>
            <a:r>
              <a:rPr lang="en-US" dirty="0"/>
              <a:t>  NVIDIA.</a:t>
            </a:r>
          </a:p>
          <a:p>
            <a:pPr marL="0" lvl="0" indent="0">
              <a:buClr>
                <a:schemeClr val="tx2">
                  <a:lumMod val="75000"/>
                </a:schemeClr>
              </a:buClr>
              <a:buSzPct val="200000"/>
              <a:buFont typeface="Arial" pitchFamily="34" charset="0"/>
              <a:buChar char="•"/>
            </a:pPr>
            <a:r>
              <a:rPr lang="en-US" dirty="0"/>
              <a:t>  Epic Games.</a:t>
            </a:r>
          </a:p>
          <a:p>
            <a:pPr marL="0" lvl="0" indent="0">
              <a:buClr>
                <a:schemeClr val="tx2">
                  <a:lumMod val="75000"/>
                </a:schemeClr>
              </a:buClr>
              <a:buSzPct val="200000"/>
              <a:buFont typeface="Arial" pitchFamily="34" charset="0"/>
              <a:buChar char="•"/>
            </a:pPr>
            <a:r>
              <a:rPr lang="en-US" dirty="0"/>
              <a:t>  Microsoft.</a:t>
            </a:r>
          </a:p>
          <a:p>
            <a:pPr marL="0" lvl="0" indent="0">
              <a:buClr>
                <a:schemeClr val="tx2">
                  <a:lumMod val="75000"/>
                </a:schemeClr>
              </a:buClr>
              <a:buSzPct val="200000"/>
              <a:buFont typeface="Arial" pitchFamily="34" charset="0"/>
              <a:buChar char="•"/>
            </a:pPr>
            <a:r>
              <a:rPr lang="en-US" dirty="0"/>
              <a:t>  Apple.</a:t>
            </a:r>
          </a:p>
          <a:p>
            <a:pPr marL="0" lvl="0" indent="0">
              <a:buClr>
                <a:schemeClr val="tx2">
                  <a:lumMod val="75000"/>
                </a:schemeClr>
              </a:buClr>
              <a:buSzPct val="200000"/>
              <a:buFont typeface="Arial" pitchFamily="34" charset="0"/>
              <a:buChar char="•"/>
            </a:pPr>
            <a:r>
              <a:rPr lang="en-US" dirty="0"/>
              <a:t>  Decentraland.</a:t>
            </a:r>
          </a:p>
          <a:p>
            <a:pPr marL="0" lvl="0" indent="0">
              <a:buClr>
                <a:schemeClr val="tx2">
                  <a:lumMod val="75000"/>
                </a:schemeClr>
              </a:buClr>
              <a:buSzPct val="200000"/>
              <a:buFont typeface="Arial" pitchFamily="34" charset="0"/>
              <a:buChar char="•"/>
            </a:pPr>
            <a:r>
              <a:rPr lang="en-US" dirty="0"/>
              <a:t>  Roblox Corporation.</a:t>
            </a:r>
          </a:p>
          <a:p>
            <a:pPr marL="0" lvl="0" indent="0">
              <a:buClr>
                <a:schemeClr val="tx2">
                  <a:lumMod val="75000"/>
                </a:schemeClr>
              </a:buClr>
              <a:buSzPct val="200000"/>
              <a:buFont typeface="Arial" pitchFamily="34" charset="0"/>
              <a:buChar char="•"/>
            </a:pPr>
            <a:r>
              <a:rPr lang="en-US" dirty="0"/>
              <a:t>  Unity Software.</a:t>
            </a:r>
          </a:p>
        </p:txBody>
      </p:sp>
      <p:grpSp>
        <p:nvGrpSpPr>
          <p:cNvPr id="190" name="Google Shape;2904;p62"/>
          <p:cNvGrpSpPr/>
          <p:nvPr/>
        </p:nvGrpSpPr>
        <p:grpSpPr>
          <a:xfrm>
            <a:off x="6324600" y="1047750"/>
            <a:ext cx="2806246" cy="4073770"/>
            <a:chOff x="5284520" y="991441"/>
            <a:chExt cx="3846326" cy="4130080"/>
          </a:xfrm>
        </p:grpSpPr>
        <p:grpSp>
          <p:nvGrpSpPr>
            <p:cNvPr id="191" name="Google Shape;2905;p62"/>
            <p:cNvGrpSpPr/>
            <p:nvPr/>
          </p:nvGrpSpPr>
          <p:grpSpPr>
            <a:xfrm>
              <a:off x="5290060" y="4283843"/>
              <a:ext cx="3840787" cy="837679"/>
              <a:chOff x="5290060" y="4283843"/>
              <a:chExt cx="3840787" cy="837679"/>
            </a:xfrm>
          </p:grpSpPr>
          <p:sp>
            <p:nvSpPr>
              <p:cNvPr id="1049354" name="Google Shape;2906;p62"/>
              <p:cNvSpPr/>
              <p:nvPr/>
            </p:nvSpPr>
            <p:spPr>
              <a:xfrm>
                <a:off x="5290060" y="4839525"/>
                <a:ext cx="3840787" cy="281996"/>
              </a:xfrm>
              <a:custGeom>
                <a:avLst/>
                <a:gdLst/>
                <a:ahLst/>
                <a:cxnLst/>
                <a:rect l="l" t="t" r="r" b="b"/>
                <a:pathLst>
                  <a:path w="139033" h="10208" extrusionOk="0">
                    <a:moveTo>
                      <a:pt x="0" y="0"/>
                    </a:moveTo>
                    <a:lnTo>
                      <a:pt x="0" y="10207"/>
                    </a:lnTo>
                    <a:lnTo>
                      <a:pt x="139033" y="10207"/>
                    </a:lnTo>
                    <a:lnTo>
                      <a:pt x="1390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5" name="Google Shape;2907;p62"/>
              <p:cNvSpPr/>
              <p:nvPr/>
            </p:nvSpPr>
            <p:spPr>
              <a:xfrm>
                <a:off x="5290060" y="4670873"/>
                <a:ext cx="3840787" cy="168678"/>
              </a:xfrm>
              <a:custGeom>
                <a:avLst/>
                <a:gdLst/>
                <a:ahLst/>
                <a:cxnLst/>
                <a:rect l="l" t="t" r="r" b="b"/>
                <a:pathLst>
                  <a:path w="139033" h="6106" extrusionOk="0">
                    <a:moveTo>
                      <a:pt x="6071" y="1"/>
                    </a:moveTo>
                    <a:cubicBezTo>
                      <a:pt x="2702" y="1"/>
                      <a:pt x="0" y="2769"/>
                      <a:pt x="0" y="6105"/>
                    </a:cubicBezTo>
                    <a:lnTo>
                      <a:pt x="139033" y="6105"/>
                    </a:lnTo>
                    <a:cubicBezTo>
                      <a:pt x="139033" y="2769"/>
                      <a:pt x="136298" y="34"/>
                      <a:pt x="132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6" name="Google Shape;2908;p62"/>
              <p:cNvSpPr/>
              <p:nvPr/>
            </p:nvSpPr>
            <p:spPr>
              <a:xfrm>
                <a:off x="6700889" y="4283843"/>
                <a:ext cx="1159255" cy="387054"/>
              </a:xfrm>
              <a:custGeom>
                <a:avLst/>
                <a:gdLst/>
                <a:ahLst/>
                <a:cxnLst/>
                <a:rect l="l" t="t" r="r" b="b"/>
                <a:pathLst>
                  <a:path w="41964" h="14011" extrusionOk="0">
                    <a:moveTo>
                      <a:pt x="8073" y="1"/>
                    </a:moveTo>
                    <a:lnTo>
                      <a:pt x="0" y="14011"/>
                    </a:lnTo>
                    <a:lnTo>
                      <a:pt x="41897" y="14011"/>
                    </a:lnTo>
                    <a:cubicBezTo>
                      <a:pt x="41897" y="14011"/>
                      <a:pt x="41963" y="6672"/>
                      <a:pt x="36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2909;p62"/>
            <p:cNvGrpSpPr/>
            <p:nvPr/>
          </p:nvGrpSpPr>
          <p:grpSpPr>
            <a:xfrm flipH="1">
              <a:off x="5284520" y="991441"/>
              <a:ext cx="3622376" cy="3606309"/>
              <a:chOff x="933600" y="1438909"/>
              <a:chExt cx="2442600" cy="2431766"/>
            </a:xfrm>
          </p:grpSpPr>
          <p:sp>
            <p:nvSpPr>
              <p:cNvPr id="1049357" name="Google Shape;2910;p62"/>
              <p:cNvSpPr/>
              <p:nvPr/>
            </p:nvSpPr>
            <p:spPr>
              <a:xfrm>
                <a:off x="1468100" y="2159075"/>
                <a:ext cx="494125" cy="790200"/>
              </a:xfrm>
              <a:custGeom>
                <a:avLst/>
                <a:gdLst/>
                <a:ahLst/>
                <a:cxnLst/>
                <a:rect l="l" t="t" r="r" b="b"/>
                <a:pathLst>
                  <a:path w="19765" h="31608" extrusionOk="0">
                    <a:moveTo>
                      <a:pt x="8063" y="0"/>
                    </a:moveTo>
                    <a:cubicBezTo>
                      <a:pt x="6741" y="0"/>
                      <a:pt x="5416" y="295"/>
                      <a:pt x="4210" y="898"/>
                    </a:cubicBezTo>
                    <a:cubicBezTo>
                      <a:pt x="2984" y="1483"/>
                      <a:pt x="1924" y="2431"/>
                      <a:pt x="1367" y="3657"/>
                    </a:cubicBezTo>
                    <a:cubicBezTo>
                      <a:pt x="503" y="5608"/>
                      <a:pt x="1144" y="7866"/>
                      <a:pt x="1785" y="9901"/>
                    </a:cubicBezTo>
                    <a:cubicBezTo>
                      <a:pt x="2538" y="12326"/>
                      <a:pt x="3318" y="14724"/>
                      <a:pt x="4099" y="17177"/>
                    </a:cubicBezTo>
                    <a:cubicBezTo>
                      <a:pt x="4517" y="18487"/>
                      <a:pt x="4991" y="19853"/>
                      <a:pt x="5019" y="21246"/>
                    </a:cubicBezTo>
                    <a:cubicBezTo>
                      <a:pt x="5074" y="22640"/>
                      <a:pt x="4740" y="24090"/>
                      <a:pt x="3792" y="25149"/>
                    </a:cubicBezTo>
                    <a:cubicBezTo>
                      <a:pt x="3147" y="25832"/>
                      <a:pt x="2193" y="26256"/>
                      <a:pt x="1263" y="26256"/>
                    </a:cubicBezTo>
                    <a:cubicBezTo>
                      <a:pt x="825" y="26256"/>
                      <a:pt x="393" y="26162"/>
                      <a:pt x="1" y="25957"/>
                    </a:cubicBezTo>
                    <a:lnTo>
                      <a:pt x="1" y="25957"/>
                    </a:lnTo>
                    <a:cubicBezTo>
                      <a:pt x="2624" y="29387"/>
                      <a:pt x="6638" y="31608"/>
                      <a:pt x="10888" y="31608"/>
                    </a:cubicBezTo>
                    <a:cubicBezTo>
                      <a:pt x="11336" y="31608"/>
                      <a:pt x="11787" y="31583"/>
                      <a:pt x="12238" y="31532"/>
                    </a:cubicBezTo>
                    <a:cubicBezTo>
                      <a:pt x="13855" y="31365"/>
                      <a:pt x="15528" y="30836"/>
                      <a:pt x="16838" y="29776"/>
                    </a:cubicBezTo>
                    <a:cubicBezTo>
                      <a:pt x="18287" y="28578"/>
                      <a:pt x="19123" y="26710"/>
                      <a:pt x="19430" y="24842"/>
                    </a:cubicBezTo>
                    <a:cubicBezTo>
                      <a:pt x="19765" y="22947"/>
                      <a:pt x="19569" y="21051"/>
                      <a:pt x="19346" y="19128"/>
                    </a:cubicBezTo>
                    <a:cubicBezTo>
                      <a:pt x="18677" y="14584"/>
                      <a:pt x="17869" y="9650"/>
                      <a:pt x="16169" y="5441"/>
                    </a:cubicBezTo>
                    <a:cubicBezTo>
                      <a:pt x="15277" y="3211"/>
                      <a:pt x="13409" y="1399"/>
                      <a:pt x="11179" y="563"/>
                    </a:cubicBezTo>
                    <a:cubicBezTo>
                      <a:pt x="10185" y="190"/>
                      <a:pt x="9126" y="0"/>
                      <a:pt x="80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8" name="Google Shape;2911;p62"/>
              <p:cNvSpPr/>
              <p:nvPr/>
            </p:nvSpPr>
            <p:spPr>
              <a:xfrm>
                <a:off x="1652775" y="2223775"/>
                <a:ext cx="307350" cy="725625"/>
              </a:xfrm>
              <a:custGeom>
                <a:avLst/>
                <a:gdLst/>
                <a:ahLst/>
                <a:cxnLst/>
                <a:rect l="l" t="t" r="r" b="b"/>
                <a:pathLst>
                  <a:path w="12294" h="29025" extrusionOk="0">
                    <a:moveTo>
                      <a:pt x="5951" y="1"/>
                    </a:moveTo>
                    <a:cubicBezTo>
                      <a:pt x="4200" y="1"/>
                      <a:pt x="2458" y="1025"/>
                      <a:pt x="1478" y="2519"/>
                    </a:cubicBezTo>
                    <a:cubicBezTo>
                      <a:pt x="168" y="4414"/>
                      <a:pt x="1" y="6867"/>
                      <a:pt x="503" y="9097"/>
                    </a:cubicBezTo>
                    <a:cubicBezTo>
                      <a:pt x="977" y="11327"/>
                      <a:pt x="2036" y="13390"/>
                      <a:pt x="3095" y="15425"/>
                    </a:cubicBezTo>
                    <a:cubicBezTo>
                      <a:pt x="4182" y="17432"/>
                      <a:pt x="5297" y="19523"/>
                      <a:pt x="5437" y="21836"/>
                    </a:cubicBezTo>
                    <a:cubicBezTo>
                      <a:pt x="5576" y="24261"/>
                      <a:pt x="4489" y="26742"/>
                      <a:pt x="2538" y="28303"/>
                    </a:cubicBezTo>
                    <a:cubicBezTo>
                      <a:pt x="2259" y="28526"/>
                      <a:pt x="1980" y="28721"/>
                      <a:pt x="1701" y="28917"/>
                    </a:cubicBezTo>
                    <a:cubicBezTo>
                      <a:pt x="2246" y="28990"/>
                      <a:pt x="2782" y="29025"/>
                      <a:pt x="3320" y="29025"/>
                    </a:cubicBezTo>
                    <a:cubicBezTo>
                      <a:pt x="3800" y="29025"/>
                      <a:pt x="4281" y="28997"/>
                      <a:pt x="4768" y="28944"/>
                    </a:cubicBezTo>
                    <a:cubicBezTo>
                      <a:pt x="6440" y="28777"/>
                      <a:pt x="8085" y="28275"/>
                      <a:pt x="9367" y="27188"/>
                    </a:cubicBezTo>
                    <a:cubicBezTo>
                      <a:pt x="10844" y="25990"/>
                      <a:pt x="11681" y="24122"/>
                      <a:pt x="11987" y="22254"/>
                    </a:cubicBezTo>
                    <a:cubicBezTo>
                      <a:pt x="12294" y="20359"/>
                      <a:pt x="12127" y="18408"/>
                      <a:pt x="11876" y="16540"/>
                    </a:cubicBezTo>
                    <a:cubicBezTo>
                      <a:pt x="11290" y="12024"/>
                      <a:pt x="10482" y="7090"/>
                      <a:pt x="8782" y="2881"/>
                    </a:cubicBezTo>
                    <a:cubicBezTo>
                      <a:pt x="8364" y="1850"/>
                      <a:pt x="7750" y="930"/>
                      <a:pt x="6970" y="121"/>
                    </a:cubicBezTo>
                    <a:cubicBezTo>
                      <a:pt x="6634" y="40"/>
                      <a:pt x="6292" y="1"/>
                      <a:pt x="59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9" name="Google Shape;2912;p62"/>
              <p:cNvSpPr/>
              <p:nvPr/>
            </p:nvSpPr>
            <p:spPr>
              <a:xfrm>
                <a:off x="2344800" y="2393175"/>
                <a:ext cx="542200" cy="936425"/>
              </a:xfrm>
              <a:custGeom>
                <a:avLst/>
                <a:gdLst/>
                <a:ahLst/>
                <a:cxnLst/>
                <a:rect l="l" t="t" r="r" b="b"/>
                <a:pathLst>
                  <a:path w="21688" h="37457" extrusionOk="0">
                    <a:moveTo>
                      <a:pt x="14553" y="0"/>
                    </a:moveTo>
                    <a:cubicBezTo>
                      <a:pt x="14202" y="0"/>
                      <a:pt x="13874" y="183"/>
                      <a:pt x="13687" y="537"/>
                    </a:cubicBezTo>
                    <a:cubicBezTo>
                      <a:pt x="12433" y="2962"/>
                      <a:pt x="11652" y="5611"/>
                      <a:pt x="11485" y="8370"/>
                    </a:cubicBezTo>
                    <a:cubicBezTo>
                      <a:pt x="10899" y="7534"/>
                      <a:pt x="10481" y="6586"/>
                      <a:pt x="10258" y="5611"/>
                    </a:cubicBezTo>
                    <a:cubicBezTo>
                      <a:pt x="10124" y="5101"/>
                      <a:pt x="9681" y="4773"/>
                      <a:pt x="9177" y="4773"/>
                    </a:cubicBezTo>
                    <a:cubicBezTo>
                      <a:pt x="9156" y="4773"/>
                      <a:pt x="9136" y="4773"/>
                      <a:pt x="9115" y="4774"/>
                    </a:cubicBezTo>
                    <a:lnTo>
                      <a:pt x="9087" y="4774"/>
                    </a:lnTo>
                    <a:cubicBezTo>
                      <a:pt x="8530" y="4858"/>
                      <a:pt x="8084" y="5332"/>
                      <a:pt x="8112" y="5889"/>
                    </a:cubicBezTo>
                    <a:cubicBezTo>
                      <a:pt x="8223" y="8565"/>
                      <a:pt x="9283" y="11269"/>
                      <a:pt x="11150" y="13220"/>
                    </a:cubicBezTo>
                    <a:lnTo>
                      <a:pt x="7582" y="26656"/>
                    </a:lnTo>
                    <a:lnTo>
                      <a:pt x="5296" y="23144"/>
                    </a:lnTo>
                    <a:lnTo>
                      <a:pt x="0" y="29862"/>
                    </a:lnTo>
                    <a:lnTo>
                      <a:pt x="3652" y="34880"/>
                    </a:lnTo>
                    <a:cubicBezTo>
                      <a:pt x="4831" y="36507"/>
                      <a:pt x="6729" y="37456"/>
                      <a:pt x="8704" y="37456"/>
                    </a:cubicBezTo>
                    <a:cubicBezTo>
                      <a:pt x="9063" y="37456"/>
                      <a:pt x="9424" y="37425"/>
                      <a:pt x="9784" y="37360"/>
                    </a:cubicBezTo>
                    <a:cubicBezTo>
                      <a:pt x="12739" y="36831"/>
                      <a:pt x="14913" y="34350"/>
                      <a:pt x="14997" y="31367"/>
                    </a:cubicBezTo>
                    <a:lnTo>
                      <a:pt x="15555" y="14196"/>
                    </a:lnTo>
                    <a:cubicBezTo>
                      <a:pt x="17199" y="12970"/>
                      <a:pt x="18314" y="11046"/>
                      <a:pt x="18593" y="9039"/>
                    </a:cubicBezTo>
                    <a:cubicBezTo>
                      <a:pt x="19541" y="8064"/>
                      <a:pt x="20516" y="7116"/>
                      <a:pt x="21464" y="6140"/>
                    </a:cubicBezTo>
                    <a:cubicBezTo>
                      <a:pt x="21687" y="5889"/>
                      <a:pt x="21659" y="5471"/>
                      <a:pt x="21408" y="5220"/>
                    </a:cubicBezTo>
                    <a:cubicBezTo>
                      <a:pt x="21311" y="5123"/>
                      <a:pt x="21164" y="5074"/>
                      <a:pt x="21011" y="5074"/>
                    </a:cubicBezTo>
                    <a:cubicBezTo>
                      <a:pt x="20858" y="5074"/>
                      <a:pt x="20698" y="5123"/>
                      <a:pt x="20572" y="5220"/>
                    </a:cubicBezTo>
                    <a:cubicBezTo>
                      <a:pt x="19792" y="5973"/>
                      <a:pt x="18900" y="6726"/>
                      <a:pt x="18119" y="7422"/>
                    </a:cubicBezTo>
                    <a:cubicBezTo>
                      <a:pt x="18844" y="6307"/>
                      <a:pt x="19652" y="5192"/>
                      <a:pt x="20572" y="4217"/>
                    </a:cubicBezTo>
                    <a:cubicBezTo>
                      <a:pt x="20962" y="3826"/>
                      <a:pt x="20934" y="3241"/>
                      <a:pt x="20572" y="2907"/>
                    </a:cubicBezTo>
                    <a:cubicBezTo>
                      <a:pt x="20395" y="2715"/>
                      <a:pt x="20155" y="2616"/>
                      <a:pt x="19910" y="2616"/>
                    </a:cubicBezTo>
                    <a:cubicBezTo>
                      <a:pt x="19694" y="2616"/>
                      <a:pt x="19473" y="2694"/>
                      <a:pt x="19290" y="2851"/>
                    </a:cubicBezTo>
                    <a:cubicBezTo>
                      <a:pt x="18258" y="3826"/>
                      <a:pt x="17283" y="4914"/>
                      <a:pt x="16502" y="6140"/>
                    </a:cubicBezTo>
                    <a:cubicBezTo>
                      <a:pt x="17088" y="4719"/>
                      <a:pt x="17980" y="3353"/>
                      <a:pt x="18983" y="2126"/>
                    </a:cubicBezTo>
                    <a:cubicBezTo>
                      <a:pt x="19373" y="1680"/>
                      <a:pt x="19290" y="983"/>
                      <a:pt x="18844" y="621"/>
                    </a:cubicBezTo>
                    <a:cubicBezTo>
                      <a:pt x="18650" y="475"/>
                      <a:pt x="18419" y="404"/>
                      <a:pt x="18192" y="404"/>
                    </a:cubicBezTo>
                    <a:cubicBezTo>
                      <a:pt x="17898" y="404"/>
                      <a:pt x="17611" y="524"/>
                      <a:pt x="17422" y="760"/>
                    </a:cubicBezTo>
                    <a:cubicBezTo>
                      <a:pt x="16112" y="2293"/>
                      <a:pt x="15053" y="3966"/>
                      <a:pt x="14300" y="5834"/>
                    </a:cubicBezTo>
                    <a:cubicBezTo>
                      <a:pt x="14495" y="4300"/>
                      <a:pt x="14858" y="2767"/>
                      <a:pt x="15471" y="1318"/>
                    </a:cubicBezTo>
                    <a:cubicBezTo>
                      <a:pt x="15638" y="844"/>
                      <a:pt x="15415" y="286"/>
                      <a:pt x="14941" y="63"/>
                    </a:cubicBezTo>
                    <a:lnTo>
                      <a:pt x="14913" y="63"/>
                    </a:lnTo>
                    <a:cubicBezTo>
                      <a:pt x="14794" y="21"/>
                      <a:pt x="14672" y="0"/>
                      <a:pt x="14553"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0" name="Google Shape;2913;p62"/>
              <p:cNvSpPr/>
              <p:nvPr/>
            </p:nvSpPr>
            <p:spPr>
              <a:xfrm>
                <a:off x="2485550" y="3044925"/>
                <a:ext cx="50900" cy="164500"/>
              </a:xfrm>
              <a:custGeom>
                <a:avLst/>
                <a:gdLst/>
                <a:ahLst/>
                <a:cxnLst/>
                <a:rect l="l" t="t" r="r" b="b"/>
                <a:pathLst>
                  <a:path w="2036" h="6580" extrusionOk="0">
                    <a:moveTo>
                      <a:pt x="1646" y="1"/>
                    </a:moveTo>
                    <a:cubicBezTo>
                      <a:pt x="531" y="1311"/>
                      <a:pt x="1" y="3095"/>
                      <a:pt x="252" y="4795"/>
                    </a:cubicBezTo>
                    <a:lnTo>
                      <a:pt x="447" y="6580"/>
                    </a:lnTo>
                    <a:lnTo>
                      <a:pt x="2036" y="586"/>
                    </a:lnTo>
                    <a:lnTo>
                      <a:pt x="1646"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1" name="Google Shape;2914;p62"/>
              <p:cNvSpPr/>
              <p:nvPr/>
            </p:nvSpPr>
            <p:spPr>
              <a:xfrm>
                <a:off x="2631900" y="2598425"/>
                <a:ext cx="103325" cy="106450"/>
              </a:xfrm>
              <a:custGeom>
                <a:avLst/>
                <a:gdLst/>
                <a:ahLst/>
                <a:cxnLst/>
                <a:rect l="l" t="t" r="r" b="b"/>
                <a:pathLst>
                  <a:path w="4133" h="4258" extrusionOk="0">
                    <a:moveTo>
                      <a:pt x="628" y="1"/>
                    </a:moveTo>
                    <a:cubicBezTo>
                      <a:pt x="393" y="1"/>
                      <a:pt x="177" y="44"/>
                      <a:pt x="1" y="132"/>
                    </a:cubicBezTo>
                    <a:cubicBezTo>
                      <a:pt x="2593" y="634"/>
                      <a:pt x="2928" y="3477"/>
                      <a:pt x="2677" y="4258"/>
                    </a:cubicBezTo>
                    <a:cubicBezTo>
                      <a:pt x="4133" y="1537"/>
                      <a:pt x="2032" y="1"/>
                      <a:pt x="628" y="1"/>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2" name="Google Shape;2915;p62"/>
              <p:cNvSpPr/>
              <p:nvPr/>
            </p:nvSpPr>
            <p:spPr>
              <a:xfrm>
                <a:off x="2346175" y="2971775"/>
                <a:ext cx="132450" cy="255075"/>
              </a:xfrm>
              <a:custGeom>
                <a:avLst/>
                <a:gdLst/>
                <a:ahLst/>
                <a:cxnLst/>
                <a:rect l="l" t="t" r="r" b="b"/>
                <a:pathLst>
                  <a:path w="5298" h="10203" extrusionOk="0">
                    <a:moveTo>
                      <a:pt x="5297" y="0"/>
                    </a:moveTo>
                    <a:lnTo>
                      <a:pt x="1" y="6718"/>
                    </a:lnTo>
                    <a:lnTo>
                      <a:pt x="2538" y="10202"/>
                    </a:lnTo>
                    <a:lnTo>
                      <a:pt x="2342" y="9060"/>
                    </a:lnTo>
                    <a:cubicBezTo>
                      <a:pt x="2036" y="7415"/>
                      <a:pt x="2259" y="5742"/>
                      <a:pt x="3039" y="4293"/>
                    </a:cubicBezTo>
                    <a:lnTo>
                      <a:pt x="5297" y="0"/>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3" name="Google Shape;2916;p62"/>
              <p:cNvSpPr/>
              <p:nvPr/>
            </p:nvSpPr>
            <p:spPr>
              <a:xfrm>
                <a:off x="1454175" y="2787275"/>
                <a:ext cx="1039075" cy="1083400"/>
              </a:xfrm>
              <a:custGeom>
                <a:avLst/>
                <a:gdLst/>
                <a:ahLst/>
                <a:cxnLst/>
                <a:rect l="l" t="t" r="r" b="b"/>
                <a:pathLst>
                  <a:path w="41563" h="43336" extrusionOk="0">
                    <a:moveTo>
                      <a:pt x="32246" y="0"/>
                    </a:moveTo>
                    <a:cubicBezTo>
                      <a:pt x="31399" y="0"/>
                      <a:pt x="30545" y="135"/>
                      <a:pt x="29716" y="411"/>
                    </a:cubicBezTo>
                    <a:cubicBezTo>
                      <a:pt x="30022" y="2362"/>
                      <a:pt x="29381" y="4425"/>
                      <a:pt x="28071" y="5903"/>
                    </a:cubicBezTo>
                    <a:cubicBezTo>
                      <a:pt x="26510" y="7715"/>
                      <a:pt x="24113" y="8662"/>
                      <a:pt x="21743" y="8774"/>
                    </a:cubicBezTo>
                    <a:cubicBezTo>
                      <a:pt x="21605" y="8779"/>
                      <a:pt x="21466" y="8782"/>
                      <a:pt x="21327" y="8782"/>
                    </a:cubicBezTo>
                    <a:cubicBezTo>
                      <a:pt x="20031" y="8782"/>
                      <a:pt x="18692" y="8542"/>
                      <a:pt x="17534" y="7938"/>
                    </a:cubicBezTo>
                    <a:cubicBezTo>
                      <a:pt x="16196" y="7269"/>
                      <a:pt x="15081" y="6237"/>
                      <a:pt x="14496" y="4899"/>
                    </a:cubicBezTo>
                    <a:cubicBezTo>
                      <a:pt x="14050" y="3868"/>
                      <a:pt x="13910" y="2697"/>
                      <a:pt x="13910" y="1554"/>
                    </a:cubicBezTo>
                    <a:lnTo>
                      <a:pt x="10621" y="1275"/>
                    </a:lnTo>
                    <a:cubicBezTo>
                      <a:pt x="10438" y="1261"/>
                      <a:pt x="10256" y="1254"/>
                      <a:pt x="10074" y="1254"/>
                    </a:cubicBezTo>
                    <a:cubicBezTo>
                      <a:pt x="7740" y="1254"/>
                      <a:pt x="5561" y="2408"/>
                      <a:pt x="4293" y="4425"/>
                    </a:cubicBezTo>
                    <a:lnTo>
                      <a:pt x="0" y="11032"/>
                    </a:lnTo>
                    <a:lnTo>
                      <a:pt x="6997" y="15324"/>
                    </a:lnTo>
                    <a:lnTo>
                      <a:pt x="9506" y="18419"/>
                    </a:lnTo>
                    <a:lnTo>
                      <a:pt x="10509" y="20481"/>
                    </a:lnTo>
                    <a:cubicBezTo>
                      <a:pt x="13018" y="25555"/>
                      <a:pt x="13074" y="31548"/>
                      <a:pt x="10482" y="36621"/>
                    </a:cubicBezTo>
                    <a:cubicBezTo>
                      <a:pt x="10175" y="37207"/>
                      <a:pt x="9367" y="38656"/>
                      <a:pt x="9032" y="39214"/>
                    </a:cubicBezTo>
                    <a:cubicBezTo>
                      <a:pt x="11429" y="41639"/>
                      <a:pt x="18315" y="41555"/>
                      <a:pt x="20099" y="42336"/>
                    </a:cubicBezTo>
                    <a:cubicBezTo>
                      <a:pt x="21707" y="43017"/>
                      <a:pt x="23480" y="43335"/>
                      <a:pt x="25281" y="43335"/>
                    </a:cubicBezTo>
                    <a:cubicBezTo>
                      <a:pt x="28786" y="43335"/>
                      <a:pt x="32398" y="42130"/>
                      <a:pt x="35123" y="40050"/>
                    </a:cubicBezTo>
                    <a:cubicBezTo>
                      <a:pt x="35123" y="40050"/>
                      <a:pt x="36294" y="31910"/>
                      <a:pt x="36127" y="23659"/>
                    </a:cubicBezTo>
                    <a:cubicBezTo>
                      <a:pt x="36127" y="22711"/>
                      <a:pt x="36434" y="21792"/>
                      <a:pt x="36991" y="21039"/>
                    </a:cubicBezTo>
                    <a:cubicBezTo>
                      <a:pt x="38468" y="19116"/>
                      <a:pt x="38719" y="16495"/>
                      <a:pt x="37604" y="14377"/>
                    </a:cubicBezTo>
                    <a:lnTo>
                      <a:pt x="36712" y="12676"/>
                    </a:lnTo>
                    <a:lnTo>
                      <a:pt x="41563" y="6516"/>
                    </a:lnTo>
                    <a:lnTo>
                      <a:pt x="38162" y="2669"/>
                    </a:lnTo>
                    <a:cubicBezTo>
                      <a:pt x="36647" y="932"/>
                      <a:pt x="34474" y="0"/>
                      <a:pt x="3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4" name="Google Shape;2917;p62"/>
              <p:cNvSpPr/>
              <p:nvPr/>
            </p:nvSpPr>
            <p:spPr>
              <a:xfrm>
                <a:off x="1886950" y="3291800"/>
                <a:ext cx="416750" cy="74425"/>
              </a:xfrm>
              <a:custGeom>
                <a:avLst/>
                <a:gdLst/>
                <a:ahLst/>
                <a:cxnLst/>
                <a:rect l="l" t="t" r="r" b="b"/>
                <a:pathLst>
                  <a:path w="16670" h="2977" extrusionOk="0">
                    <a:moveTo>
                      <a:pt x="8434" y="1"/>
                    </a:moveTo>
                    <a:cubicBezTo>
                      <a:pt x="7973" y="1"/>
                      <a:pt x="7523" y="88"/>
                      <a:pt x="7108" y="300"/>
                    </a:cubicBezTo>
                    <a:cubicBezTo>
                      <a:pt x="6328" y="719"/>
                      <a:pt x="5826" y="1583"/>
                      <a:pt x="4962" y="1861"/>
                    </a:cubicBezTo>
                    <a:cubicBezTo>
                      <a:pt x="4693" y="1957"/>
                      <a:pt x="4415" y="1991"/>
                      <a:pt x="4131" y="1991"/>
                    </a:cubicBezTo>
                    <a:cubicBezTo>
                      <a:pt x="3590" y="1991"/>
                      <a:pt x="3029" y="1870"/>
                      <a:pt x="2481" y="1834"/>
                    </a:cubicBezTo>
                    <a:cubicBezTo>
                      <a:pt x="2455" y="1833"/>
                      <a:pt x="2428" y="1832"/>
                      <a:pt x="2401" y="1832"/>
                    </a:cubicBezTo>
                    <a:cubicBezTo>
                      <a:pt x="1558" y="1832"/>
                      <a:pt x="243" y="2247"/>
                      <a:pt x="0" y="2976"/>
                    </a:cubicBezTo>
                    <a:cubicBezTo>
                      <a:pt x="3036" y="2593"/>
                      <a:pt x="6097" y="2404"/>
                      <a:pt x="9161" y="2404"/>
                    </a:cubicBezTo>
                    <a:cubicBezTo>
                      <a:pt x="11666" y="2404"/>
                      <a:pt x="14174" y="2530"/>
                      <a:pt x="16669" y="2781"/>
                    </a:cubicBezTo>
                    <a:cubicBezTo>
                      <a:pt x="16419" y="2363"/>
                      <a:pt x="15973" y="2029"/>
                      <a:pt x="15471" y="1973"/>
                    </a:cubicBezTo>
                    <a:cubicBezTo>
                      <a:pt x="14997" y="1889"/>
                      <a:pt x="14551" y="1945"/>
                      <a:pt x="14049" y="1861"/>
                    </a:cubicBezTo>
                    <a:cubicBezTo>
                      <a:pt x="12823" y="1722"/>
                      <a:pt x="11763" y="1053"/>
                      <a:pt x="10648" y="523"/>
                    </a:cubicBezTo>
                    <a:cubicBezTo>
                      <a:pt x="9958" y="230"/>
                      <a:pt x="9183" y="1"/>
                      <a:pt x="8434" y="1"/>
                    </a:cubicBez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5" name="Google Shape;2918;p62"/>
              <p:cNvSpPr/>
              <p:nvPr/>
            </p:nvSpPr>
            <p:spPr>
              <a:xfrm>
                <a:off x="2289725" y="2943900"/>
                <a:ext cx="138725" cy="161000"/>
              </a:xfrm>
              <a:custGeom>
                <a:avLst/>
                <a:gdLst/>
                <a:ahLst/>
                <a:cxnLst/>
                <a:rect l="l" t="t" r="r" b="b"/>
                <a:pathLst>
                  <a:path w="5549" h="6440" extrusionOk="0">
                    <a:moveTo>
                      <a:pt x="1" y="0"/>
                    </a:moveTo>
                    <a:lnTo>
                      <a:pt x="3346" y="6439"/>
                    </a:lnTo>
                    <a:lnTo>
                      <a:pt x="5548" y="3680"/>
                    </a:lnTo>
                    <a:lnTo>
                      <a:pt x="4099" y="4376"/>
                    </a:lnTo>
                    <a:cubicBezTo>
                      <a:pt x="4011" y="4416"/>
                      <a:pt x="3916" y="4436"/>
                      <a:pt x="3821" y="4436"/>
                    </a:cubicBezTo>
                    <a:cubicBezTo>
                      <a:pt x="3586" y="4436"/>
                      <a:pt x="3354" y="4316"/>
                      <a:pt x="3235" y="4098"/>
                    </a:cubicBezTo>
                    <a:cubicBezTo>
                      <a:pt x="2482" y="2592"/>
                      <a:pt x="1423" y="1282"/>
                      <a:pt x="168" y="167"/>
                    </a:cubicBezTo>
                    <a:lnTo>
                      <a:pt x="1" y="0"/>
                    </a:ln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6" name="Google Shape;2919;p62"/>
              <p:cNvSpPr/>
              <p:nvPr/>
            </p:nvSpPr>
            <p:spPr>
              <a:xfrm>
                <a:off x="1801925" y="2658175"/>
                <a:ext cx="404200" cy="349550"/>
              </a:xfrm>
              <a:custGeom>
                <a:avLst/>
                <a:gdLst/>
                <a:ahLst/>
                <a:cxnLst/>
                <a:rect l="l" t="t" r="r" b="b"/>
                <a:pathLst>
                  <a:path w="16168" h="13982" extrusionOk="0">
                    <a:moveTo>
                      <a:pt x="4711" y="0"/>
                    </a:moveTo>
                    <a:lnTo>
                      <a:pt x="4182" y="7136"/>
                    </a:lnTo>
                    <a:lnTo>
                      <a:pt x="28" y="6746"/>
                    </a:lnTo>
                    <a:lnTo>
                      <a:pt x="28" y="6746"/>
                    </a:lnTo>
                    <a:cubicBezTo>
                      <a:pt x="0" y="7917"/>
                      <a:pt x="140" y="9060"/>
                      <a:pt x="613" y="10091"/>
                    </a:cubicBezTo>
                    <a:cubicBezTo>
                      <a:pt x="1255" y="11429"/>
                      <a:pt x="2370" y="12460"/>
                      <a:pt x="3652" y="13129"/>
                    </a:cubicBezTo>
                    <a:cubicBezTo>
                      <a:pt x="4776" y="13716"/>
                      <a:pt x="6051" y="13981"/>
                      <a:pt x="7325" y="13981"/>
                    </a:cubicBezTo>
                    <a:cubicBezTo>
                      <a:pt x="7504" y="13981"/>
                      <a:pt x="7683" y="13976"/>
                      <a:pt x="7861" y="13966"/>
                    </a:cubicBezTo>
                    <a:cubicBezTo>
                      <a:pt x="10230" y="13854"/>
                      <a:pt x="12656" y="12879"/>
                      <a:pt x="14217" y="11122"/>
                    </a:cubicBezTo>
                    <a:cubicBezTo>
                      <a:pt x="15499" y="9617"/>
                      <a:pt x="16168" y="7526"/>
                      <a:pt x="15861" y="5603"/>
                    </a:cubicBezTo>
                    <a:lnTo>
                      <a:pt x="15861" y="5603"/>
                    </a:lnTo>
                    <a:lnTo>
                      <a:pt x="12182" y="6857"/>
                    </a:lnTo>
                    <a:lnTo>
                      <a:pt x="12182" y="3039"/>
                    </a:lnTo>
                    <a:lnTo>
                      <a:pt x="4711" y="0"/>
                    </a:ln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7" name="Google Shape;2920;p62"/>
              <p:cNvSpPr/>
              <p:nvPr/>
            </p:nvSpPr>
            <p:spPr>
              <a:xfrm>
                <a:off x="1917600" y="2658175"/>
                <a:ext cx="188875" cy="156625"/>
              </a:xfrm>
              <a:custGeom>
                <a:avLst/>
                <a:gdLst/>
                <a:ahLst/>
                <a:cxnLst/>
                <a:rect l="l" t="t" r="r" b="b"/>
                <a:pathLst>
                  <a:path w="7555" h="6265" extrusionOk="0">
                    <a:moveTo>
                      <a:pt x="84" y="0"/>
                    </a:moveTo>
                    <a:lnTo>
                      <a:pt x="1" y="725"/>
                    </a:lnTo>
                    <a:cubicBezTo>
                      <a:pt x="363" y="1728"/>
                      <a:pt x="809" y="2676"/>
                      <a:pt x="1422" y="3512"/>
                    </a:cubicBezTo>
                    <a:cubicBezTo>
                      <a:pt x="2314" y="4655"/>
                      <a:pt x="3485" y="5603"/>
                      <a:pt x="4879" y="6021"/>
                    </a:cubicBezTo>
                    <a:cubicBezTo>
                      <a:pt x="5393" y="6187"/>
                      <a:pt x="5927" y="6264"/>
                      <a:pt x="6462" y="6264"/>
                    </a:cubicBezTo>
                    <a:cubicBezTo>
                      <a:pt x="6827" y="6264"/>
                      <a:pt x="7193" y="6228"/>
                      <a:pt x="7555" y="6161"/>
                    </a:cubicBezTo>
                    <a:lnTo>
                      <a:pt x="7555" y="3039"/>
                    </a:lnTo>
                    <a:lnTo>
                      <a:pt x="84" y="0"/>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8" name="Google Shape;2921;p62"/>
              <p:cNvSpPr/>
              <p:nvPr/>
            </p:nvSpPr>
            <p:spPr>
              <a:xfrm>
                <a:off x="1801925" y="2709725"/>
                <a:ext cx="331725" cy="298700"/>
              </a:xfrm>
              <a:custGeom>
                <a:avLst/>
                <a:gdLst/>
                <a:ahLst/>
                <a:cxnLst/>
                <a:rect l="l" t="t" r="r" b="b"/>
                <a:pathLst>
                  <a:path w="13269" h="11948" extrusionOk="0">
                    <a:moveTo>
                      <a:pt x="4572" y="1"/>
                    </a:moveTo>
                    <a:lnTo>
                      <a:pt x="4182" y="5074"/>
                    </a:lnTo>
                    <a:lnTo>
                      <a:pt x="28" y="4740"/>
                    </a:lnTo>
                    <a:lnTo>
                      <a:pt x="28" y="4740"/>
                    </a:lnTo>
                    <a:cubicBezTo>
                      <a:pt x="0" y="5883"/>
                      <a:pt x="140" y="7026"/>
                      <a:pt x="613" y="8085"/>
                    </a:cubicBezTo>
                    <a:cubicBezTo>
                      <a:pt x="1255" y="9395"/>
                      <a:pt x="2370" y="10454"/>
                      <a:pt x="3652" y="11095"/>
                    </a:cubicBezTo>
                    <a:cubicBezTo>
                      <a:pt x="4776" y="11682"/>
                      <a:pt x="6051" y="11947"/>
                      <a:pt x="7325" y="11947"/>
                    </a:cubicBezTo>
                    <a:cubicBezTo>
                      <a:pt x="7504" y="11947"/>
                      <a:pt x="7683" y="11942"/>
                      <a:pt x="7861" y="11932"/>
                    </a:cubicBezTo>
                    <a:cubicBezTo>
                      <a:pt x="9812" y="11876"/>
                      <a:pt x="11764" y="11207"/>
                      <a:pt x="13269" y="9980"/>
                    </a:cubicBezTo>
                    <a:lnTo>
                      <a:pt x="4572"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9" name="Google Shape;2922;p62"/>
              <p:cNvSpPr/>
              <p:nvPr/>
            </p:nvSpPr>
            <p:spPr>
              <a:xfrm>
                <a:off x="1366375" y="2766300"/>
                <a:ext cx="683650" cy="713000"/>
              </a:xfrm>
              <a:custGeom>
                <a:avLst/>
                <a:gdLst/>
                <a:ahLst/>
                <a:cxnLst/>
                <a:rect l="l" t="t" r="r" b="b"/>
                <a:pathLst>
                  <a:path w="27346" h="28520" extrusionOk="0">
                    <a:moveTo>
                      <a:pt x="22814" y="1"/>
                    </a:moveTo>
                    <a:cubicBezTo>
                      <a:pt x="22516" y="1"/>
                      <a:pt x="22238" y="150"/>
                      <a:pt x="22050" y="414"/>
                    </a:cubicBezTo>
                    <a:cubicBezTo>
                      <a:pt x="20795" y="2142"/>
                      <a:pt x="19931" y="4205"/>
                      <a:pt x="19680" y="6324"/>
                    </a:cubicBezTo>
                    <a:cubicBezTo>
                      <a:pt x="19736" y="4707"/>
                      <a:pt x="19987" y="3034"/>
                      <a:pt x="20544" y="1445"/>
                    </a:cubicBezTo>
                    <a:cubicBezTo>
                      <a:pt x="20712" y="971"/>
                      <a:pt x="20461" y="442"/>
                      <a:pt x="19959" y="302"/>
                    </a:cubicBezTo>
                    <a:cubicBezTo>
                      <a:pt x="19887" y="283"/>
                      <a:pt x="19814" y="274"/>
                      <a:pt x="19743" y="274"/>
                    </a:cubicBezTo>
                    <a:cubicBezTo>
                      <a:pt x="19404" y="274"/>
                      <a:pt x="19094" y="486"/>
                      <a:pt x="18955" y="832"/>
                    </a:cubicBezTo>
                    <a:cubicBezTo>
                      <a:pt x="18286" y="2505"/>
                      <a:pt x="17896" y="4317"/>
                      <a:pt x="17924" y="6101"/>
                    </a:cubicBezTo>
                    <a:cubicBezTo>
                      <a:pt x="17868" y="4651"/>
                      <a:pt x="17868" y="3201"/>
                      <a:pt x="18008" y="1780"/>
                    </a:cubicBezTo>
                    <a:cubicBezTo>
                      <a:pt x="18035" y="1222"/>
                      <a:pt x="17617" y="721"/>
                      <a:pt x="17060" y="721"/>
                    </a:cubicBezTo>
                    <a:lnTo>
                      <a:pt x="17032" y="721"/>
                    </a:lnTo>
                    <a:cubicBezTo>
                      <a:pt x="16614" y="721"/>
                      <a:pt x="16224" y="1027"/>
                      <a:pt x="16140" y="1445"/>
                    </a:cubicBezTo>
                    <a:cubicBezTo>
                      <a:pt x="15332" y="5125"/>
                      <a:pt x="15443" y="8832"/>
                      <a:pt x="15889" y="12289"/>
                    </a:cubicBezTo>
                    <a:lnTo>
                      <a:pt x="10565" y="16163"/>
                    </a:lnTo>
                    <a:lnTo>
                      <a:pt x="4878" y="12679"/>
                    </a:lnTo>
                    <a:lnTo>
                      <a:pt x="920" y="21237"/>
                    </a:lnTo>
                    <a:cubicBezTo>
                      <a:pt x="0" y="23300"/>
                      <a:pt x="474" y="25753"/>
                      <a:pt x="2174" y="27230"/>
                    </a:cubicBezTo>
                    <a:cubicBezTo>
                      <a:pt x="3155" y="28096"/>
                      <a:pt x="4363" y="28520"/>
                      <a:pt x="5567" y="28520"/>
                    </a:cubicBezTo>
                    <a:cubicBezTo>
                      <a:pt x="6997" y="28520"/>
                      <a:pt x="8421" y="27922"/>
                      <a:pt x="9450" y="26756"/>
                    </a:cubicBezTo>
                    <a:lnTo>
                      <a:pt x="18844" y="15940"/>
                    </a:lnTo>
                    <a:cubicBezTo>
                      <a:pt x="22691" y="14658"/>
                      <a:pt x="25645" y="11815"/>
                      <a:pt x="27039" y="9390"/>
                    </a:cubicBezTo>
                    <a:cubicBezTo>
                      <a:pt x="27346" y="8832"/>
                      <a:pt x="27123" y="8108"/>
                      <a:pt x="26593" y="7801"/>
                    </a:cubicBezTo>
                    <a:lnTo>
                      <a:pt x="26537" y="7801"/>
                    </a:lnTo>
                    <a:cubicBezTo>
                      <a:pt x="26352" y="7699"/>
                      <a:pt x="26150" y="7649"/>
                      <a:pt x="25953" y="7649"/>
                    </a:cubicBezTo>
                    <a:cubicBezTo>
                      <a:pt x="25559" y="7649"/>
                      <a:pt x="25181" y="7847"/>
                      <a:pt x="24976" y="8219"/>
                    </a:cubicBezTo>
                    <a:cubicBezTo>
                      <a:pt x="24698" y="8693"/>
                      <a:pt x="24391" y="9223"/>
                      <a:pt x="24112" y="9724"/>
                    </a:cubicBezTo>
                    <a:cubicBezTo>
                      <a:pt x="23750" y="9780"/>
                      <a:pt x="23248" y="9780"/>
                      <a:pt x="22858" y="9864"/>
                    </a:cubicBezTo>
                    <a:cubicBezTo>
                      <a:pt x="23415" y="7494"/>
                      <a:pt x="24447" y="5209"/>
                      <a:pt x="25841" y="3229"/>
                    </a:cubicBezTo>
                    <a:cubicBezTo>
                      <a:pt x="26203" y="2783"/>
                      <a:pt x="26091" y="2142"/>
                      <a:pt x="25645" y="1836"/>
                    </a:cubicBezTo>
                    <a:lnTo>
                      <a:pt x="25618" y="1836"/>
                    </a:lnTo>
                    <a:cubicBezTo>
                      <a:pt x="25450" y="1704"/>
                      <a:pt x="25235" y="1639"/>
                      <a:pt x="25019" y="1639"/>
                    </a:cubicBezTo>
                    <a:cubicBezTo>
                      <a:pt x="24732" y="1639"/>
                      <a:pt x="24442" y="1753"/>
                      <a:pt x="24252" y="1975"/>
                    </a:cubicBezTo>
                    <a:cubicBezTo>
                      <a:pt x="23109" y="3229"/>
                      <a:pt x="22217" y="4846"/>
                      <a:pt x="21715" y="6435"/>
                    </a:cubicBezTo>
                    <a:cubicBezTo>
                      <a:pt x="22133" y="4735"/>
                      <a:pt x="22830" y="3062"/>
                      <a:pt x="23750" y="1557"/>
                    </a:cubicBezTo>
                    <a:cubicBezTo>
                      <a:pt x="24084" y="1083"/>
                      <a:pt x="23889" y="414"/>
                      <a:pt x="23388" y="163"/>
                    </a:cubicBezTo>
                    <a:cubicBezTo>
                      <a:pt x="23304" y="135"/>
                      <a:pt x="23276" y="135"/>
                      <a:pt x="23248" y="107"/>
                    </a:cubicBezTo>
                    <a:cubicBezTo>
                      <a:pt x="23104" y="35"/>
                      <a:pt x="22956" y="1"/>
                      <a:pt x="22814"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0" name="Google Shape;2923;p62"/>
              <p:cNvSpPr/>
              <p:nvPr/>
            </p:nvSpPr>
            <p:spPr>
              <a:xfrm>
                <a:off x="1822600" y="3005525"/>
                <a:ext cx="114550" cy="80550"/>
              </a:xfrm>
              <a:custGeom>
                <a:avLst/>
                <a:gdLst/>
                <a:ahLst/>
                <a:cxnLst/>
                <a:rect l="l" t="t" r="r" b="b"/>
                <a:pathLst>
                  <a:path w="4582" h="3222" extrusionOk="0">
                    <a:moveTo>
                      <a:pt x="2969" y="0"/>
                    </a:moveTo>
                    <a:cubicBezTo>
                      <a:pt x="1611" y="0"/>
                      <a:pt x="0" y="620"/>
                      <a:pt x="37" y="3222"/>
                    </a:cubicBezTo>
                    <a:cubicBezTo>
                      <a:pt x="260" y="2525"/>
                      <a:pt x="1152" y="462"/>
                      <a:pt x="4581" y="295"/>
                    </a:cubicBezTo>
                    <a:cubicBezTo>
                      <a:pt x="4265" y="155"/>
                      <a:pt x="3649" y="0"/>
                      <a:pt x="2969"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1" name="Google Shape;2924;p62"/>
              <p:cNvSpPr/>
              <p:nvPr/>
            </p:nvSpPr>
            <p:spPr>
              <a:xfrm>
                <a:off x="1454875" y="3083950"/>
                <a:ext cx="174950" cy="215375"/>
              </a:xfrm>
              <a:custGeom>
                <a:avLst/>
                <a:gdLst/>
                <a:ahLst/>
                <a:cxnLst/>
                <a:rect l="l" t="t" r="r" b="b"/>
                <a:pathLst>
                  <a:path w="6998" h="8615" extrusionOk="0">
                    <a:moveTo>
                      <a:pt x="1338" y="1"/>
                    </a:moveTo>
                    <a:lnTo>
                      <a:pt x="5548" y="3597"/>
                    </a:lnTo>
                    <a:cubicBezTo>
                      <a:pt x="3429" y="4294"/>
                      <a:pt x="1645" y="5743"/>
                      <a:pt x="558" y="7667"/>
                    </a:cubicBezTo>
                    <a:lnTo>
                      <a:pt x="0" y="8614"/>
                    </a:lnTo>
                    <a:lnTo>
                      <a:pt x="6997" y="3485"/>
                    </a:lnTo>
                    <a:lnTo>
                      <a:pt x="1338"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2" name="Google Shape;2925;p62"/>
              <p:cNvSpPr/>
              <p:nvPr/>
            </p:nvSpPr>
            <p:spPr>
              <a:xfrm>
                <a:off x="1698075" y="2170000"/>
                <a:ext cx="595875" cy="488900"/>
              </a:xfrm>
              <a:custGeom>
                <a:avLst/>
                <a:gdLst/>
                <a:ahLst/>
                <a:cxnLst/>
                <a:rect l="l" t="t" r="r" b="b"/>
                <a:pathLst>
                  <a:path w="23835" h="19556" extrusionOk="0">
                    <a:moveTo>
                      <a:pt x="12061" y="1"/>
                    </a:moveTo>
                    <a:cubicBezTo>
                      <a:pt x="11888" y="1"/>
                      <a:pt x="11714" y="5"/>
                      <a:pt x="11541" y="15"/>
                    </a:cubicBezTo>
                    <a:cubicBezTo>
                      <a:pt x="10259" y="70"/>
                      <a:pt x="9005" y="405"/>
                      <a:pt x="7917" y="1018"/>
                    </a:cubicBezTo>
                    <a:cubicBezTo>
                      <a:pt x="6830" y="1687"/>
                      <a:pt x="5938" y="2691"/>
                      <a:pt x="5548" y="3889"/>
                    </a:cubicBezTo>
                    <a:cubicBezTo>
                      <a:pt x="5244" y="3737"/>
                      <a:pt x="4908" y="3670"/>
                      <a:pt x="4562" y="3670"/>
                    </a:cubicBezTo>
                    <a:cubicBezTo>
                      <a:pt x="3640" y="3670"/>
                      <a:pt x="2641" y="4145"/>
                      <a:pt x="1952" y="4753"/>
                    </a:cubicBezTo>
                    <a:cubicBezTo>
                      <a:pt x="1004" y="5617"/>
                      <a:pt x="530" y="6844"/>
                      <a:pt x="307" y="8098"/>
                    </a:cubicBezTo>
                    <a:cubicBezTo>
                      <a:pt x="1" y="9827"/>
                      <a:pt x="224" y="11638"/>
                      <a:pt x="921" y="13283"/>
                    </a:cubicBezTo>
                    <a:cubicBezTo>
                      <a:pt x="1618" y="14928"/>
                      <a:pt x="2760" y="16322"/>
                      <a:pt x="4210" y="17325"/>
                    </a:cubicBezTo>
                    <a:cubicBezTo>
                      <a:pt x="4391" y="17204"/>
                      <a:pt x="4673" y="17113"/>
                      <a:pt x="4931" y="17113"/>
                    </a:cubicBezTo>
                    <a:cubicBezTo>
                      <a:pt x="5031" y="17113"/>
                      <a:pt x="5128" y="17127"/>
                      <a:pt x="5214" y="17158"/>
                    </a:cubicBezTo>
                    <a:cubicBezTo>
                      <a:pt x="5492" y="17186"/>
                      <a:pt x="5771" y="17325"/>
                      <a:pt x="6022" y="17464"/>
                    </a:cubicBezTo>
                    <a:cubicBezTo>
                      <a:pt x="6830" y="17938"/>
                      <a:pt x="7583" y="18691"/>
                      <a:pt x="8057" y="19555"/>
                    </a:cubicBezTo>
                    <a:cubicBezTo>
                      <a:pt x="8559" y="19025"/>
                      <a:pt x="8921" y="18329"/>
                      <a:pt x="9032" y="17604"/>
                    </a:cubicBezTo>
                    <a:cubicBezTo>
                      <a:pt x="9144" y="16879"/>
                      <a:pt x="9060" y="16071"/>
                      <a:pt x="8670" y="15430"/>
                    </a:cubicBezTo>
                    <a:cubicBezTo>
                      <a:pt x="10343" y="13841"/>
                      <a:pt x="11179" y="11332"/>
                      <a:pt x="10705" y="9074"/>
                    </a:cubicBezTo>
                    <a:lnTo>
                      <a:pt x="10705" y="9074"/>
                    </a:lnTo>
                    <a:cubicBezTo>
                      <a:pt x="12405" y="9492"/>
                      <a:pt x="14161" y="9854"/>
                      <a:pt x="15890" y="9966"/>
                    </a:cubicBezTo>
                    <a:cubicBezTo>
                      <a:pt x="16141" y="9982"/>
                      <a:pt x="16393" y="9990"/>
                      <a:pt x="16646" y="9990"/>
                    </a:cubicBezTo>
                    <a:cubicBezTo>
                      <a:pt x="18164" y="9990"/>
                      <a:pt x="19693" y="9683"/>
                      <a:pt x="20935" y="8823"/>
                    </a:cubicBezTo>
                    <a:cubicBezTo>
                      <a:pt x="22608" y="8321"/>
                      <a:pt x="23834" y="7123"/>
                      <a:pt x="23834" y="7123"/>
                    </a:cubicBezTo>
                    <a:cubicBezTo>
                      <a:pt x="23165" y="7123"/>
                      <a:pt x="22385" y="6760"/>
                      <a:pt x="21911" y="6314"/>
                    </a:cubicBezTo>
                    <a:cubicBezTo>
                      <a:pt x="21465" y="5840"/>
                      <a:pt x="21158" y="5255"/>
                      <a:pt x="20796" y="4725"/>
                    </a:cubicBezTo>
                    <a:cubicBezTo>
                      <a:pt x="18911" y="1832"/>
                      <a:pt x="15510" y="1"/>
                      <a:pt x="12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3" name="Google Shape;2926;p62"/>
              <p:cNvSpPr/>
              <p:nvPr/>
            </p:nvSpPr>
            <p:spPr>
              <a:xfrm>
                <a:off x="1783100" y="2375925"/>
                <a:ext cx="464850" cy="403550"/>
              </a:xfrm>
              <a:custGeom>
                <a:avLst/>
                <a:gdLst/>
                <a:ahLst/>
                <a:cxnLst/>
                <a:rect l="l" t="t" r="r" b="b"/>
                <a:pathLst>
                  <a:path w="18594" h="16142" extrusionOk="0">
                    <a:moveTo>
                      <a:pt x="6328" y="1"/>
                    </a:moveTo>
                    <a:cubicBezTo>
                      <a:pt x="6886" y="2426"/>
                      <a:pt x="6273" y="5158"/>
                      <a:pt x="4795" y="7137"/>
                    </a:cubicBezTo>
                    <a:cubicBezTo>
                      <a:pt x="5381" y="8196"/>
                      <a:pt x="5269" y="9590"/>
                      <a:pt x="4572" y="10565"/>
                    </a:cubicBezTo>
                    <a:cubicBezTo>
                      <a:pt x="4238" y="9813"/>
                      <a:pt x="3820" y="9060"/>
                      <a:pt x="3151" y="8558"/>
                    </a:cubicBezTo>
                    <a:cubicBezTo>
                      <a:pt x="2759" y="8281"/>
                      <a:pt x="2262" y="8109"/>
                      <a:pt x="1788" y="8109"/>
                    </a:cubicBezTo>
                    <a:cubicBezTo>
                      <a:pt x="1453" y="8109"/>
                      <a:pt x="1130" y="8195"/>
                      <a:pt x="865" y="8391"/>
                    </a:cubicBezTo>
                    <a:cubicBezTo>
                      <a:pt x="224" y="8809"/>
                      <a:pt x="1" y="9673"/>
                      <a:pt x="168" y="10426"/>
                    </a:cubicBezTo>
                    <a:cubicBezTo>
                      <a:pt x="335" y="11430"/>
                      <a:pt x="1060" y="12294"/>
                      <a:pt x="2008" y="12684"/>
                    </a:cubicBezTo>
                    <a:cubicBezTo>
                      <a:pt x="2261" y="12788"/>
                      <a:pt x="2522" y="12835"/>
                      <a:pt x="2784" y="12835"/>
                    </a:cubicBezTo>
                    <a:cubicBezTo>
                      <a:pt x="3504" y="12835"/>
                      <a:pt x="4231" y="12485"/>
                      <a:pt x="4823" y="12015"/>
                    </a:cubicBezTo>
                    <a:cubicBezTo>
                      <a:pt x="6022" y="13325"/>
                      <a:pt x="7360" y="14607"/>
                      <a:pt x="8976" y="15360"/>
                    </a:cubicBezTo>
                    <a:cubicBezTo>
                      <a:pt x="9950" y="15855"/>
                      <a:pt x="11048" y="16141"/>
                      <a:pt x="12138" y="16141"/>
                    </a:cubicBezTo>
                    <a:cubicBezTo>
                      <a:pt x="12827" y="16141"/>
                      <a:pt x="13513" y="16027"/>
                      <a:pt x="14161" y="15778"/>
                    </a:cubicBezTo>
                    <a:cubicBezTo>
                      <a:pt x="15917" y="15109"/>
                      <a:pt x="17200" y="13520"/>
                      <a:pt x="17869" y="11764"/>
                    </a:cubicBezTo>
                    <a:cubicBezTo>
                      <a:pt x="18510" y="10036"/>
                      <a:pt x="18593" y="8112"/>
                      <a:pt x="18482" y="6245"/>
                    </a:cubicBezTo>
                    <a:cubicBezTo>
                      <a:pt x="18370" y="4321"/>
                      <a:pt x="18036" y="2398"/>
                      <a:pt x="17506" y="558"/>
                    </a:cubicBezTo>
                    <a:cubicBezTo>
                      <a:pt x="16126" y="931"/>
                      <a:pt x="14643" y="1101"/>
                      <a:pt x="13139" y="1101"/>
                    </a:cubicBezTo>
                    <a:cubicBezTo>
                      <a:pt x="10816" y="1101"/>
                      <a:pt x="8444" y="695"/>
                      <a:pt x="6328"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4" name="Google Shape;2927;p62"/>
              <p:cNvSpPr/>
              <p:nvPr/>
            </p:nvSpPr>
            <p:spPr>
              <a:xfrm>
                <a:off x="1813075" y="2608275"/>
                <a:ext cx="59250" cy="63525"/>
              </a:xfrm>
              <a:custGeom>
                <a:avLst/>
                <a:gdLst/>
                <a:ahLst/>
                <a:cxnLst/>
                <a:rect l="l" t="t" r="r" b="b"/>
                <a:pathLst>
                  <a:path w="2370" h="2541" extrusionOk="0">
                    <a:moveTo>
                      <a:pt x="555" y="0"/>
                    </a:moveTo>
                    <a:cubicBezTo>
                      <a:pt x="337" y="0"/>
                      <a:pt x="133" y="85"/>
                      <a:pt x="0" y="240"/>
                    </a:cubicBezTo>
                    <a:cubicBezTo>
                      <a:pt x="113" y="202"/>
                      <a:pt x="244" y="187"/>
                      <a:pt x="376" y="187"/>
                    </a:cubicBezTo>
                    <a:cubicBezTo>
                      <a:pt x="536" y="187"/>
                      <a:pt x="699" y="209"/>
                      <a:pt x="837" y="240"/>
                    </a:cubicBezTo>
                    <a:cubicBezTo>
                      <a:pt x="1087" y="324"/>
                      <a:pt x="1366" y="491"/>
                      <a:pt x="1506" y="686"/>
                    </a:cubicBezTo>
                    <a:cubicBezTo>
                      <a:pt x="1255" y="686"/>
                      <a:pt x="1087" y="909"/>
                      <a:pt x="1004" y="1104"/>
                    </a:cubicBezTo>
                    <a:cubicBezTo>
                      <a:pt x="948" y="1327"/>
                      <a:pt x="976" y="1578"/>
                      <a:pt x="1060" y="1773"/>
                    </a:cubicBezTo>
                    <a:cubicBezTo>
                      <a:pt x="1143" y="2052"/>
                      <a:pt x="1283" y="2303"/>
                      <a:pt x="1506" y="2442"/>
                    </a:cubicBezTo>
                    <a:cubicBezTo>
                      <a:pt x="1620" y="2506"/>
                      <a:pt x="1747" y="2541"/>
                      <a:pt x="1867" y="2541"/>
                    </a:cubicBezTo>
                    <a:cubicBezTo>
                      <a:pt x="2008" y="2541"/>
                      <a:pt x="2140" y="2492"/>
                      <a:pt x="2230" y="2386"/>
                    </a:cubicBezTo>
                    <a:cubicBezTo>
                      <a:pt x="2370" y="2191"/>
                      <a:pt x="2370" y="1996"/>
                      <a:pt x="2342" y="1773"/>
                    </a:cubicBezTo>
                    <a:cubicBezTo>
                      <a:pt x="2230" y="1188"/>
                      <a:pt x="1924" y="658"/>
                      <a:pt x="1478" y="324"/>
                    </a:cubicBezTo>
                    <a:cubicBezTo>
                      <a:pt x="1255" y="156"/>
                      <a:pt x="1004" y="45"/>
                      <a:pt x="725" y="17"/>
                    </a:cubicBezTo>
                    <a:cubicBezTo>
                      <a:pt x="668" y="6"/>
                      <a:pt x="611" y="0"/>
                      <a:pt x="555"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5" name="Google Shape;2928;p62"/>
              <p:cNvSpPr/>
              <p:nvPr/>
            </p:nvSpPr>
            <p:spPr>
              <a:xfrm>
                <a:off x="1902975" y="2421925"/>
                <a:ext cx="163075" cy="195725"/>
              </a:xfrm>
              <a:custGeom>
                <a:avLst/>
                <a:gdLst/>
                <a:ahLst/>
                <a:cxnLst/>
                <a:rect l="l" t="t" r="r" b="b"/>
                <a:pathLst>
                  <a:path w="6523" h="7829" extrusionOk="0">
                    <a:moveTo>
                      <a:pt x="5436" y="0"/>
                    </a:moveTo>
                    <a:cubicBezTo>
                      <a:pt x="5428" y="2"/>
                      <a:pt x="5419" y="3"/>
                      <a:pt x="5411" y="4"/>
                    </a:cubicBezTo>
                    <a:lnTo>
                      <a:pt x="5411" y="4"/>
                    </a:lnTo>
                    <a:lnTo>
                      <a:pt x="5436" y="0"/>
                    </a:lnTo>
                    <a:close/>
                    <a:moveTo>
                      <a:pt x="5411" y="4"/>
                    </a:moveTo>
                    <a:lnTo>
                      <a:pt x="1868" y="558"/>
                    </a:lnTo>
                    <a:cubicBezTo>
                      <a:pt x="753" y="725"/>
                      <a:pt x="0" y="1784"/>
                      <a:pt x="140" y="2899"/>
                    </a:cubicBezTo>
                    <a:lnTo>
                      <a:pt x="613" y="6077"/>
                    </a:lnTo>
                    <a:cubicBezTo>
                      <a:pt x="790" y="7113"/>
                      <a:pt x="1655" y="7829"/>
                      <a:pt x="2645" y="7829"/>
                    </a:cubicBezTo>
                    <a:cubicBezTo>
                      <a:pt x="2747" y="7829"/>
                      <a:pt x="2851" y="7821"/>
                      <a:pt x="2955" y="7806"/>
                    </a:cubicBezTo>
                    <a:lnTo>
                      <a:pt x="6523" y="7248"/>
                    </a:lnTo>
                    <a:lnTo>
                      <a:pt x="6523" y="7248"/>
                    </a:lnTo>
                    <a:cubicBezTo>
                      <a:pt x="6434" y="7259"/>
                      <a:pt x="6345" y="7265"/>
                      <a:pt x="6257" y="7265"/>
                    </a:cubicBezTo>
                    <a:cubicBezTo>
                      <a:pt x="5244" y="7265"/>
                      <a:pt x="4335" y="6546"/>
                      <a:pt x="4181" y="5520"/>
                    </a:cubicBezTo>
                    <a:lnTo>
                      <a:pt x="3680" y="2342"/>
                    </a:lnTo>
                    <a:cubicBezTo>
                      <a:pt x="3541" y="1235"/>
                      <a:pt x="4309" y="183"/>
                      <a:pt x="5411" y="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6" name="Google Shape;2929;p62"/>
              <p:cNvSpPr/>
              <p:nvPr/>
            </p:nvSpPr>
            <p:spPr>
              <a:xfrm>
                <a:off x="1991475" y="2388425"/>
                <a:ext cx="333825" cy="215300"/>
              </a:xfrm>
              <a:custGeom>
                <a:avLst/>
                <a:gdLst/>
                <a:ahLst/>
                <a:cxnLst/>
                <a:rect l="l" t="t" r="r" b="b"/>
                <a:pathLst>
                  <a:path w="13353" h="8612" extrusionOk="0">
                    <a:moveTo>
                      <a:pt x="10685" y="0"/>
                    </a:moveTo>
                    <a:cubicBezTo>
                      <a:pt x="10572" y="0"/>
                      <a:pt x="10457" y="10"/>
                      <a:pt x="10342" y="30"/>
                    </a:cubicBezTo>
                    <a:lnTo>
                      <a:pt x="6802" y="588"/>
                    </a:lnTo>
                    <a:lnTo>
                      <a:pt x="1896" y="1340"/>
                    </a:lnTo>
                    <a:cubicBezTo>
                      <a:pt x="781" y="1508"/>
                      <a:pt x="0" y="2595"/>
                      <a:pt x="140" y="3682"/>
                    </a:cubicBezTo>
                    <a:lnTo>
                      <a:pt x="641" y="6860"/>
                    </a:lnTo>
                    <a:cubicBezTo>
                      <a:pt x="793" y="7896"/>
                      <a:pt x="1678" y="8611"/>
                      <a:pt x="2673" y="8611"/>
                    </a:cubicBezTo>
                    <a:cubicBezTo>
                      <a:pt x="2775" y="8611"/>
                      <a:pt x="2879" y="8604"/>
                      <a:pt x="2983" y="8588"/>
                    </a:cubicBezTo>
                    <a:lnTo>
                      <a:pt x="7889" y="7835"/>
                    </a:lnTo>
                    <a:lnTo>
                      <a:pt x="11429" y="7278"/>
                    </a:lnTo>
                    <a:cubicBezTo>
                      <a:pt x="12572" y="7083"/>
                      <a:pt x="13353" y="6051"/>
                      <a:pt x="13185" y="4936"/>
                    </a:cubicBezTo>
                    <a:lnTo>
                      <a:pt x="12684" y="1759"/>
                    </a:lnTo>
                    <a:cubicBezTo>
                      <a:pt x="12534" y="734"/>
                      <a:pt x="11667" y="0"/>
                      <a:pt x="10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7" name="Google Shape;2930;p62"/>
              <p:cNvSpPr/>
              <p:nvPr/>
            </p:nvSpPr>
            <p:spPr>
              <a:xfrm>
                <a:off x="2228400" y="2414800"/>
                <a:ext cx="48825" cy="45775"/>
              </a:xfrm>
              <a:custGeom>
                <a:avLst/>
                <a:gdLst/>
                <a:ahLst/>
                <a:cxnLst/>
                <a:rect l="l" t="t" r="r" b="b"/>
                <a:pathLst>
                  <a:path w="1953" h="1831" extrusionOk="0">
                    <a:moveTo>
                      <a:pt x="952" y="1"/>
                    </a:moveTo>
                    <a:cubicBezTo>
                      <a:pt x="914" y="1"/>
                      <a:pt x="876" y="3"/>
                      <a:pt x="837" y="7"/>
                    </a:cubicBezTo>
                    <a:cubicBezTo>
                      <a:pt x="363" y="90"/>
                      <a:pt x="1" y="536"/>
                      <a:pt x="85" y="1066"/>
                    </a:cubicBezTo>
                    <a:cubicBezTo>
                      <a:pt x="185" y="1494"/>
                      <a:pt x="558" y="1831"/>
                      <a:pt x="979" y="1831"/>
                    </a:cubicBezTo>
                    <a:cubicBezTo>
                      <a:pt x="1024" y="1831"/>
                      <a:pt x="1070" y="1827"/>
                      <a:pt x="1116" y="1819"/>
                    </a:cubicBezTo>
                    <a:cubicBezTo>
                      <a:pt x="1618" y="1763"/>
                      <a:pt x="1952" y="1289"/>
                      <a:pt x="1896" y="787"/>
                    </a:cubicBezTo>
                    <a:cubicBezTo>
                      <a:pt x="1819" y="322"/>
                      <a:pt x="1430" y="1"/>
                      <a:pt x="9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8" name="Google Shape;2931;p62"/>
              <p:cNvSpPr/>
              <p:nvPr/>
            </p:nvSpPr>
            <p:spPr>
              <a:xfrm>
                <a:off x="2238175" y="2476675"/>
                <a:ext cx="52975" cy="74500"/>
              </a:xfrm>
              <a:custGeom>
                <a:avLst/>
                <a:gdLst/>
                <a:ahLst/>
                <a:cxnLst/>
                <a:rect l="l" t="t" r="r" b="b"/>
                <a:pathLst>
                  <a:path w="2119" h="2980" extrusionOk="0">
                    <a:moveTo>
                      <a:pt x="988" y="1"/>
                    </a:moveTo>
                    <a:cubicBezTo>
                      <a:pt x="939" y="1"/>
                      <a:pt x="888" y="4"/>
                      <a:pt x="836" y="13"/>
                    </a:cubicBezTo>
                    <a:cubicBezTo>
                      <a:pt x="363" y="68"/>
                      <a:pt x="0" y="542"/>
                      <a:pt x="84" y="1044"/>
                    </a:cubicBezTo>
                    <a:lnTo>
                      <a:pt x="251" y="2215"/>
                    </a:lnTo>
                    <a:cubicBezTo>
                      <a:pt x="301" y="2643"/>
                      <a:pt x="715" y="2979"/>
                      <a:pt x="1144" y="2979"/>
                    </a:cubicBezTo>
                    <a:cubicBezTo>
                      <a:pt x="1190" y="2979"/>
                      <a:pt x="1236" y="2976"/>
                      <a:pt x="1282" y="2967"/>
                    </a:cubicBezTo>
                    <a:cubicBezTo>
                      <a:pt x="1784" y="2912"/>
                      <a:pt x="2119" y="2438"/>
                      <a:pt x="2063" y="1936"/>
                    </a:cubicBezTo>
                    <a:lnTo>
                      <a:pt x="1896" y="765"/>
                    </a:lnTo>
                    <a:cubicBezTo>
                      <a:pt x="1820" y="337"/>
                      <a:pt x="1449" y="1"/>
                      <a:pt x="9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9" name="Google Shape;2932;p62"/>
              <p:cNvSpPr/>
              <p:nvPr/>
            </p:nvSpPr>
            <p:spPr>
              <a:xfrm>
                <a:off x="1728750" y="2504150"/>
                <a:ext cx="215350" cy="77375"/>
              </a:xfrm>
              <a:custGeom>
                <a:avLst/>
                <a:gdLst/>
                <a:ahLst/>
                <a:cxnLst/>
                <a:rect l="l" t="t" r="r" b="b"/>
                <a:pathLst>
                  <a:path w="8614" h="3095" extrusionOk="0">
                    <a:moveTo>
                      <a:pt x="8335" y="1"/>
                    </a:moveTo>
                    <a:lnTo>
                      <a:pt x="0" y="1199"/>
                    </a:lnTo>
                    <a:lnTo>
                      <a:pt x="1506" y="3095"/>
                    </a:lnTo>
                    <a:lnTo>
                      <a:pt x="8614" y="1952"/>
                    </a:lnTo>
                    <a:lnTo>
                      <a:pt x="83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0" name="Google Shape;2933;p62"/>
              <p:cNvSpPr/>
              <p:nvPr/>
            </p:nvSpPr>
            <p:spPr>
              <a:xfrm>
                <a:off x="2019350" y="2624025"/>
                <a:ext cx="158225" cy="80325"/>
              </a:xfrm>
              <a:custGeom>
                <a:avLst/>
                <a:gdLst/>
                <a:ahLst/>
                <a:cxnLst/>
                <a:rect l="l" t="t" r="r" b="b"/>
                <a:pathLst>
                  <a:path w="6329" h="3213" extrusionOk="0">
                    <a:moveTo>
                      <a:pt x="6244" y="0"/>
                    </a:moveTo>
                    <a:lnTo>
                      <a:pt x="6244" y="0"/>
                    </a:lnTo>
                    <a:cubicBezTo>
                      <a:pt x="4237" y="669"/>
                      <a:pt x="2147" y="1227"/>
                      <a:pt x="0" y="1617"/>
                    </a:cubicBezTo>
                    <a:cubicBezTo>
                      <a:pt x="781" y="2314"/>
                      <a:pt x="2007" y="3067"/>
                      <a:pt x="3011" y="3206"/>
                    </a:cubicBezTo>
                    <a:cubicBezTo>
                      <a:pt x="3078" y="3210"/>
                      <a:pt x="3145" y="3212"/>
                      <a:pt x="3212" y="3212"/>
                    </a:cubicBezTo>
                    <a:cubicBezTo>
                      <a:pt x="4015" y="3212"/>
                      <a:pt x="4840" y="2908"/>
                      <a:pt x="5380" y="2342"/>
                    </a:cubicBezTo>
                    <a:cubicBezTo>
                      <a:pt x="5966" y="1701"/>
                      <a:pt x="6328" y="864"/>
                      <a:pt x="62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1" name="Google Shape;2934;p62"/>
              <p:cNvSpPr/>
              <p:nvPr/>
            </p:nvSpPr>
            <p:spPr>
              <a:xfrm>
                <a:off x="1237450" y="3348775"/>
                <a:ext cx="443225" cy="288525"/>
              </a:xfrm>
              <a:custGeom>
                <a:avLst/>
                <a:gdLst/>
                <a:ahLst/>
                <a:cxnLst/>
                <a:rect l="l" t="t" r="r" b="b"/>
                <a:pathLst>
                  <a:path w="17729" h="11541" extrusionOk="0">
                    <a:moveTo>
                      <a:pt x="1645" y="1"/>
                    </a:moveTo>
                    <a:cubicBezTo>
                      <a:pt x="725" y="1"/>
                      <a:pt x="28" y="725"/>
                      <a:pt x="28" y="1617"/>
                    </a:cubicBezTo>
                    <a:lnTo>
                      <a:pt x="28" y="9924"/>
                    </a:lnTo>
                    <a:cubicBezTo>
                      <a:pt x="0" y="10844"/>
                      <a:pt x="725" y="11541"/>
                      <a:pt x="1645" y="11541"/>
                    </a:cubicBezTo>
                    <a:lnTo>
                      <a:pt x="16140" y="11541"/>
                    </a:lnTo>
                    <a:cubicBezTo>
                      <a:pt x="17032" y="11541"/>
                      <a:pt x="17729" y="10816"/>
                      <a:pt x="17729" y="9924"/>
                    </a:cubicBezTo>
                    <a:lnTo>
                      <a:pt x="17729" y="1617"/>
                    </a:lnTo>
                    <a:cubicBezTo>
                      <a:pt x="17729" y="697"/>
                      <a:pt x="17004" y="1"/>
                      <a:pt x="16140"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2" name="Google Shape;2935;p62"/>
              <p:cNvSpPr/>
              <p:nvPr/>
            </p:nvSpPr>
            <p:spPr>
              <a:xfrm>
                <a:off x="1233250" y="3344600"/>
                <a:ext cx="451625" cy="296900"/>
              </a:xfrm>
              <a:custGeom>
                <a:avLst/>
                <a:gdLst/>
                <a:ahLst/>
                <a:cxnLst/>
                <a:rect l="l" t="t" r="r" b="b"/>
                <a:pathLst>
                  <a:path w="18065" h="11876" extrusionOk="0">
                    <a:moveTo>
                      <a:pt x="16308" y="307"/>
                    </a:moveTo>
                    <a:cubicBezTo>
                      <a:pt x="17089" y="307"/>
                      <a:pt x="17758" y="976"/>
                      <a:pt x="17758" y="1784"/>
                    </a:cubicBezTo>
                    <a:lnTo>
                      <a:pt x="17758" y="10091"/>
                    </a:lnTo>
                    <a:cubicBezTo>
                      <a:pt x="17758" y="10900"/>
                      <a:pt x="17089" y="11569"/>
                      <a:pt x="16308" y="11569"/>
                    </a:cubicBezTo>
                    <a:lnTo>
                      <a:pt x="1813" y="11569"/>
                    </a:lnTo>
                    <a:cubicBezTo>
                      <a:pt x="1004" y="11569"/>
                      <a:pt x="335" y="10900"/>
                      <a:pt x="335" y="10091"/>
                    </a:cubicBezTo>
                    <a:lnTo>
                      <a:pt x="335" y="1784"/>
                    </a:lnTo>
                    <a:cubicBezTo>
                      <a:pt x="335" y="976"/>
                      <a:pt x="1004" y="307"/>
                      <a:pt x="1813" y="307"/>
                    </a:cubicBezTo>
                    <a:close/>
                    <a:moveTo>
                      <a:pt x="1757" y="0"/>
                    </a:moveTo>
                    <a:cubicBezTo>
                      <a:pt x="781" y="0"/>
                      <a:pt x="1" y="781"/>
                      <a:pt x="1" y="1784"/>
                    </a:cubicBezTo>
                    <a:lnTo>
                      <a:pt x="1" y="10091"/>
                    </a:lnTo>
                    <a:cubicBezTo>
                      <a:pt x="1" y="11067"/>
                      <a:pt x="781" y="11875"/>
                      <a:pt x="1813" y="11875"/>
                    </a:cubicBezTo>
                    <a:lnTo>
                      <a:pt x="16308" y="11875"/>
                    </a:lnTo>
                    <a:cubicBezTo>
                      <a:pt x="17256" y="11875"/>
                      <a:pt x="18064" y="11067"/>
                      <a:pt x="18064" y="10091"/>
                    </a:cubicBezTo>
                    <a:lnTo>
                      <a:pt x="18064" y="1784"/>
                    </a:lnTo>
                    <a:cubicBezTo>
                      <a:pt x="18064" y="809"/>
                      <a:pt x="17284" y="0"/>
                      <a:pt x="163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3" name="Google Shape;2936;p62"/>
              <p:cNvSpPr/>
              <p:nvPr/>
            </p:nvSpPr>
            <p:spPr>
              <a:xfrm>
                <a:off x="1517600" y="3383625"/>
                <a:ext cx="115000" cy="32075"/>
              </a:xfrm>
              <a:custGeom>
                <a:avLst/>
                <a:gdLst/>
                <a:ahLst/>
                <a:cxnLst/>
                <a:rect l="l" t="t" r="r" b="b"/>
                <a:pathLst>
                  <a:path w="4600" h="1283" extrusionOk="0">
                    <a:moveTo>
                      <a:pt x="0" y="0"/>
                    </a:moveTo>
                    <a:lnTo>
                      <a:pt x="0" y="1283"/>
                    </a:lnTo>
                    <a:lnTo>
                      <a:pt x="4600" y="1283"/>
                    </a:lnTo>
                    <a:lnTo>
                      <a:pt x="46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4" name="Google Shape;2937;p62"/>
              <p:cNvSpPr/>
              <p:nvPr/>
            </p:nvSpPr>
            <p:spPr>
              <a:xfrm>
                <a:off x="1284825" y="3383625"/>
                <a:ext cx="232100" cy="32075"/>
              </a:xfrm>
              <a:custGeom>
                <a:avLst/>
                <a:gdLst/>
                <a:ahLst/>
                <a:cxnLst/>
                <a:rect l="l" t="t" r="r" b="b"/>
                <a:pathLst>
                  <a:path w="9284" h="1283" extrusionOk="0">
                    <a:moveTo>
                      <a:pt x="1" y="0"/>
                    </a:moveTo>
                    <a:lnTo>
                      <a:pt x="1" y="1283"/>
                    </a:lnTo>
                    <a:lnTo>
                      <a:pt x="9283" y="1283"/>
                    </a:lnTo>
                    <a:lnTo>
                      <a:pt x="92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5" name="Google Shape;2938;p62"/>
              <p:cNvSpPr/>
              <p:nvPr/>
            </p:nvSpPr>
            <p:spPr>
              <a:xfrm>
                <a:off x="1392150" y="3445650"/>
                <a:ext cx="240450" cy="32075"/>
              </a:xfrm>
              <a:custGeom>
                <a:avLst/>
                <a:gdLst/>
                <a:ahLst/>
                <a:cxnLst/>
                <a:rect l="l" t="t" r="r" b="b"/>
                <a:pathLst>
                  <a:path w="9618" h="1283" extrusionOk="0">
                    <a:moveTo>
                      <a:pt x="1" y="0"/>
                    </a:moveTo>
                    <a:lnTo>
                      <a:pt x="1" y="1282"/>
                    </a:lnTo>
                    <a:lnTo>
                      <a:pt x="9618" y="1282"/>
                    </a:lnTo>
                    <a:lnTo>
                      <a:pt x="9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6" name="Google Shape;2939;p62"/>
              <p:cNvSpPr/>
              <p:nvPr/>
            </p:nvSpPr>
            <p:spPr>
              <a:xfrm>
                <a:off x="1284825" y="3445650"/>
                <a:ext cx="106650" cy="32075"/>
              </a:xfrm>
              <a:custGeom>
                <a:avLst/>
                <a:gdLst/>
                <a:ahLst/>
                <a:cxnLst/>
                <a:rect l="l" t="t" r="r" b="b"/>
                <a:pathLst>
                  <a:path w="4266" h="1283" extrusionOk="0">
                    <a:moveTo>
                      <a:pt x="1" y="0"/>
                    </a:moveTo>
                    <a:lnTo>
                      <a:pt x="1" y="1282"/>
                    </a:lnTo>
                    <a:lnTo>
                      <a:pt x="4266" y="1282"/>
                    </a:lnTo>
                    <a:lnTo>
                      <a:pt x="42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7" name="Google Shape;2940;p62"/>
              <p:cNvSpPr/>
              <p:nvPr/>
            </p:nvSpPr>
            <p:spPr>
              <a:xfrm>
                <a:off x="1459050" y="3508350"/>
                <a:ext cx="173550" cy="32100"/>
              </a:xfrm>
              <a:custGeom>
                <a:avLst/>
                <a:gdLst/>
                <a:ahLst/>
                <a:cxnLst/>
                <a:rect l="l" t="t" r="r" b="b"/>
                <a:pathLst>
                  <a:path w="6942" h="1284" extrusionOk="0">
                    <a:moveTo>
                      <a:pt x="1" y="1"/>
                    </a:moveTo>
                    <a:lnTo>
                      <a:pt x="1" y="1283"/>
                    </a:lnTo>
                    <a:lnTo>
                      <a:pt x="6942" y="1283"/>
                    </a:lnTo>
                    <a:lnTo>
                      <a:pt x="69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8" name="Google Shape;2941;p62"/>
              <p:cNvSpPr/>
              <p:nvPr/>
            </p:nvSpPr>
            <p:spPr>
              <a:xfrm>
                <a:off x="1284825" y="3508350"/>
                <a:ext cx="173550" cy="32100"/>
              </a:xfrm>
              <a:custGeom>
                <a:avLst/>
                <a:gdLst/>
                <a:ahLst/>
                <a:cxnLst/>
                <a:rect l="l" t="t" r="r" b="b"/>
                <a:pathLst>
                  <a:path w="6942" h="1284" extrusionOk="0">
                    <a:moveTo>
                      <a:pt x="1" y="1"/>
                    </a:moveTo>
                    <a:lnTo>
                      <a:pt x="1" y="1283"/>
                    </a:lnTo>
                    <a:lnTo>
                      <a:pt x="6942" y="1283"/>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9" name="Google Shape;2942;p62"/>
              <p:cNvSpPr/>
              <p:nvPr/>
            </p:nvSpPr>
            <p:spPr>
              <a:xfrm>
                <a:off x="1349650" y="3570375"/>
                <a:ext cx="282950" cy="32100"/>
              </a:xfrm>
              <a:custGeom>
                <a:avLst/>
                <a:gdLst/>
                <a:ahLst/>
                <a:cxnLst/>
                <a:rect l="l" t="t" r="r" b="b"/>
                <a:pathLst>
                  <a:path w="11318" h="1284" extrusionOk="0">
                    <a:moveTo>
                      <a:pt x="0" y="1"/>
                    </a:moveTo>
                    <a:lnTo>
                      <a:pt x="0" y="1283"/>
                    </a:lnTo>
                    <a:lnTo>
                      <a:pt x="11318" y="1283"/>
                    </a:lnTo>
                    <a:lnTo>
                      <a:pt x="11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0" name="Google Shape;2943;p62"/>
              <p:cNvSpPr/>
              <p:nvPr/>
            </p:nvSpPr>
            <p:spPr>
              <a:xfrm>
                <a:off x="1284825" y="3570375"/>
                <a:ext cx="64150" cy="32100"/>
              </a:xfrm>
              <a:custGeom>
                <a:avLst/>
                <a:gdLst/>
                <a:ahLst/>
                <a:cxnLst/>
                <a:rect l="l" t="t" r="r" b="b"/>
                <a:pathLst>
                  <a:path w="2566" h="1284" extrusionOk="0">
                    <a:moveTo>
                      <a:pt x="1" y="1"/>
                    </a:moveTo>
                    <a:lnTo>
                      <a:pt x="1" y="1283"/>
                    </a:lnTo>
                    <a:lnTo>
                      <a:pt x="2565" y="1283"/>
                    </a:lnTo>
                    <a:lnTo>
                      <a:pt x="25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1" name="Google Shape;2944;p62"/>
              <p:cNvSpPr/>
              <p:nvPr/>
            </p:nvSpPr>
            <p:spPr>
              <a:xfrm>
                <a:off x="1017225" y="3419150"/>
                <a:ext cx="147775" cy="148475"/>
              </a:xfrm>
              <a:custGeom>
                <a:avLst/>
                <a:gdLst/>
                <a:ahLst/>
                <a:cxnLst/>
                <a:rect l="l" t="t" r="r" b="b"/>
                <a:pathLst>
                  <a:path w="5911" h="5939" extrusionOk="0">
                    <a:moveTo>
                      <a:pt x="2955" y="335"/>
                    </a:moveTo>
                    <a:cubicBezTo>
                      <a:pt x="4405" y="335"/>
                      <a:pt x="5604" y="1506"/>
                      <a:pt x="5604" y="2984"/>
                    </a:cubicBezTo>
                    <a:cubicBezTo>
                      <a:pt x="5604" y="4433"/>
                      <a:pt x="4405" y="5632"/>
                      <a:pt x="2955" y="5632"/>
                    </a:cubicBezTo>
                    <a:cubicBezTo>
                      <a:pt x="1478" y="5632"/>
                      <a:pt x="307" y="4433"/>
                      <a:pt x="307" y="2984"/>
                    </a:cubicBezTo>
                    <a:cubicBezTo>
                      <a:pt x="307" y="1506"/>
                      <a:pt x="1478" y="335"/>
                      <a:pt x="2955" y="335"/>
                    </a:cubicBezTo>
                    <a:close/>
                    <a:moveTo>
                      <a:pt x="2955" y="1"/>
                    </a:moveTo>
                    <a:cubicBezTo>
                      <a:pt x="1311" y="1"/>
                      <a:pt x="1" y="1339"/>
                      <a:pt x="1" y="2984"/>
                    </a:cubicBezTo>
                    <a:cubicBezTo>
                      <a:pt x="1" y="4600"/>
                      <a:pt x="1311" y="5938"/>
                      <a:pt x="2955" y="5938"/>
                    </a:cubicBezTo>
                    <a:cubicBezTo>
                      <a:pt x="4600" y="5938"/>
                      <a:pt x="5910" y="4600"/>
                      <a:pt x="5910" y="2984"/>
                    </a:cubicBezTo>
                    <a:cubicBezTo>
                      <a:pt x="5910" y="1339"/>
                      <a:pt x="4600" y="1"/>
                      <a:pt x="2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2" name="Google Shape;2945;p62"/>
              <p:cNvSpPr/>
              <p:nvPr/>
            </p:nvSpPr>
            <p:spPr>
              <a:xfrm>
                <a:off x="1045100" y="3451925"/>
                <a:ext cx="73200" cy="84325"/>
              </a:xfrm>
              <a:custGeom>
                <a:avLst/>
                <a:gdLst/>
                <a:ahLst/>
                <a:cxnLst/>
                <a:rect l="l" t="t" r="r" b="b"/>
                <a:pathLst>
                  <a:path w="2928" h="3373" extrusionOk="0">
                    <a:moveTo>
                      <a:pt x="2593" y="502"/>
                    </a:moveTo>
                    <a:lnTo>
                      <a:pt x="2593" y="2788"/>
                    </a:lnTo>
                    <a:lnTo>
                      <a:pt x="642" y="1673"/>
                    </a:lnTo>
                    <a:lnTo>
                      <a:pt x="2593" y="502"/>
                    </a:lnTo>
                    <a:close/>
                    <a:moveTo>
                      <a:pt x="2928" y="0"/>
                    </a:moveTo>
                    <a:lnTo>
                      <a:pt x="1" y="1673"/>
                    </a:lnTo>
                    <a:lnTo>
                      <a:pt x="2928" y="3373"/>
                    </a:lnTo>
                    <a:lnTo>
                      <a:pt x="2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3" name="Google Shape;2946;p62"/>
              <p:cNvSpPr/>
              <p:nvPr/>
            </p:nvSpPr>
            <p:spPr>
              <a:xfrm>
                <a:off x="1302250" y="2591975"/>
                <a:ext cx="272500" cy="164475"/>
              </a:xfrm>
              <a:custGeom>
                <a:avLst/>
                <a:gdLst/>
                <a:ahLst/>
                <a:cxnLst/>
                <a:rect l="l" t="t" r="r" b="b"/>
                <a:pathLst>
                  <a:path w="10900" h="6579" extrusionOk="0">
                    <a:moveTo>
                      <a:pt x="1199" y="0"/>
                    </a:moveTo>
                    <a:cubicBezTo>
                      <a:pt x="530" y="0"/>
                      <a:pt x="1" y="502"/>
                      <a:pt x="1" y="1171"/>
                    </a:cubicBezTo>
                    <a:lnTo>
                      <a:pt x="1" y="5380"/>
                    </a:lnTo>
                    <a:cubicBezTo>
                      <a:pt x="29" y="6049"/>
                      <a:pt x="530" y="6579"/>
                      <a:pt x="1199" y="6579"/>
                    </a:cubicBezTo>
                    <a:lnTo>
                      <a:pt x="9701" y="6579"/>
                    </a:lnTo>
                    <a:cubicBezTo>
                      <a:pt x="10370" y="6579"/>
                      <a:pt x="10900" y="6049"/>
                      <a:pt x="10900" y="5380"/>
                    </a:cubicBezTo>
                    <a:lnTo>
                      <a:pt x="10900" y="1171"/>
                    </a:lnTo>
                    <a:cubicBezTo>
                      <a:pt x="10900" y="502"/>
                      <a:pt x="10370" y="0"/>
                      <a:pt x="9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4" name="Google Shape;2947;p62"/>
              <p:cNvSpPr/>
              <p:nvPr/>
            </p:nvSpPr>
            <p:spPr>
              <a:xfrm>
                <a:off x="1300175" y="2588475"/>
                <a:ext cx="278075" cy="171450"/>
              </a:xfrm>
              <a:custGeom>
                <a:avLst/>
                <a:gdLst/>
                <a:ahLst/>
                <a:cxnLst/>
                <a:rect l="l" t="t" r="r" b="b"/>
                <a:pathLst>
                  <a:path w="11123" h="6858" extrusionOk="0">
                    <a:moveTo>
                      <a:pt x="9784" y="279"/>
                    </a:moveTo>
                    <a:cubicBezTo>
                      <a:pt x="10370" y="279"/>
                      <a:pt x="10871" y="753"/>
                      <a:pt x="10871" y="1367"/>
                    </a:cubicBezTo>
                    <a:lnTo>
                      <a:pt x="10871" y="5576"/>
                    </a:lnTo>
                    <a:cubicBezTo>
                      <a:pt x="10871" y="6161"/>
                      <a:pt x="10370" y="6663"/>
                      <a:pt x="9784" y="6663"/>
                    </a:cubicBezTo>
                    <a:lnTo>
                      <a:pt x="1282" y="6663"/>
                    </a:lnTo>
                    <a:cubicBezTo>
                      <a:pt x="697" y="6663"/>
                      <a:pt x="195" y="6161"/>
                      <a:pt x="195" y="5576"/>
                    </a:cubicBezTo>
                    <a:lnTo>
                      <a:pt x="195" y="1367"/>
                    </a:lnTo>
                    <a:cubicBezTo>
                      <a:pt x="195" y="753"/>
                      <a:pt x="697" y="279"/>
                      <a:pt x="1282" y="279"/>
                    </a:cubicBezTo>
                    <a:close/>
                    <a:moveTo>
                      <a:pt x="1310" y="1"/>
                    </a:moveTo>
                    <a:cubicBezTo>
                      <a:pt x="585" y="1"/>
                      <a:pt x="0" y="586"/>
                      <a:pt x="0" y="1311"/>
                    </a:cubicBezTo>
                    <a:lnTo>
                      <a:pt x="0" y="5548"/>
                    </a:lnTo>
                    <a:cubicBezTo>
                      <a:pt x="0" y="6273"/>
                      <a:pt x="558" y="6858"/>
                      <a:pt x="1282" y="6858"/>
                    </a:cubicBezTo>
                    <a:lnTo>
                      <a:pt x="9784" y="6858"/>
                    </a:lnTo>
                    <a:cubicBezTo>
                      <a:pt x="10509" y="6858"/>
                      <a:pt x="11122" y="6273"/>
                      <a:pt x="11122" y="5548"/>
                    </a:cubicBezTo>
                    <a:lnTo>
                      <a:pt x="11122" y="1311"/>
                    </a:lnTo>
                    <a:cubicBezTo>
                      <a:pt x="11122" y="586"/>
                      <a:pt x="10509" y="1"/>
                      <a:pt x="9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5" name="Google Shape;2948;p62"/>
              <p:cNvSpPr/>
              <p:nvPr/>
            </p:nvSpPr>
            <p:spPr>
              <a:xfrm>
                <a:off x="983075" y="2591975"/>
                <a:ext cx="272500" cy="164475"/>
              </a:xfrm>
              <a:custGeom>
                <a:avLst/>
                <a:gdLst/>
                <a:ahLst/>
                <a:cxnLst/>
                <a:rect l="l" t="t" r="r" b="b"/>
                <a:pathLst>
                  <a:path w="10900" h="6579" extrusionOk="0">
                    <a:moveTo>
                      <a:pt x="1227" y="0"/>
                    </a:moveTo>
                    <a:cubicBezTo>
                      <a:pt x="558" y="0"/>
                      <a:pt x="29" y="502"/>
                      <a:pt x="29" y="1171"/>
                    </a:cubicBezTo>
                    <a:lnTo>
                      <a:pt x="29" y="5380"/>
                    </a:lnTo>
                    <a:cubicBezTo>
                      <a:pt x="1" y="6049"/>
                      <a:pt x="558" y="6579"/>
                      <a:pt x="1227" y="6579"/>
                    </a:cubicBezTo>
                    <a:lnTo>
                      <a:pt x="9729" y="6579"/>
                    </a:lnTo>
                    <a:cubicBezTo>
                      <a:pt x="10370" y="6579"/>
                      <a:pt x="10900" y="6049"/>
                      <a:pt x="10900" y="5380"/>
                    </a:cubicBezTo>
                    <a:lnTo>
                      <a:pt x="10900" y="1171"/>
                    </a:lnTo>
                    <a:cubicBezTo>
                      <a:pt x="10900" y="502"/>
                      <a:pt x="10370" y="0"/>
                      <a:pt x="9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6" name="Google Shape;2949;p62"/>
              <p:cNvSpPr/>
              <p:nvPr/>
            </p:nvSpPr>
            <p:spPr>
              <a:xfrm>
                <a:off x="980300" y="2588475"/>
                <a:ext cx="278775" cy="171450"/>
              </a:xfrm>
              <a:custGeom>
                <a:avLst/>
                <a:gdLst/>
                <a:ahLst/>
                <a:cxnLst/>
                <a:rect l="l" t="t" r="r" b="b"/>
                <a:pathLst>
                  <a:path w="11151" h="6858" extrusionOk="0">
                    <a:moveTo>
                      <a:pt x="9840" y="279"/>
                    </a:moveTo>
                    <a:cubicBezTo>
                      <a:pt x="10426" y="279"/>
                      <a:pt x="10899" y="753"/>
                      <a:pt x="10899" y="1367"/>
                    </a:cubicBezTo>
                    <a:lnTo>
                      <a:pt x="10899" y="5576"/>
                    </a:lnTo>
                    <a:cubicBezTo>
                      <a:pt x="10899" y="6161"/>
                      <a:pt x="10426" y="6663"/>
                      <a:pt x="9840" y="6663"/>
                    </a:cubicBezTo>
                    <a:lnTo>
                      <a:pt x="1338" y="6663"/>
                    </a:lnTo>
                    <a:cubicBezTo>
                      <a:pt x="725" y="6663"/>
                      <a:pt x="251" y="6161"/>
                      <a:pt x="251" y="5576"/>
                    </a:cubicBezTo>
                    <a:lnTo>
                      <a:pt x="251" y="1367"/>
                    </a:lnTo>
                    <a:cubicBezTo>
                      <a:pt x="251" y="753"/>
                      <a:pt x="725" y="279"/>
                      <a:pt x="1338" y="279"/>
                    </a:cubicBezTo>
                    <a:close/>
                    <a:moveTo>
                      <a:pt x="1338" y="1"/>
                    </a:moveTo>
                    <a:cubicBezTo>
                      <a:pt x="586" y="1"/>
                      <a:pt x="0" y="586"/>
                      <a:pt x="0" y="1311"/>
                    </a:cubicBezTo>
                    <a:lnTo>
                      <a:pt x="0" y="5548"/>
                    </a:lnTo>
                    <a:cubicBezTo>
                      <a:pt x="0" y="6273"/>
                      <a:pt x="586" y="6858"/>
                      <a:pt x="1338" y="6858"/>
                    </a:cubicBezTo>
                    <a:lnTo>
                      <a:pt x="9840" y="6858"/>
                    </a:lnTo>
                    <a:cubicBezTo>
                      <a:pt x="10565" y="6858"/>
                      <a:pt x="11150" y="6273"/>
                      <a:pt x="11150" y="5548"/>
                    </a:cubicBezTo>
                    <a:lnTo>
                      <a:pt x="11150" y="1311"/>
                    </a:lnTo>
                    <a:cubicBezTo>
                      <a:pt x="11150" y="586"/>
                      <a:pt x="10565" y="1"/>
                      <a:pt x="9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7" name="Google Shape;2950;p62"/>
              <p:cNvSpPr/>
              <p:nvPr/>
            </p:nvSpPr>
            <p:spPr>
              <a:xfrm>
                <a:off x="1302250" y="2380100"/>
                <a:ext cx="272500" cy="164500"/>
              </a:xfrm>
              <a:custGeom>
                <a:avLst/>
                <a:gdLst/>
                <a:ahLst/>
                <a:cxnLst/>
                <a:rect l="l" t="t" r="r" b="b"/>
                <a:pathLst>
                  <a:path w="10900" h="6580" extrusionOk="0">
                    <a:moveTo>
                      <a:pt x="1199" y="1"/>
                    </a:moveTo>
                    <a:cubicBezTo>
                      <a:pt x="530" y="1"/>
                      <a:pt x="1" y="531"/>
                      <a:pt x="1" y="1200"/>
                    </a:cubicBezTo>
                    <a:lnTo>
                      <a:pt x="1" y="5409"/>
                    </a:lnTo>
                    <a:cubicBezTo>
                      <a:pt x="29" y="6078"/>
                      <a:pt x="530" y="6580"/>
                      <a:pt x="1199" y="6580"/>
                    </a:cubicBezTo>
                    <a:lnTo>
                      <a:pt x="9701" y="6580"/>
                    </a:lnTo>
                    <a:cubicBezTo>
                      <a:pt x="10370" y="6580"/>
                      <a:pt x="10900" y="6078"/>
                      <a:pt x="10900" y="5409"/>
                    </a:cubicBezTo>
                    <a:lnTo>
                      <a:pt x="10900" y="1200"/>
                    </a:lnTo>
                    <a:cubicBezTo>
                      <a:pt x="10900" y="531"/>
                      <a:pt x="10370" y="1"/>
                      <a:pt x="9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8" name="Google Shape;2951;p62"/>
              <p:cNvSpPr/>
              <p:nvPr/>
            </p:nvSpPr>
            <p:spPr>
              <a:xfrm>
                <a:off x="1300175" y="2376625"/>
                <a:ext cx="278075" cy="171450"/>
              </a:xfrm>
              <a:custGeom>
                <a:avLst/>
                <a:gdLst/>
                <a:ahLst/>
                <a:cxnLst/>
                <a:rect l="l" t="t" r="r" b="b"/>
                <a:pathLst>
                  <a:path w="11123" h="6858" extrusionOk="0">
                    <a:moveTo>
                      <a:pt x="9784" y="251"/>
                    </a:moveTo>
                    <a:cubicBezTo>
                      <a:pt x="10370" y="251"/>
                      <a:pt x="10871" y="725"/>
                      <a:pt x="10871" y="1339"/>
                    </a:cubicBezTo>
                    <a:lnTo>
                      <a:pt x="10871" y="5548"/>
                    </a:lnTo>
                    <a:cubicBezTo>
                      <a:pt x="10871" y="6133"/>
                      <a:pt x="10370" y="6607"/>
                      <a:pt x="9784" y="6607"/>
                    </a:cubicBezTo>
                    <a:lnTo>
                      <a:pt x="1282" y="6607"/>
                    </a:lnTo>
                    <a:cubicBezTo>
                      <a:pt x="697" y="6607"/>
                      <a:pt x="195" y="6133"/>
                      <a:pt x="195" y="5548"/>
                    </a:cubicBezTo>
                    <a:lnTo>
                      <a:pt x="195" y="1339"/>
                    </a:lnTo>
                    <a:cubicBezTo>
                      <a:pt x="195" y="725"/>
                      <a:pt x="697" y="251"/>
                      <a:pt x="1282" y="251"/>
                    </a:cubicBezTo>
                    <a:close/>
                    <a:moveTo>
                      <a:pt x="1310" y="1"/>
                    </a:moveTo>
                    <a:cubicBezTo>
                      <a:pt x="585" y="1"/>
                      <a:pt x="0" y="586"/>
                      <a:pt x="0" y="1339"/>
                    </a:cubicBezTo>
                    <a:lnTo>
                      <a:pt x="0" y="5548"/>
                    </a:lnTo>
                    <a:cubicBezTo>
                      <a:pt x="0" y="6273"/>
                      <a:pt x="558" y="6830"/>
                      <a:pt x="1282" y="6858"/>
                    </a:cubicBezTo>
                    <a:lnTo>
                      <a:pt x="9784" y="6858"/>
                    </a:lnTo>
                    <a:cubicBezTo>
                      <a:pt x="10509" y="6858"/>
                      <a:pt x="11122" y="6273"/>
                      <a:pt x="11122" y="5548"/>
                    </a:cubicBezTo>
                    <a:lnTo>
                      <a:pt x="11122" y="1339"/>
                    </a:lnTo>
                    <a:cubicBezTo>
                      <a:pt x="11122" y="586"/>
                      <a:pt x="10509" y="1"/>
                      <a:pt x="9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9" name="Google Shape;2952;p62"/>
              <p:cNvSpPr/>
              <p:nvPr/>
            </p:nvSpPr>
            <p:spPr>
              <a:xfrm>
                <a:off x="983075" y="2380100"/>
                <a:ext cx="272500" cy="164500"/>
              </a:xfrm>
              <a:custGeom>
                <a:avLst/>
                <a:gdLst/>
                <a:ahLst/>
                <a:cxnLst/>
                <a:rect l="l" t="t" r="r" b="b"/>
                <a:pathLst>
                  <a:path w="10900" h="6580" extrusionOk="0">
                    <a:moveTo>
                      <a:pt x="1227" y="1"/>
                    </a:moveTo>
                    <a:cubicBezTo>
                      <a:pt x="558" y="1"/>
                      <a:pt x="29" y="531"/>
                      <a:pt x="29" y="1200"/>
                    </a:cubicBezTo>
                    <a:lnTo>
                      <a:pt x="29" y="5409"/>
                    </a:lnTo>
                    <a:cubicBezTo>
                      <a:pt x="1" y="6078"/>
                      <a:pt x="558" y="6580"/>
                      <a:pt x="1227" y="6580"/>
                    </a:cubicBezTo>
                    <a:lnTo>
                      <a:pt x="9729" y="6580"/>
                    </a:lnTo>
                    <a:cubicBezTo>
                      <a:pt x="10370" y="6580"/>
                      <a:pt x="10900" y="6078"/>
                      <a:pt x="10900" y="5409"/>
                    </a:cubicBezTo>
                    <a:lnTo>
                      <a:pt x="10900" y="1200"/>
                    </a:lnTo>
                    <a:cubicBezTo>
                      <a:pt x="10900" y="531"/>
                      <a:pt x="10370" y="1"/>
                      <a:pt x="97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0" name="Google Shape;2953;p62"/>
              <p:cNvSpPr/>
              <p:nvPr/>
            </p:nvSpPr>
            <p:spPr>
              <a:xfrm>
                <a:off x="980300" y="2376625"/>
                <a:ext cx="278775" cy="171450"/>
              </a:xfrm>
              <a:custGeom>
                <a:avLst/>
                <a:gdLst/>
                <a:ahLst/>
                <a:cxnLst/>
                <a:rect l="l" t="t" r="r" b="b"/>
                <a:pathLst>
                  <a:path w="11151" h="6858" extrusionOk="0">
                    <a:moveTo>
                      <a:pt x="9840" y="251"/>
                    </a:moveTo>
                    <a:cubicBezTo>
                      <a:pt x="10426" y="251"/>
                      <a:pt x="10899" y="725"/>
                      <a:pt x="10899" y="1339"/>
                    </a:cubicBezTo>
                    <a:lnTo>
                      <a:pt x="10899" y="5548"/>
                    </a:lnTo>
                    <a:cubicBezTo>
                      <a:pt x="10899" y="6133"/>
                      <a:pt x="10426" y="6607"/>
                      <a:pt x="9840" y="6607"/>
                    </a:cubicBezTo>
                    <a:lnTo>
                      <a:pt x="1338" y="6607"/>
                    </a:lnTo>
                    <a:cubicBezTo>
                      <a:pt x="725" y="6607"/>
                      <a:pt x="251" y="6133"/>
                      <a:pt x="251" y="5548"/>
                    </a:cubicBezTo>
                    <a:lnTo>
                      <a:pt x="251" y="1339"/>
                    </a:lnTo>
                    <a:cubicBezTo>
                      <a:pt x="251" y="725"/>
                      <a:pt x="725" y="251"/>
                      <a:pt x="1338" y="251"/>
                    </a:cubicBezTo>
                    <a:close/>
                    <a:moveTo>
                      <a:pt x="1338" y="1"/>
                    </a:moveTo>
                    <a:cubicBezTo>
                      <a:pt x="586" y="1"/>
                      <a:pt x="0" y="586"/>
                      <a:pt x="0" y="1339"/>
                    </a:cubicBezTo>
                    <a:lnTo>
                      <a:pt x="0" y="5548"/>
                    </a:lnTo>
                    <a:cubicBezTo>
                      <a:pt x="0" y="6273"/>
                      <a:pt x="586" y="6830"/>
                      <a:pt x="1338" y="6858"/>
                    </a:cubicBezTo>
                    <a:lnTo>
                      <a:pt x="9840" y="6858"/>
                    </a:lnTo>
                    <a:cubicBezTo>
                      <a:pt x="10565" y="6858"/>
                      <a:pt x="11150" y="6273"/>
                      <a:pt x="11150" y="5548"/>
                    </a:cubicBezTo>
                    <a:lnTo>
                      <a:pt x="11150" y="1339"/>
                    </a:lnTo>
                    <a:cubicBezTo>
                      <a:pt x="11150" y="586"/>
                      <a:pt x="10565" y="1"/>
                      <a:pt x="9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1" name="Google Shape;2954;p62"/>
              <p:cNvSpPr/>
              <p:nvPr/>
            </p:nvSpPr>
            <p:spPr>
              <a:xfrm>
                <a:off x="1302250" y="2796150"/>
                <a:ext cx="272500" cy="165175"/>
              </a:xfrm>
              <a:custGeom>
                <a:avLst/>
                <a:gdLst/>
                <a:ahLst/>
                <a:cxnLst/>
                <a:rect l="l" t="t" r="r" b="b"/>
                <a:pathLst>
                  <a:path w="10900" h="6607" extrusionOk="0">
                    <a:moveTo>
                      <a:pt x="1199" y="0"/>
                    </a:moveTo>
                    <a:cubicBezTo>
                      <a:pt x="530" y="0"/>
                      <a:pt x="1" y="530"/>
                      <a:pt x="1" y="1199"/>
                    </a:cubicBezTo>
                    <a:lnTo>
                      <a:pt x="1" y="5408"/>
                    </a:lnTo>
                    <a:cubicBezTo>
                      <a:pt x="29" y="6077"/>
                      <a:pt x="530" y="6607"/>
                      <a:pt x="1199" y="6607"/>
                    </a:cubicBezTo>
                    <a:lnTo>
                      <a:pt x="9701" y="6607"/>
                    </a:lnTo>
                    <a:cubicBezTo>
                      <a:pt x="10370" y="6607"/>
                      <a:pt x="10900" y="6077"/>
                      <a:pt x="10900" y="5408"/>
                    </a:cubicBezTo>
                    <a:lnTo>
                      <a:pt x="10900" y="1199"/>
                    </a:lnTo>
                    <a:cubicBezTo>
                      <a:pt x="10900" y="530"/>
                      <a:pt x="10370" y="0"/>
                      <a:pt x="9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2" name="Google Shape;2955;p62"/>
              <p:cNvSpPr/>
              <p:nvPr/>
            </p:nvSpPr>
            <p:spPr>
              <a:xfrm>
                <a:off x="1300175" y="2793350"/>
                <a:ext cx="278075" cy="171475"/>
              </a:xfrm>
              <a:custGeom>
                <a:avLst/>
                <a:gdLst/>
                <a:ahLst/>
                <a:cxnLst/>
                <a:rect l="l" t="t" r="r" b="b"/>
                <a:pathLst>
                  <a:path w="11123" h="6859" extrusionOk="0">
                    <a:moveTo>
                      <a:pt x="9784" y="224"/>
                    </a:moveTo>
                    <a:cubicBezTo>
                      <a:pt x="10370" y="224"/>
                      <a:pt x="10871" y="726"/>
                      <a:pt x="10871" y="1311"/>
                    </a:cubicBezTo>
                    <a:lnTo>
                      <a:pt x="10871" y="5520"/>
                    </a:lnTo>
                    <a:cubicBezTo>
                      <a:pt x="10871" y="6106"/>
                      <a:pt x="10370" y="6607"/>
                      <a:pt x="9784" y="6607"/>
                    </a:cubicBezTo>
                    <a:lnTo>
                      <a:pt x="1282" y="6607"/>
                    </a:lnTo>
                    <a:cubicBezTo>
                      <a:pt x="697" y="6607"/>
                      <a:pt x="195" y="6106"/>
                      <a:pt x="195" y="5520"/>
                    </a:cubicBezTo>
                    <a:lnTo>
                      <a:pt x="195" y="1311"/>
                    </a:lnTo>
                    <a:cubicBezTo>
                      <a:pt x="195" y="726"/>
                      <a:pt x="697" y="224"/>
                      <a:pt x="1282" y="224"/>
                    </a:cubicBezTo>
                    <a:close/>
                    <a:moveTo>
                      <a:pt x="1310" y="1"/>
                    </a:moveTo>
                    <a:cubicBezTo>
                      <a:pt x="585" y="1"/>
                      <a:pt x="0" y="586"/>
                      <a:pt x="0" y="1311"/>
                    </a:cubicBezTo>
                    <a:lnTo>
                      <a:pt x="0" y="5520"/>
                    </a:lnTo>
                    <a:cubicBezTo>
                      <a:pt x="0" y="6273"/>
                      <a:pt x="558" y="6830"/>
                      <a:pt x="1282" y="6858"/>
                    </a:cubicBezTo>
                    <a:lnTo>
                      <a:pt x="9784" y="6858"/>
                    </a:lnTo>
                    <a:cubicBezTo>
                      <a:pt x="10509" y="6858"/>
                      <a:pt x="11122" y="6273"/>
                      <a:pt x="11122" y="5520"/>
                    </a:cubicBezTo>
                    <a:lnTo>
                      <a:pt x="11122" y="1311"/>
                    </a:lnTo>
                    <a:cubicBezTo>
                      <a:pt x="11122" y="586"/>
                      <a:pt x="10509" y="1"/>
                      <a:pt x="9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3" name="Google Shape;2956;p62"/>
              <p:cNvSpPr/>
              <p:nvPr/>
            </p:nvSpPr>
            <p:spPr>
              <a:xfrm>
                <a:off x="983075" y="2796150"/>
                <a:ext cx="272500" cy="165175"/>
              </a:xfrm>
              <a:custGeom>
                <a:avLst/>
                <a:gdLst/>
                <a:ahLst/>
                <a:cxnLst/>
                <a:rect l="l" t="t" r="r" b="b"/>
                <a:pathLst>
                  <a:path w="10900" h="6607" extrusionOk="0">
                    <a:moveTo>
                      <a:pt x="1227" y="0"/>
                    </a:moveTo>
                    <a:cubicBezTo>
                      <a:pt x="558" y="0"/>
                      <a:pt x="29" y="530"/>
                      <a:pt x="29" y="1199"/>
                    </a:cubicBezTo>
                    <a:lnTo>
                      <a:pt x="29" y="5408"/>
                    </a:lnTo>
                    <a:cubicBezTo>
                      <a:pt x="1" y="6077"/>
                      <a:pt x="558" y="6607"/>
                      <a:pt x="1227" y="6607"/>
                    </a:cubicBezTo>
                    <a:lnTo>
                      <a:pt x="9729" y="6607"/>
                    </a:lnTo>
                    <a:cubicBezTo>
                      <a:pt x="10370" y="6607"/>
                      <a:pt x="10900" y="6077"/>
                      <a:pt x="10900" y="5408"/>
                    </a:cubicBezTo>
                    <a:lnTo>
                      <a:pt x="10900" y="1199"/>
                    </a:lnTo>
                    <a:cubicBezTo>
                      <a:pt x="10900" y="530"/>
                      <a:pt x="10370" y="0"/>
                      <a:pt x="9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4" name="Google Shape;2957;p62"/>
              <p:cNvSpPr/>
              <p:nvPr/>
            </p:nvSpPr>
            <p:spPr>
              <a:xfrm>
                <a:off x="980300" y="2793350"/>
                <a:ext cx="278775" cy="171475"/>
              </a:xfrm>
              <a:custGeom>
                <a:avLst/>
                <a:gdLst/>
                <a:ahLst/>
                <a:cxnLst/>
                <a:rect l="l" t="t" r="r" b="b"/>
                <a:pathLst>
                  <a:path w="11151" h="6859" extrusionOk="0">
                    <a:moveTo>
                      <a:pt x="9840" y="224"/>
                    </a:moveTo>
                    <a:cubicBezTo>
                      <a:pt x="10426" y="224"/>
                      <a:pt x="10899" y="726"/>
                      <a:pt x="10899" y="1311"/>
                    </a:cubicBezTo>
                    <a:lnTo>
                      <a:pt x="10899" y="5520"/>
                    </a:lnTo>
                    <a:cubicBezTo>
                      <a:pt x="10899" y="6106"/>
                      <a:pt x="10426" y="6607"/>
                      <a:pt x="9840" y="6607"/>
                    </a:cubicBezTo>
                    <a:lnTo>
                      <a:pt x="1338" y="6607"/>
                    </a:lnTo>
                    <a:cubicBezTo>
                      <a:pt x="725" y="6607"/>
                      <a:pt x="251" y="6106"/>
                      <a:pt x="251" y="5520"/>
                    </a:cubicBezTo>
                    <a:lnTo>
                      <a:pt x="251" y="1311"/>
                    </a:lnTo>
                    <a:cubicBezTo>
                      <a:pt x="251" y="726"/>
                      <a:pt x="725" y="224"/>
                      <a:pt x="1338" y="224"/>
                    </a:cubicBezTo>
                    <a:close/>
                    <a:moveTo>
                      <a:pt x="1338" y="1"/>
                    </a:moveTo>
                    <a:cubicBezTo>
                      <a:pt x="586" y="1"/>
                      <a:pt x="0" y="586"/>
                      <a:pt x="0" y="1311"/>
                    </a:cubicBezTo>
                    <a:lnTo>
                      <a:pt x="0" y="5520"/>
                    </a:lnTo>
                    <a:cubicBezTo>
                      <a:pt x="0" y="6273"/>
                      <a:pt x="586" y="6830"/>
                      <a:pt x="1338" y="6858"/>
                    </a:cubicBezTo>
                    <a:lnTo>
                      <a:pt x="9840" y="6858"/>
                    </a:lnTo>
                    <a:cubicBezTo>
                      <a:pt x="10565" y="6858"/>
                      <a:pt x="11150" y="6273"/>
                      <a:pt x="11150" y="5520"/>
                    </a:cubicBezTo>
                    <a:lnTo>
                      <a:pt x="11150" y="1311"/>
                    </a:lnTo>
                    <a:cubicBezTo>
                      <a:pt x="11150" y="586"/>
                      <a:pt x="10565" y="1"/>
                      <a:pt x="9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5" name="Google Shape;2958;p62"/>
              <p:cNvSpPr/>
              <p:nvPr/>
            </p:nvSpPr>
            <p:spPr>
              <a:xfrm>
                <a:off x="933600" y="3090925"/>
                <a:ext cx="260650" cy="20250"/>
              </a:xfrm>
              <a:custGeom>
                <a:avLst/>
                <a:gdLst/>
                <a:ahLst/>
                <a:cxnLst/>
                <a:rect l="l" t="t" r="r" b="b"/>
                <a:pathLst>
                  <a:path w="10426" h="810" extrusionOk="0">
                    <a:moveTo>
                      <a:pt x="1" y="1"/>
                    </a:moveTo>
                    <a:lnTo>
                      <a:pt x="1" y="809"/>
                    </a:lnTo>
                    <a:lnTo>
                      <a:pt x="10426" y="809"/>
                    </a:lnTo>
                    <a:lnTo>
                      <a:pt x="104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6" name="Google Shape;2959;p62"/>
              <p:cNvSpPr/>
              <p:nvPr/>
            </p:nvSpPr>
            <p:spPr>
              <a:xfrm>
                <a:off x="1006775" y="3143900"/>
                <a:ext cx="187475" cy="20225"/>
              </a:xfrm>
              <a:custGeom>
                <a:avLst/>
                <a:gdLst/>
                <a:ahLst/>
                <a:cxnLst/>
                <a:rect l="l" t="t" r="r" b="b"/>
                <a:pathLst>
                  <a:path w="7499" h="809" extrusionOk="0">
                    <a:moveTo>
                      <a:pt x="0" y="0"/>
                    </a:moveTo>
                    <a:lnTo>
                      <a:pt x="0" y="809"/>
                    </a:lnTo>
                    <a:lnTo>
                      <a:pt x="7499" y="809"/>
                    </a:lnTo>
                    <a:lnTo>
                      <a:pt x="74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7" name="Google Shape;2960;p62"/>
              <p:cNvSpPr/>
              <p:nvPr/>
            </p:nvSpPr>
            <p:spPr>
              <a:xfrm>
                <a:off x="933600" y="3143900"/>
                <a:ext cx="43225" cy="20225"/>
              </a:xfrm>
              <a:custGeom>
                <a:avLst/>
                <a:gdLst/>
                <a:ahLst/>
                <a:cxnLst/>
                <a:rect l="l" t="t" r="r" b="b"/>
                <a:pathLst>
                  <a:path w="1729" h="809" extrusionOk="0">
                    <a:moveTo>
                      <a:pt x="1" y="0"/>
                    </a:moveTo>
                    <a:lnTo>
                      <a:pt x="1" y="809"/>
                    </a:lnTo>
                    <a:lnTo>
                      <a:pt x="1729" y="809"/>
                    </a:lnTo>
                    <a:lnTo>
                      <a:pt x="17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8" name="Google Shape;2961;p62"/>
              <p:cNvSpPr/>
              <p:nvPr/>
            </p:nvSpPr>
            <p:spPr>
              <a:xfrm>
                <a:off x="1322475" y="3090925"/>
                <a:ext cx="260650" cy="20250"/>
              </a:xfrm>
              <a:custGeom>
                <a:avLst/>
                <a:gdLst/>
                <a:ahLst/>
                <a:cxnLst/>
                <a:rect l="l" t="t" r="r" b="b"/>
                <a:pathLst>
                  <a:path w="10426" h="810" extrusionOk="0">
                    <a:moveTo>
                      <a:pt x="0" y="1"/>
                    </a:moveTo>
                    <a:lnTo>
                      <a:pt x="0" y="809"/>
                    </a:lnTo>
                    <a:lnTo>
                      <a:pt x="10425" y="809"/>
                    </a:lnTo>
                    <a:lnTo>
                      <a:pt x="10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9" name="Google Shape;2962;p62"/>
              <p:cNvSpPr/>
              <p:nvPr/>
            </p:nvSpPr>
            <p:spPr>
              <a:xfrm>
                <a:off x="1447200" y="3143900"/>
                <a:ext cx="135925" cy="20225"/>
              </a:xfrm>
              <a:custGeom>
                <a:avLst/>
                <a:gdLst/>
                <a:ahLst/>
                <a:cxnLst/>
                <a:rect l="l" t="t" r="r" b="b"/>
                <a:pathLst>
                  <a:path w="5437" h="809" extrusionOk="0">
                    <a:moveTo>
                      <a:pt x="1" y="0"/>
                    </a:moveTo>
                    <a:lnTo>
                      <a:pt x="1" y="809"/>
                    </a:lnTo>
                    <a:lnTo>
                      <a:pt x="5436" y="809"/>
                    </a:lnTo>
                    <a:lnTo>
                      <a:pt x="5436" y="0"/>
                    </a:ln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0" name="Google Shape;2963;p62"/>
              <p:cNvSpPr/>
              <p:nvPr/>
            </p:nvSpPr>
            <p:spPr>
              <a:xfrm>
                <a:off x="1286925" y="3196150"/>
                <a:ext cx="296900" cy="20250"/>
              </a:xfrm>
              <a:custGeom>
                <a:avLst/>
                <a:gdLst/>
                <a:ahLst/>
                <a:cxnLst/>
                <a:rect l="l" t="t" r="r" b="b"/>
                <a:pathLst>
                  <a:path w="11876" h="810" extrusionOk="0">
                    <a:moveTo>
                      <a:pt x="0" y="1"/>
                    </a:moveTo>
                    <a:lnTo>
                      <a:pt x="0" y="809"/>
                    </a:lnTo>
                    <a:lnTo>
                      <a:pt x="11875" y="809"/>
                    </a:lnTo>
                    <a:lnTo>
                      <a:pt x="118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1" name="Google Shape;2964;p62"/>
              <p:cNvSpPr/>
              <p:nvPr/>
            </p:nvSpPr>
            <p:spPr>
              <a:xfrm>
                <a:off x="1430475" y="3249125"/>
                <a:ext cx="153350" cy="19525"/>
              </a:xfrm>
              <a:custGeom>
                <a:avLst/>
                <a:gdLst/>
                <a:ahLst/>
                <a:cxnLst/>
                <a:rect l="l" t="t" r="r" b="b"/>
                <a:pathLst>
                  <a:path w="6134" h="781" extrusionOk="0">
                    <a:moveTo>
                      <a:pt x="1" y="0"/>
                    </a:moveTo>
                    <a:lnTo>
                      <a:pt x="1" y="781"/>
                    </a:lnTo>
                    <a:lnTo>
                      <a:pt x="6133" y="781"/>
                    </a:lnTo>
                    <a:lnTo>
                      <a:pt x="6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2" name="Google Shape;2965;p62"/>
              <p:cNvSpPr/>
              <p:nvPr/>
            </p:nvSpPr>
            <p:spPr>
              <a:xfrm>
                <a:off x="1355225" y="3249125"/>
                <a:ext cx="45325" cy="19525"/>
              </a:xfrm>
              <a:custGeom>
                <a:avLst/>
                <a:gdLst/>
                <a:ahLst/>
                <a:cxnLst/>
                <a:rect l="l" t="t" r="r" b="b"/>
                <a:pathLst>
                  <a:path w="1813" h="781" extrusionOk="0">
                    <a:moveTo>
                      <a:pt x="0" y="0"/>
                    </a:moveTo>
                    <a:lnTo>
                      <a:pt x="0" y="781"/>
                    </a:lnTo>
                    <a:lnTo>
                      <a:pt x="1812" y="781"/>
                    </a:lnTo>
                    <a:lnTo>
                      <a:pt x="18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3" name="Google Shape;2966;p62"/>
              <p:cNvSpPr/>
              <p:nvPr/>
            </p:nvSpPr>
            <p:spPr>
              <a:xfrm>
                <a:off x="2776150" y="3125075"/>
                <a:ext cx="441850" cy="646025"/>
              </a:xfrm>
              <a:custGeom>
                <a:avLst/>
                <a:gdLst/>
                <a:ahLst/>
                <a:cxnLst/>
                <a:rect l="l" t="t" r="r" b="b"/>
                <a:pathLst>
                  <a:path w="17674" h="25841" extrusionOk="0">
                    <a:moveTo>
                      <a:pt x="1618" y="1"/>
                    </a:moveTo>
                    <a:cubicBezTo>
                      <a:pt x="698" y="1"/>
                      <a:pt x="1" y="725"/>
                      <a:pt x="1" y="1589"/>
                    </a:cubicBezTo>
                    <a:lnTo>
                      <a:pt x="1" y="24252"/>
                    </a:lnTo>
                    <a:cubicBezTo>
                      <a:pt x="1" y="25116"/>
                      <a:pt x="754" y="25841"/>
                      <a:pt x="1618" y="25841"/>
                    </a:cubicBezTo>
                    <a:lnTo>
                      <a:pt x="16085" y="25841"/>
                    </a:lnTo>
                    <a:cubicBezTo>
                      <a:pt x="16977" y="25841"/>
                      <a:pt x="17674" y="25116"/>
                      <a:pt x="17674" y="24252"/>
                    </a:cubicBezTo>
                    <a:lnTo>
                      <a:pt x="17674" y="1589"/>
                    </a:lnTo>
                    <a:cubicBezTo>
                      <a:pt x="17674" y="697"/>
                      <a:pt x="16949" y="1"/>
                      <a:pt x="16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4" name="Google Shape;2967;p62"/>
              <p:cNvSpPr/>
              <p:nvPr/>
            </p:nvSpPr>
            <p:spPr>
              <a:xfrm>
                <a:off x="2771975" y="3119500"/>
                <a:ext cx="450925" cy="655100"/>
              </a:xfrm>
              <a:custGeom>
                <a:avLst/>
                <a:gdLst/>
                <a:ahLst/>
                <a:cxnLst/>
                <a:rect l="l" t="t" r="r" b="b"/>
                <a:pathLst>
                  <a:path w="18037" h="26204" extrusionOk="0">
                    <a:moveTo>
                      <a:pt x="16252" y="335"/>
                    </a:moveTo>
                    <a:cubicBezTo>
                      <a:pt x="17060" y="335"/>
                      <a:pt x="17702" y="976"/>
                      <a:pt x="17702" y="1785"/>
                    </a:cubicBezTo>
                    <a:lnTo>
                      <a:pt x="17702" y="24447"/>
                    </a:lnTo>
                    <a:cubicBezTo>
                      <a:pt x="17702" y="25228"/>
                      <a:pt x="17060" y="25897"/>
                      <a:pt x="16252" y="25897"/>
                    </a:cubicBezTo>
                    <a:lnTo>
                      <a:pt x="1785" y="25897"/>
                    </a:lnTo>
                    <a:cubicBezTo>
                      <a:pt x="976" y="25897"/>
                      <a:pt x="335" y="25228"/>
                      <a:pt x="335" y="24447"/>
                    </a:cubicBezTo>
                    <a:lnTo>
                      <a:pt x="335" y="1785"/>
                    </a:lnTo>
                    <a:cubicBezTo>
                      <a:pt x="335" y="976"/>
                      <a:pt x="976" y="335"/>
                      <a:pt x="1785" y="335"/>
                    </a:cubicBezTo>
                    <a:close/>
                    <a:moveTo>
                      <a:pt x="1785" y="1"/>
                    </a:moveTo>
                    <a:cubicBezTo>
                      <a:pt x="809" y="1"/>
                      <a:pt x="1" y="809"/>
                      <a:pt x="1" y="1785"/>
                    </a:cubicBezTo>
                    <a:lnTo>
                      <a:pt x="1" y="24447"/>
                    </a:lnTo>
                    <a:cubicBezTo>
                      <a:pt x="1" y="25423"/>
                      <a:pt x="809" y="26203"/>
                      <a:pt x="1785" y="26203"/>
                    </a:cubicBezTo>
                    <a:lnTo>
                      <a:pt x="16252" y="26203"/>
                    </a:lnTo>
                    <a:cubicBezTo>
                      <a:pt x="17228" y="26203"/>
                      <a:pt x="18036" y="25423"/>
                      <a:pt x="18036" y="24447"/>
                    </a:cubicBezTo>
                    <a:lnTo>
                      <a:pt x="18036" y="1785"/>
                    </a:lnTo>
                    <a:cubicBezTo>
                      <a:pt x="18036" y="809"/>
                      <a:pt x="17228" y="1"/>
                      <a:pt x="16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5" name="Google Shape;2968;p62"/>
              <p:cNvSpPr/>
              <p:nvPr/>
            </p:nvSpPr>
            <p:spPr>
              <a:xfrm>
                <a:off x="2942725" y="3194775"/>
                <a:ext cx="207000" cy="20225"/>
              </a:xfrm>
              <a:custGeom>
                <a:avLst/>
                <a:gdLst/>
                <a:ahLst/>
                <a:cxnLst/>
                <a:rect l="l" t="t" r="r" b="b"/>
                <a:pathLst>
                  <a:path w="8280" h="809" extrusionOk="0">
                    <a:moveTo>
                      <a:pt x="0" y="0"/>
                    </a:moveTo>
                    <a:lnTo>
                      <a:pt x="0" y="809"/>
                    </a:lnTo>
                    <a:lnTo>
                      <a:pt x="8279" y="809"/>
                    </a:lnTo>
                    <a:lnTo>
                      <a:pt x="82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6" name="Google Shape;2969;p62"/>
              <p:cNvSpPr/>
              <p:nvPr/>
            </p:nvSpPr>
            <p:spPr>
              <a:xfrm>
                <a:off x="2896025" y="3247025"/>
                <a:ext cx="253700" cy="19550"/>
              </a:xfrm>
              <a:custGeom>
                <a:avLst/>
                <a:gdLst/>
                <a:ahLst/>
                <a:cxnLst/>
                <a:rect l="l" t="t" r="r" b="b"/>
                <a:pathLst>
                  <a:path w="10148" h="782" extrusionOk="0">
                    <a:moveTo>
                      <a:pt x="1" y="1"/>
                    </a:moveTo>
                    <a:lnTo>
                      <a:pt x="1" y="781"/>
                    </a:lnTo>
                    <a:lnTo>
                      <a:pt x="10147" y="781"/>
                    </a:lnTo>
                    <a:lnTo>
                      <a:pt x="101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7" name="Google Shape;2970;p62"/>
              <p:cNvSpPr/>
              <p:nvPr/>
            </p:nvSpPr>
            <p:spPr>
              <a:xfrm>
                <a:off x="2974075" y="3299300"/>
                <a:ext cx="174950" cy="20225"/>
              </a:xfrm>
              <a:custGeom>
                <a:avLst/>
                <a:gdLst/>
                <a:ahLst/>
                <a:cxnLst/>
                <a:rect l="l" t="t" r="r" b="b"/>
                <a:pathLst>
                  <a:path w="6998" h="809" extrusionOk="0">
                    <a:moveTo>
                      <a:pt x="1" y="0"/>
                    </a:moveTo>
                    <a:lnTo>
                      <a:pt x="1" y="809"/>
                    </a:lnTo>
                    <a:lnTo>
                      <a:pt x="6997" y="809"/>
                    </a:lnTo>
                    <a:lnTo>
                      <a:pt x="69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8" name="Google Shape;2971;p62"/>
              <p:cNvSpPr/>
              <p:nvPr/>
            </p:nvSpPr>
            <p:spPr>
              <a:xfrm>
                <a:off x="2974075" y="3351575"/>
                <a:ext cx="174950" cy="20225"/>
              </a:xfrm>
              <a:custGeom>
                <a:avLst/>
                <a:gdLst/>
                <a:ahLst/>
                <a:cxnLst/>
                <a:rect l="l" t="t" r="r" b="b"/>
                <a:pathLst>
                  <a:path w="6998" h="809" extrusionOk="0">
                    <a:moveTo>
                      <a:pt x="1" y="0"/>
                    </a:moveTo>
                    <a:lnTo>
                      <a:pt x="1" y="808"/>
                    </a:lnTo>
                    <a:lnTo>
                      <a:pt x="6997" y="808"/>
                    </a:lnTo>
                    <a:lnTo>
                      <a:pt x="69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9" name="Google Shape;2972;p62"/>
              <p:cNvSpPr/>
              <p:nvPr/>
            </p:nvSpPr>
            <p:spPr>
              <a:xfrm>
                <a:off x="2898825" y="3351575"/>
                <a:ext cx="45300" cy="20225"/>
              </a:xfrm>
              <a:custGeom>
                <a:avLst/>
                <a:gdLst/>
                <a:ahLst/>
                <a:cxnLst/>
                <a:rect l="l" t="t" r="r" b="b"/>
                <a:pathLst>
                  <a:path w="1812" h="809" extrusionOk="0">
                    <a:moveTo>
                      <a:pt x="0" y="0"/>
                    </a:moveTo>
                    <a:lnTo>
                      <a:pt x="0" y="808"/>
                    </a:lnTo>
                    <a:lnTo>
                      <a:pt x="1812" y="808"/>
                    </a:lnTo>
                    <a:lnTo>
                      <a:pt x="18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0" name="Google Shape;2973;p62"/>
              <p:cNvSpPr/>
              <p:nvPr/>
            </p:nvSpPr>
            <p:spPr>
              <a:xfrm>
                <a:off x="2845850" y="3483275"/>
                <a:ext cx="309450" cy="219550"/>
              </a:xfrm>
              <a:custGeom>
                <a:avLst/>
                <a:gdLst/>
                <a:ahLst/>
                <a:cxnLst/>
                <a:rect l="l" t="t" r="r" b="b"/>
                <a:pathLst>
                  <a:path w="12378" h="8782" extrusionOk="0">
                    <a:moveTo>
                      <a:pt x="809" y="0"/>
                    </a:moveTo>
                    <a:cubicBezTo>
                      <a:pt x="363" y="0"/>
                      <a:pt x="0" y="335"/>
                      <a:pt x="0" y="781"/>
                    </a:cubicBezTo>
                    <a:lnTo>
                      <a:pt x="0" y="7973"/>
                    </a:lnTo>
                    <a:cubicBezTo>
                      <a:pt x="0" y="8419"/>
                      <a:pt x="363" y="8781"/>
                      <a:pt x="809" y="8781"/>
                    </a:cubicBezTo>
                    <a:lnTo>
                      <a:pt x="11597" y="8781"/>
                    </a:lnTo>
                    <a:cubicBezTo>
                      <a:pt x="12043" y="8781"/>
                      <a:pt x="12377" y="8419"/>
                      <a:pt x="12377" y="7973"/>
                    </a:cubicBezTo>
                    <a:lnTo>
                      <a:pt x="12377" y="781"/>
                    </a:lnTo>
                    <a:cubicBezTo>
                      <a:pt x="12377" y="335"/>
                      <a:pt x="12043" y="0"/>
                      <a:pt x="11597" y="0"/>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1" name="Google Shape;2974;p62"/>
              <p:cNvSpPr/>
              <p:nvPr/>
            </p:nvSpPr>
            <p:spPr>
              <a:xfrm>
                <a:off x="2841675" y="3478400"/>
                <a:ext cx="318500" cy="228600"/>
              </a:xfrm>
              <a:custGeom>
                <a:avLst/>
                <a:gdLst/>
                <a:ahLst/>
                <a:cxnLst/>
                <a:rect l="l" t="t" r="r" b="b"/>
                <a:pathLst>
                  <a:path w="12740" h="9144" extrusionOk="0">
                    <a:moveTo>
                      <a:pt x="11764" y="335"/>
                    </a:moveTo>
                    <a:cubicBezTo>
                      <a:pt x="12126" y="335"/>
                      <a:pt x="12405" y="641"/>
                      <a:pt x="12405" y="976"/>
                    </a:cubicBezTo>
                    <a:lnTo>
                      <a:pt x="12405" y="8168"/>
                    </a:lnTo>
                    <a:cubicBezTo>
                      <a:pt x="12405" y="8558"/>
                      <a:pt x="12098" y="8837"/>
                      <a:pt x="11764" y="8837"/>
                    </a:cubicBezTo>
                    <a:lnTo>
                      <a:pt x="976" y="8837"/>
                    </a:lnTo>
                    <a:cubicBezTo>
                      <a:pt x="613" y="8837"/>
                      <a:pt x="335" y="8502"/>
                      <a:pt x="335" y="8168"/>
                    </a:cubicBezTo>
                    <a:lnTo>
                      <a:pt x="335" y="976"/>
                    </a:lnTo>
                    <a:cubicBezTo>
                      <a:pt x="335" y="614"/>
                      <a:pt x="641" y="335"/>
                      <a:pt x="976" y="335"/>
                    </a:cubicBezTo>
                    <a:close/>
                    <a:moveTo>
                      <a:pt x="976" y="0"/>
                    </a:moveTo>
                    <a:cubicBezTo>
                      <a:pt x="418" y="0"/>
                      <a:pt x="0" y="474"/>
                      <a:pt x="0" y="976"/>
                    </a:cubicBezTo>
                    <a:lnTo>
                      <a:pt x="0" y="8168"/>
                    </a:lnTo>
                    <a:cubicBezTo>
                      <a:pt x="0" y="8725"/>
                      <a:pt x="474" y="9143"/>
                      <a:pt x="976" y="9143"/>
                    </a:cubicBezTo>
                    <a:lnTo>
                      <a:pt x="11764" y="9143"/>
                    </a:lnTo>
                    <a:cubicBezTo>
                      <a:pt x="12321" y="9143"/>
                      <a:pt x="12739" y="8697"/>
                      <a:pt x="12739" y="8168"/>
                    </a:cubicBezTo>
                    <a:lnTo>
                      <a:pt x="12739" y="976"/>
                    </a:lnTo>
                    <a:cubicBezTo>
                      <a:pt x="12739" y="418"/>
                      <a:pt x="12265" y="0"/>
                      <a:pt x="11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2" name="Google Shape;2975;p62"/>
              <p:cNvSpPr/>
              <p:nvPr/>
            </p:nvSpPr>
            <p:spPr>
              <a:xfrm>
                <a:off x="2882775" y="3544600"/>
                <a:ext cx="239075" cy="103175"/>
              </a:xfrm>
              <a:custGeom>
                <a:avLst/>
                <a:gdLst/>
                <a:ahLst/>
                <a:cxnLst/>
                <a:rect l="l" t="t" r="r" b="b"/>
                <a:pathLst>
                  <a:path w="9563" h="4127" extrusionOk="0">
                    <a:moveTo>
                      <a:pt x="6301" y="1"/>
                    </a:moveTo>
                    <a:lnTo>
                      <a:pt x="3736" y="3318"/>
                    </a:lnTo>
                    <a:lnTo>
                      <a:pt x="2175" y="1366"/>
                    </a:lnTo>
                    <a:lnTo>
                      <a:pt x="1" y="4126"/>
                    </a:lnTo>
                    <a:lnTo>
                      <a:pt x="9562" y="4126"/>
                    </a:lnTo>
                    <a:lnTo>
                      <a:pt x="6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3" name="Google Shape;2976;p62"/>
              <p:cNvSpPr/>
              <p:nvPr/>
            </p:nvSpPr>
            <p:spPr>
              <a:xfrm>
                <a:off x="2960150" y="3532750"/>
                <a:ext cx="40425" cy="39750"/>
              </a:xfrm>
              <a:custGeom>
                <a:avLst/>
                <a:gdLst/>
                <a:ahLst/>
                <a:cxnLst/>
                <a:rect l="l" t="t" r="r" b="b"/>
                <a:pathLst>
                  <a:path w="1617" h="1590" extrusionOk="0">
                    <a:moveTo>
                      <a:pt x="808" y="1"/>
                    </a:moveTo>
                    <a:cubicBezTo>
                      <a:pt x="362" y="1"/>
                      <a:pt x="0" y="363"/>
                      <a:pt x="0" y="809"/>
                    </a:cubicBezTo>
                    <a:cubicBezTo>
                      <a:pt x="0" y="1227"/>
                      <a:pt x="362" y="1590"/>
                      <a:pt x="808" y="1590"/>
                    </a:cubicBezTo>
                    <a:cubicBezTo>
                      <a:pt x="1254" y="1590"/>
                      <a:pt x="1617" y="1227"/>
                      <a:pt x="1617" y="809"/>
                    </a:cubicBezTo>
                    <a:cubicBezTo>
                      <a:pt x="1617" y="363"/>
                      <a:pt x="1254" y="1"/>
                      <a:pt x="8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4" name="Google Shape;2977;p62"/>
              <p:cNvSpPr/>
              <p:nvPr/>
            </p:nvSpPr>
            <p:spPr>
              <a:xfrm>
                <a:off x="2576150" y="2219125"/>
                <a:ext cx="800050" cy="799350"/>
              </a:xfrm>
              <a:custGeom>
                <a:avLst/>
                <a:gdLst/>
                <a:ahLst/>
                <a:cxnLst/>
                <a:rect l="l" t="t" r="r" b="b"/>
                <a:pathLst>
                  <a:path w="32002" h="31974" extrusionOk="0">
                    <a:moveTo>
                      <a:pt x="16001" y="1"/>
                    </a:moveTo>
                    <a:lnTo>
                      <a:pt x="16001" y="2565"/>
                    </a:lnTo>
                    <a:cubicBezTo>
                      <a:pt x="23416" y="2565"/>
                      <a:pt x="29437" y="8614"/>
                      <a:pt x="29437" y="16029"/>
                    </a:cubicBezTo>
                    <a:cubicBezTo>
                      <a:pt x="29437" y="23444"/>
                      <a:pt x="23416" y="29465"/>
                      <a:pt x="16001" y="29465"/>
                    </a:cubicBezTo>
                    <a:cubicBezTo>
                      <a:pt x="8586" y="29465"/>
                      <a:pt x="2537" y="23444"/>
                      <a:pt x="2537" y="16029"/>
                    </a:cubicBezTo>
                    <a:cubicBezTo>
                      <a:pt x="2537" y="13855"/>
                      <a:pt x="3067" y="11848"/>
                      <a:pt x="3987" y="10036"/>
                    </a:cubicBezTo>
                    <a:lnTo>
                      <a:pt x="1673" y="8893"/>
                    </a:lnTo>
                    <a:cubicBezTo>
                      <a:pt x="586" y="11011"/>
                      <a:pt x="1" y="13437"/>
                      <a:pt x="1" y="16001"/>
                    </a:cubicBezTo>
                    <a:cubicBezTo>
                      <a:pt x="1" y="24810"/>
                      <a:pt x="7193" y="31974"/>
                      <a:pt x="16001" y="31974"/>
                    </a:cubicBezTo>
                    <a:cubicBezTo>
                      <a:pt x="24810" y="31974"/>
                      <a:pt x="32002" y="24810"/>
                      <a:pt x="32002" y="16001"/>
                    </a:cubicBezTo>
                    <a:cubicBezTo>
                      <a:pt x="32002" y="7165"/>
                      <a:pt x="24810" y="1"/>
                      <a:pt x="160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5" name="Google Shape;2978;p62"/>
              <p:cNvSpPr/>
              <p:nvPr/>
            </p:nvSpPr>
            <p:spPr>
              <a:xfrm>
                <a:off x="2617975" y="2219825"/>
                <a:ext cx="358225" cy="250200"/>
              </a:xfrm>
              <a:custGeom>
                <a:avLst/>
                <a:gdLst/>
                <a:ahLst/>
                <a:cxnLst/>
                <a:rect l="l" t="t" r="r" b="b"/>
                <a:pathLst>
                  <a:path w="14329" h="10008" extrusionOk="0">
                    <a:moveTo>
                      <a:pt x="14328" y="1"/>
                    </a:moveTo>
                    <a:cubicBezTo>
                      <a:pt x="8056" y="1"/>
                      <a:pt x="2621" y="3624"/>
                      <a:pt x="0" y="8893"/>
                    </a:cubicBezTo>
                    <a:lnTo>
                      <a:pt x="2314" y="10008"/>
                    </a:lnTo>
                    <a:cubicBezTo>
                      <a:pt x="4488" y="5576"/>
                      <a:pt x="9060" y="2537"/>
                      <a:pt x="14328" y="2537"/>
                    </a:cubicBezTo>
                    <a:lnTo>
                      <a:pt x="14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6" name="Google Shape;2979;p62"/>
              <p:cNvSpPr/>
              <p:nvPr/>
            </p:nvSpPr>
            <p:spPr>
              <a:xfrm>
                <a:off x="2677200" y="2320875"/>
                <a:ext cx="299000" cy="564500"/>
              </a:xfrm>
              <a:custGeom>
                <a:avLst/>
                <a:gdLst/>
                <a:ahLst/>
                <a:cxnLst/>
                <a:rect l="l" t="t" r="r" b="b"/>
                <a:pathLst>
                  <a:path w="11960" h="22580" extrusionOk="0">
                    <a:moveTo>
                      <a:pt x="11959" y="1"/>
                    </a:moveTo>
                    <a:cubicBezTo>
                      <a:pt x="5353" y="1"/>
                      <a:pt x="1" y="5380"/>
                      <a:pt x="1" y="11959"/>
                    </a:cubicBezTo>
                    <a:cubicBezTo>
                      <a:pt x="1" y="16558"/>
                      <a:pt x="2649" y="20545"/>
                      <a:pt x="6523" y="22580"/>
                    </a:cubicBezTo>
                    <a:lnTo>
                      <a:pt x="7666" y="20294"/>
                    </a:lnTo>
                    <a:cubicBezTo>
                      <a:pt x="4628" y="18705"/>
                      <a:pt x="2593" y="15583"/>
                      <a:pt x="2593" y="11959"/>
                    </a:cubicBezTo>
                    <a:cubicBezTo>
                      <a:pt x="2593" y="6802"/>
                      <a:pt x="6802" y="2593"/>
                      <a:pt x="11959" y="2593"/>
                    </a:cubicBezTo>
                    <a:lnTo>
                      <a:pt x="119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7" name="Google Shape;2980;p62"/>
              <p:cNvSpPr/>
              <p:nvPr/>
            </p:nvSpPr>
            <p:spPr>
              <a:xfrm>
                <a:off x="2839575" y="2320875"/>
                <a:ext cx="435575" cy="597950"/>
              </a:xfrm>
              <a:custGeom>
                <a:avLst/>
                <a:gdLst/>
                <a:ahLst/>
                <a:cxnLst/>
                <a:rect l="l" t="t" r="r" b="b"/>
                <a:pathLst>
                  <a:path w="17423" h="23918" extrusionOk="0">
                    <a:moveTo>
                      <a:pt x="5464" y="1"/>
                    </a:moveTo>
                    <a:lnTo>
                      <a:pt x="5464" y="2593"/>
                    </a:lnTo>
                    <a:cubicBezTo>
                      <a:pt x="10621" y="2593"/>
                      <a:pt x="14830" y="6802"/>
                      <a:pt x="14830" y="11959"/>
                    </a:cubicBezTo>
                    <a:cubicBezTo>
                      <a:pt x="14830" y="17116"/>
                      <a:pt x="10621" y="21325"/>
                      <a:pt x="5464" y="21325"/>
                    </a:cubicBezTo>
                    <a:cubicBezTo>
                      <a:pt x="3931" y="21325"/>
                      <a:pt x="2426" y="20935"/>
                      <a:pt x="1143" y="20294"/>
                    </a:cubicBezTo>
                    <a:lnTo>
                      <a:pt x="1" y="22580"/>
                    </a:lnTo>
                    <a:cubicBezTo>
                      <a:pt x="1617" y="23416"/>
                      <a:pt x="3485" y="23918"/>
                      <a:pt x="5464" y="23918"/>
                    </a:cubicBezTo>
                    <a:cubicBezTo>
                      <a:pt x="12043" y="23918"/>
                      <a:pt x="17423" y="18538"/>
                      <a:pt x="17423" y="11959"/>
                    </a:cubicBezTo>
                    <a:cubicBezTo>
                      <a:pt x="17423" y="5380"/>
                      <a:pt x="12043" y="1"/>
                      <a:pt x="54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8" name="Google Shape;2981;p62"/>
              <p:cNvSpPr/>
              <p:nvPr/>
            </p:nvSpPr>
            <p:spPr>
              <a:xfrm>
                <a:off x="2776150" y="2420525"/>
                <a:ext cx="364500" cy="399350"/>
              </a:xfrm>
              <a:custGeom>
                <a:avLst/>
                <a:gdLst/>
                <a:ahLst/>
                <a:cxnLst/>
                <a:rect l="l" t="t" r="r" b="b"/>
                <a:pathLst>
                  <a:path w="14580" h="15974" extrusionOk="0">
                    <a:moveTo>
                      <a:pt x="8001" y="1"/>
                    </a:moveTo>
                    <a:cubicBezTo>
                      <a:pt x="3597" y="1"/>
                      <a:pt x="1" y="3541"/>
                      <a:pt x="29" y="8001"/>
                    </a:cubicBezTo>
                    <a:cubicBezTo>
                      <a:pt x="29" y="12377"/>
                      <a:pt x="3597" y="15973"/>
                      <a:pt x="8001" y="15973"/>
                    </a:cubicBezTo>
                    <a:cubicBezTo>
                      <a:pt x="10705" y="15973"/>
                      <a:pt x="13158" y="14579"/>
                      <a:pt x="14580" y="12489"/>
                    </a:cubicBezTo>
                    <a:lnTo>
                      <a:pt x="12489" y="11039"/>
                    </a:lnTo>
                    <a:cubicBezTo>
                      <a:pt x="11513" y="12489"/>
                      <a:pt x="9869" y="13437"/>
                      <a:pt x="8001" y="13437"/>
                    </a:cubicBezTo>
                    <a:cubicBezTo>
                      <a:pt x="4991" y="13437"/>
                      <a:pt x="2565" y="10984"/>
                      <a:pt x="2565" y="8001"/>
                    </a:cubicBezTo>
                    <a:cubicBezTo>
                      <a:pt x="2565" y="5018"/>
                      <a:pt x="4991" y="2565"/>
                      <a:pt x="8001" y="2565"/>
                    </a:cubicBezTo>
                    <a:lnTo>
                      <a:pt x="8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9" name="Google Shape;2982;p62"/>
              <p:cNvSpPr/>
              <p:nvPr/>
            </p:nvSpPr>
            <p:spPr>
              <a:xfrm>
                <a:off x="2976175" y="2419125"/>
                <a:ext cx="199325" cy="312250"/>
              </a:xfrm>
              <a:custGeom>
                <a:avLst/>
                <a:gdLst/>
                <a:ahLst/>
                <a:cxnLst/>
                <a:rect l="l" t="t" r="r" b="b"/>
                <a:pathLst>
                  <a:path w="7973" h="12490" extrusionOk="0">
                    <a:moveTo>
                      <a:pt x="0" y="1"/>
                    </a:moveTo>
                    <a:lnTo>
                      <a:pt x="0" y="2593"/>
                    </a:lnTo>
                    <a:cubicBezTo>
                      <a:pt x="2983" y="2593"/>
                      <a:pt x="5436" y="5019"/>
                      <a:pt x="5436" y="8029"/>
                    </a:cubicBezTo>
                    <a:cubicBezTo>
                      <a:pt x="5436" y="9144"/>
                      <a:pt x="5073" y="10175"/>
                      <a:pt x="4488" y="11012"/>
                    </a:cubicBezTo>
                    <a:lnTo>
                      <a:pt x="6579" y="12489"/>
                    </a:lnTo>
                    <a:cubicBezTo>
                      <a:pt x="7443" y="11207"/>
                      <a:pt x="7973" y="9674"/>
                      <a:pt x="7973" y="8001"/>
                    </a:cubicBezTo>
                    <a:cubicBezTo>
                      <a:pt x="7973" y="3597"/>
                      <a:pt x="4377"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0" name="Google Shape;2983;p62"/>
              <p:cNvSpPr/>
              <p:nvPr/>
            </p:nvSpPr>
            <p:spPr>
              <a:xfrm>
                <a:off x="3259800" y="2987100"/>
                <a:ext cx="50200" cy="413975"/>
              </a:xfrm>
              <a:custGeom>
                <a:avLst/>
                <a:gdLst/>
                <a:ahLst/>
                <a:cxnLst/>
                <a:rect l="l" t="t" r="r" b="b"/>
                <a:pathLst>
                  <a:path w="2008" h="16559" extrusionOk="0">
                    <a:moveTo>
                      <a:pt x="0" y="0"/>
                    </a:moveTo>
                    <a:lnTo>
                      <a:pt x="0" y="335"/>
                    </a:lnTo>
                    <a:lnTo>
                      <a:pt x="1673" y="335"/>
                    </a:lnTo>
                    <a:lnTo>
                      <a:pt x="1673" y="16252"/>
                    </a:lnTo>
                    <a:lnTo>
                      <a:pt x="0" y="16252"/>
                    </a:lnTo>
                    <a:lnTo>
                      <a:pt x="0" y="16558"/>
                    </a:lnTo>
                    <a:lnTo>
                      <a:pt x="2007" y="16558"/>
                    </a:lnTo>
                    <a:lnTo>
                      <a:pt x="2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1" name="Google Shape;2984;p62"/>
              <p:cNvSpPr/>
              <p:nvPr/>
            </p:nvSpPr>
            <p:spPr>
              <a:xfrm>
                <a:off x="1275075" y="2111800"/>
                <a:ext cx="1455125" cy="185400"/>
              </a:xfrm>
              <a:custGeom>
                <a:avLst/>
                <a:gdLst/>
                <a:ahLst/>
                <a:cxnLst/>
                <a:rect l="l" t="t" r="r" b="b"/>
                <a:pathLst>
                  <a:path w="58205" h="7416" extrusionOk="0">
                    <a:moveTo>
                      <a:pt x="0" y="1"/>
                    </a:moveTo>
                    <a:lnTo>
                      <a:pt x="0" y="7416"/>
                    </a:lnTo>
                    <a:lnTo>
                      <a:pt x="335" y="7416"/>
                    </a:lnTo>
                    <a:lnTo>
                      <a:pt x="335" y="308"/>
                    </a:lnTo>
                    <a:lnTo>
                      <a:pt x="57898" y="308"/>
                    </a:lnTo>
                    <a:lnTo>
                      <a:pt x="57898" y="4600"/>
                    </a:lnTo>
                    <a:lnTo>
                      <a:pt x="58204" y="4600"/>
                    </a:lnTo>
                    <a:lnTo>
                      <a:pt x="58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2" name="Google Shape;2985;p62"/>
              <p:cNvSpPr/>
              <p:nvPr/>
            </p:nvSpPr>
            <p:spPr>
              <a:xfrm>
                <a:off x="2850725" y="1637656"/>
                <a:ext cx="89925" cy="89225"/>
              </a:xfrm>
              <a:custGeom>
                <a:avLst/>
                <a:gdLst/>
                <a:ahLst/>
                <a:cxnLst/>
                <a:rect l="l" t="t" r="r" b="b"/>
                <a:pathLst>
                  <a:path w="3597" h="3569" extrusionOk="0">
                    <a:moveTo>
                      <a:pt x="1" y="1"/>
                    </a:moveTo>
                    <a:lnTo>
                      <a:pt x="1" y="3569"/>
                    </a:lnTo>
                    <a:lnTo>
                      <a:pt x="3597" y="3569"/>
                    </a:lnTo>
                    <a:lnTo>
                      <a:pt x="359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3" name="Google Shape;2986;p62"/>
              <p:cNvSpPr/>
              <p:nvPr/>
            </p:nvSpPr>
            <p:spPr>
              <a:xfrm>
                <a:off x="2825650" y="1688531"/>
                <a:ext cx="63425" cy="63450"/>
              </a:xfrm>
              <a:custGeom>
                <a:avLst/>
                <a:gdLst/>
                <a:ahLst/>
                <a:cxnLst/>
                <a:rect l="l" t="t" r="r" b="b"/>
                <a:pathLst>
                  <a:path w="2537" h="2538" extrusionOk="0">
                    <a:moveTo>
                      <a:pt x="0" y="1"/>
                    </a:moveTo>
                    <a:lnTo>
                      <a:pt x="0" y="2537"/>
                    </a:lnTo>
                    <a:lnTo>
                      <a:pt x="2537" y="2537"/>
                    </a:lnTo>
                    <a:lnTo>
                      <a:pt x="253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4" name="Google Shape;2987;p62"/>
              <p:cNvSpPr/>
              <p:nvPr/>
            </p:nvSpPr>
            <p:spPr>
              <a:xfrm>
                <a:off x="2693925" y="1689231"/>
                <a:ext cx="38350" cy="38350"/>
              </a:xfrm>
              <a:custGeom>
                <a:avLst/>
                <a:gdLst/>
                <a:ahLst/>
                <a:cxnLst/>
                <a:rect l="l" t="t" r="r" b="b"/>
                <a:pathLst>
                  <a:path w="1534" h="1534" extrusionOk="0">
                    <a:moveTo>
                      <a:pt x="1" y="0"/>
                    </a:moveTo>
                    <a:lnTo>
                      <a:pt x="1" y="1534"/>
                    </a:lnTo>
                    <a:lnTo>
                      <a:pt x="1534" y="1534"/>
                    </a:lnTo>
                    <a:lnTo>
                      <a:pt x="153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5" name="Google Shape;2988;p62"/>
              <p:cNvSpPr/>
              <p:nvPr/>
            </p:nvSpPr>
            <p:spPr>
              <a:xfrm>
                <a:off x="2784525" y="1985528"/>
                <a:ext cx="52975" cy="53000"/>
              </a:xfrm>
              <a:custGeom>
                <a:avLst/>
                <a:gdLst/>
                <a:ahLst/>
                <a:cxnLst/>
                <a:rect l="l" t="t" r="r" b="b"/>
                <a:pathLst>
                  <a:path w="2119" h="2120" extrusionOk="0">
                    <a:moveTo>
                      <a:pt x="0" y="1"/>
                    </a:moveTo>
                    <a:lnTo>
                      <a:pt x="0" y="2120"/>
                    </a:lnTo>
                    <a:lnTo>
                      <a:pt x="2119" y="2120"/>
                    </a:lnTo>
                    <a:lnTo>
                      <a:pt x="211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6" name="Google Shape;2989;p62"/>
              <p:cNvSpPr/>
              <p:nvPr/>
            </p:nvSpPr>
            <p:spPr>
              <a:xfrm>
                <a:off x="2117138" y="1888024"/>
                <a:ext cx="52300" cy="52300"/>
              </a:xfrm>
              <a:custGeom>
                <a:avLst/>
                <a:gdLst/>
                <a:ahLst/>
                <a:cxnLst/>
                <a:rect l="l" t="t" r="r" b="b"/>
                <a:pathLst>
                  <a:path w="2092" h="2092" extrusionOk="0">
                    <a:moveTo>
                      <a:pt x="1" y="1"/>
                    </a:moveTo>
                    <a:lnTo>
                      <a:pt x="1" y="2091"/>
                    </a:lnTo>
                    <a:lnTo>
                      <a:pt x="2092" y="2091"/>
                    </a:lnTo>
                    <a:lnTo>
                      <a:pt x="209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7" name="Google Shape;2990;p62"/>
              <p:cNvSpPr/>
              <p:nvPr/>
            </p:nvSpPr>
            <p:spPr>
              <a:xfrm>
                <a:off x="2141538" y="1913824"/>
                <a:ext cx="58575" cy="58550"/>
              </a:xfrm>
              <a:custGeom>
                <a:avLst/>
                <a:gdLst/>
                <a:ahLst/>
                <a:cxnLst/>
                <a:rect l="l" t="t" r="r" b="b"/>
                <a:pathLst>
                  <a:path w="2343" h="2342" extrusionOk="0">
                    <a:moveTo>
                      <a:pt x="1" y="0"/>
                    </a:moveTo>
                    <a:lnTo>
                      <a:pt x="1" y="2342"/>
                    </a:lnTo>
                    <a:lnTo>
                      <a:pt x="2342" y="2342"/>
                    </a:lnTo>
                    <a:lnTo>
                      <a:pt x="234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8" name="Google Shape;2991;p62"/>
              <p:cNvSpPr/>
              <p:nvPr/>
            </p:nvSpPr>
            <p:spPr>
              <a:xfrm>
                <a:off x="2239113" y="1920074"/>
                <a:ext cx="28575" cy="28600"/>
              </a:xfrm>
              <a:custGeom>
                <a:avLst/>
                <a:gdLst/>
                <a:ahLst/>
                <a:cxnLst/>
                <a:rect l="l" t="t" r="r" b="b"/>
                <a:pathLst>
                  <a:path w="1143" h="1144" extrusionOk="0">
                    <a:moveTo>
                      <a:pt x="0" y="1"/>
                    </a:moveTo>
                    <a:lnTo>
                      <a:pt x="0" y="1144"/>
                    </a:lnTo>
                    <a:lnTo>
                      <a:pt x="1143" y="1144"/>
                    </a:lnTo>
                    <a:lnTo>
                      <a:pt x="114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9" name="Google Shape;2992;p62"/>
              <p:cNvSpPr/>
              <p:nvPr/>
            </p:nvSpPr>
            <p:spPr>
              <a:xfrm>
                <a:off x="2383825" y="2689525"/>
                <a:ext cx="48100" cy="48100"/>
              </a:xfrm>
              <a:custGeom>
                <a:avLst/>
                <a:gdLst/>
                <a:ahLst/>
                <a:cxnLst/>
                <a:rect l="l" t="t" r="r" b="b"/>
                <a:pathLst>
                  <a:path w="1924" h="1924" extrusionOk="0">
                    <a:moveTo>
                      <a:pt x="0" y="1"/>
                    </a:moveTo>
                    <a:lnTo>
                      <a:pt x="0" y="1924"/>
                    </a:lnTo>
                    <a:lnTo>
                      <a:pt x="1924" y="1924"/>
                    </a:lnTo>
                    <a:lnTo>
                      <a:pt x="19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0" name="Google Shape;2993;p62"/>
              <p:cNvSpPr/>
              <p:nvPr/>
            </p:nvSpPr>
            <p:spPr>
              <a:xfrm>
                <a:off x="2416575" y="2612175"/>
                <a:ext cx="24400" cy="24425"/>
              </a:xfrm>
              <a:custGeom>
                <a:avLst/>
                <a:gdLst/>
                <a:ahLst/>
                <a:cxnLst/>
                <a:rect l="l" t="t" r="r" b="b"/>
                <a:pathLst>
                  <a:path w="976" h="977" extrusionOk="0">
                    <a:moveTo>
                      <a:pt x="0" y="0"/>
                    </a:moveTo>
                    <a:lnTo>
                      <a:pt x="0" y="976"/>
                    </a:lnTo>
                    <a:lnTo>
                      <a:pt x="976" y="976"/>
                    </a:lnTo>
                    <a:lnTo>
                      <a:pt x="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1" name="Google Shape;2994;p62"/>
              <p:cNvSpPr/>
              <p:nvPr/>
            </p:nvSpPr>
            <p:spPr>
              <a:xfrm>
                <a:off x="2509250" y="2658875"/>
                <a:ext cx="20925" cy="20925"/>
              </a:xfrm>
              <a:custGeom>
                <a:avLst/>
                <a:gdLst/>
                <a:ahLst/>
                <a:cxnLst/>
                <a:rect l="l" t="t" r="r" b="b"/>
                <a:pathLst>
                  <a:path w="837" h="837" extrusionOk="0">
                    <a:moveTo>
                      <a:pt x="1" y="0"/>
                    </a:moveTo>
                    <a:lnTo>
                      <a:pt x="1" y="836"/>
                    </a:lnTo>
                    <a:lnTo>
                      <a:pt x="837" y="836"/>
                    </a:lnTo>
                    <a:lnTo>
                      <a:pt x="83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2" name="Google Shape;2995;p62"/>
              <p:cNvSpPr/>
              <p:nvPr/>
            </p:nvSpPr>
            <p:spPr>
              <a:xfrm>
                <a:off x="1746875" y="2550850"/>
                <a:ext cx="36950" cy="36250"/>
              </a:xfrm>
              <a:custGeom>
                <a:avLst/>
                <a:gdLst/>
                <a:ahLst/>
                <a:cxnLst/>
                <a:rect l="l" t="t" r="r" b="b"/>
                <a:pathLst>
                  <a:path w="1478" h="1450" extrusionOk="0">
                    <a:moveTo>
                      <a:pt x="0" y="0"/>
                    </a:moveTo>
                    <a:lnTo>
                      <a:pt x="0" y="1450"/>
                    </a:lnTo>
                    <a:lnTo>
                      <a:pt x="1477" y="1450"/>
                    </a:lnTo>
                    <a:lnTo>
                      <a:pt x="14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3" name="Google Shape;2996;p62"/>
              <p:cNvSpPr/>
              <p:nvPr/>
            </p:nvSpPr>
            <p:spPr>
              <a:xfrm>
                <a:off x="1093200" y="1879096"/>
                <a:ext cx="81550" cy="81575"/>
              </a:xfrm>
              <a:custGeom>
                <a:avLst/>
                <a:gdLst/>
                <a:ahLst/>
                <a:cxnLst/>
                <a:rect l="l" t="t" r="r" b="b"/>
                <a:pathLst>
                  <a:path w="3262" h="3263" extrusionOk="0">
                    <a:moveTo>
                      <a:pt x="0" y="1"/>
                    </a:moveTo>
                    <a:lnTo>
                      <a:pt x="0" y="3262"/>
                    </a:lnTo>
                    <a:lnTo>
                      <a:pt x="3261" y="3262"/>
                    </a:lnTo>
                    <a:lnTo>
                      <a:pt x="3261"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4" name="Google Shape;2997;p62"/>
              <p:cNvSpPr/>
              <p:nvPr/>
            </p:nvSpPr>
            <p:spPr>
              <a:xfrm>
                <a:off x="1067400" y="1930671"/>
                <a:ext cx="55075" cy="54375"/>
              </a:xfrm>
              <a:custGeom>
                <a:avLst/>
                <a:gdLst/>
                <a:ahLst/>
                <a:cxnLst/>
                <a:rect l="l" t="t" r="r" b="b"/>
                <a:pathLst>
                  <a:path w="2203" h="2175" extrusionOk="0">
                    <a:moveTo>
                      <a:pt x="1" y="1"/>
                    </a:moveTo>
                    <a:lnTo>
                      <a:pt x="1" y="2175"/>
                    </a:lnTo>
                    <a:lnTo>
                      <a:pt x="2203" y="2175"/>
                    </a:lnTo>
                    <a:lnTo>
                      <a:pt x="220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5" name="Google Shape;2998;p62"/>
              <p:cNvSpPr/>
              <p:nvPr/>
            </p:nvSpPr>
            <p:spPr>
              <a:xfrm>
                <a:off x="1003975" y="1847046"/>
                <a:ext cx="50900" cy="50200"/>
              </a:xfrm>
              <a:custGeom>
                <a:avLst/>
                <a:gdLst/>
                <a:ahLst/>
                <a:cxnLst/>
                <a:rect l="l" t="t" r="r" b="b"/>
                <a:pathLst>
                  <a:path w="2036" h="2008" extrusionOk="0">
                    <a:moveTo>
                      <a:pt x="1" y="1"/>
                    </a:moveTo>
                    <a:lnTo>
                      <a:pt x="1" y="2008"/>
                    </a:lnTo>
                    <a:lnTo>
                      <a:pt x="2036" y="2008"/>
                    </a:lnTo>
                    <a:lnTo>
                      <a:pt x="203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6" name="Google Shape;2999;p62"/>
              <p:cNvSpPr/>
              <p:nvPr/>
            </p:nvSpPr>
            <p:spPr>
              <a:xfrm>
                <a:off x="1167050" y="1803146"/>
                <a:ext cx="25825" cy="25800"/>
              </a:xfrm>
              <a:custGeom>
                <a:avLst/>
                <a:gdLst/>
                <a:ahLst/>
                <a:cxnLst/>
                <a:rect l="l" t="t" r="r" b="b"/>
                <a:pathLst>
                  <a:path w="1033" h="1032" extrusionOk="0">
                    <a:moveTo>
                      <a:pt x="1" y="0"/>
                    </a:moveTo>
                    <a:lnTo>
                      <a:pt x="1" y="1032"/>
                    </a:lnTo>
                    <a:lnTo>
                      <a:pt x="1032" y="1032"/>
                    </a:lnTo>
                    <a:lnTo>
                      <a:pt x="103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7" name="Google Shape;3000;p62"/>
              <p:cNvSpPr/>
              <p:nvPr/>
            </p:nvSpPr>
            <p:spPr>
              <a:xfrm>
                <a:off x="1826300" y="1438909"/>
                <a:ext cx="69725" cy="69725"/>
              </a:xfrm>
              <a:custGeom>
                <a:avLst/>
                <a:gdLst/>
                <a:ahLst/>
                <a:cxnLst/>
                <a:rect l="l" t="t" r="r" b="b"/>
                <a:pathLst>
                  <a:path w="2789" h="2789" extrusionOk="0">
                    <a:moveTo>
                      <a:pt x="1" y="1"/>
                    </a:moveTo>
                    <a:lnTo>
                      <a:pt x="1" y="2788"/>
                    </a:lnTo>
                    <a:lnTo>
                      <a:pt x="2788" y="2788"/>
                    </a:lnTo>
                    <a:lnTo>
                      <a:pt x="278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8" name="Google Shape;3001;p62"/>
              <p:cNvSpPr/>
              <p:nvPr/>
            </p:nvSpPr>
            <p:spPr>
              <a:xfrm>
                <a:off x="1870900" y="1480034"/>
                <a:ext cx="79475" cy="79475"/>
              </a:xfrm>
              <a:custGeom>
                <a:avLst/>
                <a:gdLst/>
                <a:ahLst/>
                <a:cxnLst/>
                <a:rect l="l" t="t" r="r" b="b"/>
                <a:pathLst>
                  <a:path w="3179" h="3179" extrusionOk="0">
                    <a:moveTo>
                      <a:pt x="1" y="0"/>
                    </a:moveTo>
                    <a:lnTo>
                      <a:pt x="1" y="3178"/>
                    </a:lnTo>
                    <a:lnTo>
                      <a:pt x="3179" y="3178"/>
                    </a:lnTo>
                    <a:lnTo>
                      <a:pt x="3179"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9" name="Google Shape;3002;p62"/>
              <p:cNvSpPr/>
              <p:nvPr/>
            </p:nvSpPr>
            <p:spPr>
              <a:xfrm>
                <a:off x="1987975" y="1457034"/>
                <a:ext cx="41850" cy="41825"/>
              </a:xfrm>
              <a:custGeom>
                <a:avLst/>
                <a:gdLst/>
                <a:ahLst/>
                <a:cxnLst/>
                <a:rect l="l" t="t" r="r" b="b"/>
                <a:pathLst>
                  <a:path w="1674" h="1673" extrusionOk="0">
                    <a:moveTo>
                      <a:pt x="1" y="0"/>
                    </a:moveTo>
                    <a:lnTo>
                      <a:pt x="1" y="1673"/>
                    </a:lnTo>
                    <a:lnTo>
                      <a:pt x="1673" y="1673"/>
                    </a:lnTo>
                    <a:lnTo>
                      <a:pt x="167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0" name="Google Shape;3003;p62"/>
              <p:cNvSpPr/>
              <p:nvPr/>
            </p:nvSpPr>
            <p:spPr>
              <a:xfrm>
                <a:off x="2124113" y="1655974"/>
                <a:ext cx="41850" cy="41825"/>
              </a:xfrm>
              <a:custGeom>
                <a:avLst/>
                <a:gdLst/>
                <a:ahLst/>
                <a:cxnLst/>
                <a:rect l="l" t="t" r="r" b="b"/>
                <a:pathLst>
                  <a:path w="1674" h="1673" extrusionOk="0">
                    <a:moveTo>
                      <a:pt x="1" y="0"/>
                    </a:moveTo>
                    <a:lnTo>
                      <a:pt x="1" y="1673"/>
                    </a:lnTo>
                    <a:lnTo>
                      <a:pt x="1673" y="1673"/>
                    </a:lnTo>
                    <a:lnTo>
                      <a:pt x="167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1" name="Google Shape;3004;p62"/>
              <p:cNvSpPr/>
              <p:nvPr/>
            </p:nvSpPr>
            <p:spPr>
              <a:xfrm>
                <a:off x="1122450" y="3226825"/>
                <a:ext cx="60650" cy="61350"/>
              </a:xfrm>
              <a:custGeom>
                <a:avLst/>
                <a:gdLst/>
                <a:ahLst/>
                <a:cxnLst/>
                <a:rect l="l" t="t" r="r" b="b"/>
                <a:pathLst>
                  <a:path w="2426" h="2454" extrusionOk="0">
                    <a:moveTo>
                      <a:pt x="1" y="0"/>
                    </a:moveTo>
                    <a:lnTo>
                      <a:pt x="1" y="2453"/>
                    </a:lnTo>
                    <a:lnTo>
                      <a:pt x="2426" y="2453"/>
                    </a:lnTo>
                    <a:lnTo>
                      <a:pt x="242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2" name="Google Shape;3005;p62"/>
              <p:cNvSpPr/>
              <p:nvPr/>
            </p:nvSpPr>
            <p:spPr>
              <a:xfrm>
                <a:off x="1075775" y="3263750"/>
                <a:ext cx="70400" cy="70425"/>
              </a:xfrm>
              <a:custGeom>
                <a:avLst/>
                <a:gdLst/>
                <a:ahLst/>
                <a:cxnLst/>
                <a:rect l="l" t="t" r="r" b="b"/>
                <a:pathLst>
                  <a:path w="2816" h="2817" extrusionOk="0">
                    <a:moveTo>
                      <a:pt x="0" y="1"/>
                    </a:moveTo>
                    <a:lnTo>
                      <a:pt x="0" y="2816"/>
                    </a:lnTo>
                    <a:lnTo>
                      <a:pt x="2816" y="2816"/>
                    </a:lnTo>
                    <a:lnTo>
                      <a:pt x="281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3" name="Google Shape;3006;p62"/>
              <p:cNvSpPr/>
              <p:nvPr/>
            </p:nvSpPr>
            <p:spPr>
              <a:xfrm>
                <a:off x="1010250" y="3206625"/>
                <a:ext cx="73200" cy="73175"/>
              </a:xfrm>
              <a:custGeom>
                <a:avLst/>
                <a:gdLst/>
                <a:ahLst/>
                <a:cxnLst/>
                <a:rect l="l" t="t" r="r" b="b"/>
                <a:pathLst>
                  <a:path w="2928" h="2927" extrusionOk="0">
                    <a:moveTo>
                      <a:pt x="1" y="0"/>
                    </a:moveTo>
                    <a:lnTo>
                      <a:pt x="1" y="2927"/>
                    </a:lnTo>
                    <a:lnTo>
                      <a:pt x="2928" y="2927"/>
                    </a:lnTo>
                    <a:lnTo>
                      <a:pt x="2928"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4" name="Google Shape;3007;p62"/>
              <p:cNvSpPr/>
              <p:nvPr/>
            </p:nvSpPr>
            <p:spPr>
              <a:xfrm>
                <a:off x="951025" y="3235875"/>
                <a:ext cx="26500" cy="27200"/>
              </a:xfrm>
              <a:custGeom>
                <a:avLst/>
                <a:gdLst/>
                <a:ahLst/>
                <a:cxnLst/>
                <a:rect l="l" t="t" r="r" b="b"/>
                <a:pathLst>
                  <a:path w="1060" h="1088" extrusionOk="0">
                    <a:moveTo>
                      <a:pt x="0" y="1"/>
                    </a:moveTo>
                    <a:lnTo>
                      <a:pt x="0" y="1088"/>
                    </a:lnTo>
                    <a:lnTo>
                      <a:pt x="1060" y="1088"/>
                    </a:lnTo>
                    <a:lnTo>
                      <a:pt x="106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5" name="Google Shape;3008;p62"/>
              <p:cNvSpPr/>
              <p:nvPr/>
            </p:nvSpPr>
            <p:spPr>
              <a:xfrm>
                <a:off x="982375" y="3364100"/>
                <a:ext cx="41150" cy="41150"/>
              </a:xfrm>
              <a:custGeom>
                <a:avLst/>
                <a:gdLst/>
                <a:ahLst/>
                <a:cxnLst/>
                <a:rect l="l" t="t" r="r" b="b"/>
                <a:pathLst>
                  <a:path w="1646" h="1646" extrusionOk="0">
                    <a:moveTo>
                      <a:pt x="1" y="1"/>
                    </a:moveTo>
                    <a:lnTo>
                      <a:pt x="1" y="1645"/>
                    </a:lnTo>
                    <a:lnTo>
                      <a:pt x="1645" y="1645"/>
                    </a:lnTo>
                    <a:lnTo>
                      <a:pt x="1645"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6" name="Google Shape;3009;p62"/>
              <p:cNvSpPr/>
              <p:nvPr/>
            </p:nvSpPr>
            <p:spPr>
              <a:xfrm>
                <a:off x="1417250" y="1816396"/>
                <a:ext cx="42525" cy="42525"/>
              </a:xfrm>
              <a:custGeom>
                <a:avLst/>
                <a:gdLst/>
                <a:ahLst/>
                <a:cxnLst/>
                <a:rect l="l" t="t" r="r" b="b"/>
                <a:pathLst>
                  <a:path w="1701" h="1701" extrusionOk="0">
                    <a:moveTo>
                      <a:pt x="0" y="0"/>
                    </a:moveTo>
                    <a:lnTo>
                      <a:pt x="0" y="1700"/>
                    </a:lnTo>
                    <a:lnTo>
                      <a:pt x="1700" y="1700"/>
                    </a:lnTo>
                    <a:lnTo>
                      <a:pt x="1700"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7" name="Google Shape;3010;p62"/>
              <p:cNvSpPr/>
              <p:nvPr/>
            </p:nvSpPr>
            <p:spPr>
              <a:xfrm>
                <a:off x="3040275" y="1906103"/>
                <a:ext cx="76675" cy="76675"/>
              </a:xfrm>
              <a:custGeom>
                <a:avLst/>
                <a:gdLst/>
                <a:ahLst/>
                <a:cxnLst/>
                <a:rect l="l" t="t" r="r" b="b"/>
                <a:pathLst>
                  <a:path w="3067" h="3067" extrusionOk="0">
                    <a:moveTo>
                      <a:pt x="1" y="0"/>
                    </a:moveTo>
                    <a:lnTo>
                      <a:pt x="1" y="3066"/>
                    </a:lnTo>
                    <a:lnTo>
                      <a:pt x="3067" y="3066"/>
                    </a:lnTo>
                    <a:lnTo>
                      <a:pt x="306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8" name="Google Shape;3011;p62"/>
              <p:cNvSpPr/>
              <p:nvPr/>
            </p:nvSpPr>
            <p:spPr>
              <a:xfrm>
                <a:off x="3019375" y="1952078"/>
                <a:ext cx="52300" cy="52300"/>
              </a:xfrm>
              <a:custGeom>
                <a:avLst/>
                <a:gdLst/>
                <a:ahLst/>
                <a:cxnLst/>
                <a:rect l="l" t="t" r="r" b="b"/>
                <a:pathLst>
                  <a:path w="2092" h="2092" extrusionOk="0">
                    <a:moveTo>
                      <a:pt x="0" y="1"/>
                    </a:moveTo>
                    <a:lnTo>
                      <a:pt x="0" y="2092"/>
                    </a:lnTo>
                    <a:lnTo>
                      <a:pt x="2091" y="2092"/>
                    </a:lnTo>
                    <a:lnTo>
                      <a:pt x="2091"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9" name="Google Shape;3012;p62"/>
              <p:cNvSpPr/>
              <p:nvPr/>
            </p:nvSpPr>
            <p:spPr>
              <a:xfrm>
                <a:off x="2662575" y="3491625"/>
                <a:ext cx="69700" cy="69725"/>
              </a:xfrm>
              <a:custGeom>
                <a:avLst/>
                <a:gdLst/>
                <a:ahLst/>
                <a:cxnLst/>
                <a:rect l="l" t="t" r="r" b="b"/>
                <a:pathLst>
                  <a:path w="2788" h="2789" extrusionOk="0">
                    <a:moveTo>
                      <a:pt x="0" y="1"/>
                    </a:moveTo>
                    <a:lnTo>
                      <a:pt x="0" y="2789"/>
                    </a:lnTo>
                    <a:lnTo>
                      <a:pt x="2788" y="2789"/>
                    </a:lnTo>
                    <a:lnTo>
                      <a:pt x="278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60" name="Google Shape;3013;p62"/>
              <p:cNvSpPr/>
              <p:nvPr/>
            </p:nvSpPr>
            <p:spPr>
              <a:xfrm>
                <a:off x="2569175" y="3569000"/>
                <a:ext cx="28600" cy="28600"/>
              </a:xfrm>
              <a:custGeom>
                <a:avLst/>
                <a:gdLst/>
                <a:ahLst/>
                <a:cxnLst/>
                <a:rect l="l" t="t" r="r" b="b"/>
                <a:pathLst>
                  <a:path w="1144" h="1144" extrusionOk="0">
                    <a:moveTo>
                      <a:pt x="1" y="0"/>
                    </a:moveTo>
                    <a:lnTo>
                      <a:pt x="1" y="1143"/>
                    </a:lnTo>
                    <a:lnTo>
                      <a:pt x="1144" y="1143"/>
                    </a:lnTo>
                    <a:lnTo>
                      <a:pt x="114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61" name="Google Shape;3014;p62"/>
              <p:cNvSpPr/>
              <p:nvPr/>
            </p:nvSpPr>
            <p:spPr>
              <a:xfrm>
                <a:off x="2528075" y="3406625"/>
                <a:ext cx="52275" cy="52275"/>
              </a:xfrm>
              <a:custGeom>
                <a:avLst/>
                <a:gdLst/>
                <a:ahLst/>
                <a:cxnLst/>
                <a:rect l="l" t="t" r="r" b="b"/>
                <a:pathLst>
                  <a:path w="2091" h="2091" extrusionOk="0">
                    <a:moveTo>
                      <a:pt x="0" y="0"/>
                    </a:moveTo>
                    <a:lnTo>
                      <a:pt x="0" y="2091"/>
                    </a:lnTo>
                    <a:lnTo>
                      <a:pt x="2091" y="2091"/>
                    </a:lnTo>
                    <a:lnTo>
                      <a:pt x="20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62" name="Google Shape;3015;p62"/>
              <p:cNvSpPr/>
              <p:nvPr/>
            </p:nvSpPr>
            <p:spPr>
              <a:xfrm>
                <a:off x="2500200" y="3445650"/>
                <a:ext cx="41825" cy="41825"/>
              </a:xfrm>
              <a:custGeom>
                <a:avLst/>
                <a:gdLst/>
                <a:ahLst/>
                <a:cxnLst/>
                <a:rect l="l" t="t" r="r" b="b"/>
                <a:pathLst>
                  <a:path w="1673" h="1673" extrusionOk="0">
                    <a:moveTo>
                      <a:pt x="0" y="0"/>
                    </a:moveTo>
                    <a:lnTo>
                      <a:pt x="0" y="1673"/>
                    </a:lnTo>
                    <a:lnTo>
                      <a:pt x="1673" y="1673"/>
                    </a:lnTo>
                    <a:lnTo>
                      <a:pt x="167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63" name="Google Shape;3016;p62"/>
              <p:cNvSpPr/>
              <p:nvPr/>
            </p:nvSpPr>
            <p:spPr>
              <a:xfrm>
                <a:off x="2457000" y="3410800"/>
                <a:ext cx="27200" cy="27200"/>
              </a:xfrm>
              <a:custGeom>
                <a:avLst/>
                <a:gdLst/>
                <a:ahLst/>
                <a:cxnLst/>
                <a:rect l="l" t="t" r="r" b="b"/>
                <a:pathLst>
                  <a:path w="1088" h="1088" extrusionOk="0">
                    <a:moveTo>
                      <a:pt x="0" y="0"/>
                    </a:moveTo>
                    <a:lnTo>
                      <a:pt x="0" y="1088"/>
                    </a:lnTo>
                    <a:lnTo>
                      <a:pt x="1087" y="1088"/>
                    </a:lnTo>
                    <a:lnTo>
                      <a:pt x="108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64" name="Google Shape;3017;p62"/>
              <p:cNvSpPr/>
              <p:nvPr/>
            </p:nvSpPr>
            <p:spPr>
              <a:xfrm>
                <a:off x="2585225" y="3375250"/>
                <a:ext cx="17425" cy="17450"/>
              </a:xfrm>
              <a:custGeom>
                <a:avLst/>
                <a:gdLst/>
                <a:ahLst/>
                <a:cxnLst/>
                <a:rect l="l" t="t" r="r" b="b"/>
                <a:pathLst>
                  <a:path w="697" h="698" extrusionOk="0">
                    <a:moveTo>
                      <a:pt x="0" y="1"/>
                    </a:moveTo>
                    <a:lnTo>
                      <a:pt x="0" y="698"/>
                    </a:lnTo>
                    <a:lnTo>
                      <a:pt x="697" y="698"/>
                    </a:lnTo>
                    <a:lnTo>
                      <a:pt x="69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097168" name="Picture 3"/>
          <p:cNvPicPr>
            <a:picLocks noChangeAspect="1" noChangeArrowheads="1"/>
          </p:cNvPicPr>
          <p:nvPr/>
        </p:nvPicPr>
        <p:blipFill>
          <a:blip r:embed="rId3"/>
          <a:srcRect/>
          <a:stretch>
            <a:fillRect/>
          </a:stretch>
        </p:blipFill>
        <p:spPr bwMode="auto">
          <a:xfrm>
            <a:off x="762000" y="4324350"/>
            <a:ext cx="3962400" cy="3714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6"/>
        <p:cNvGrpSpPr/>
        <p:nvPr/>
      </p:nvGrpSpPr>
      <p:grpSpPr>
        <a:xfrm>
          <a:off x="0" y="0"/>
          <a:ext cx="0" cy="0"/>
          <a:chOff x="0" y="0"/>
          <a:chExt cx="0" cy="0"/>
        </a:xfrm>
      </p:grpSpPr>
      <p:sp>
        <p:nvSpPr>
          <p:cNvPr id="1049496" name="Google Shape;2007;p47"/>
          <p:cNvSpPr txBox="1">
            <a:spLocks noGrp="1"/>
          </p:cNvSpPr>
          <p:nvPr>
            <p:ph type="title"/>
          </p:nvPr>
        </p:nvSpPr>
        <p:spPr>
          <a:xfrm>
            <a:off x="2895600" y="226032"/>
            <a:ext cx="5531100" cy="821718"/>
          </a:xfrm>
          <a:prstGeom prst="rect">
            <a:avLst/>
          </a:prstGeom>
        </p:spPr>
        <p:txBody>
          <a:bodyPr spcFirstLastPara="1" wrap="square" lIns="91425" tIns="91425" rIns="365750" bIns="91425" anchor="ctr" anchorCtr="0">
            <a:noAutofit/>
          </a:bodyPr>
          <a:lstStyle/>
          <a:p>
            <a:pPr marL="0" lvl="0" indent="0" algn="l" rtl="0">
              <a:spcBef>
                <a:spcPts val="0"/>
              </a:spcBef>
              <a:spcAft>
                <a:spcPts val="0"/>
              </a:spcAft>
              <a:buClr>
                <a:schemeClr val="dk1"/>
              </a:buClr>
              <a:buSzPts val="1100"/>
              <a:buFont typeface="Arial"/>
              <a:buNone/>
            </a:pPr>
            <a:r>
              <a:rPr lang="en" dirty="0"/>
              <a:t>Future of Metaverse</a:t>
            </a:r>
          </a:p>
        </p:txBody>
      </p:sp>
      <p:sp>
        <p:nvSpPr>
          <p:cNvPr id="1049497" name="Google Shape;2008;p47"/>
          <p:cNvSpPr txBox="1">
            <a:spLocks noGrp="1"/>
          </p:cNvSpPr>
          <p:nvPr>
            <p:ph type="subTitle" idx="1"/>
          </p:nvPr>
        </p:nvSpPr>
        <p:spPr>
          <a:xfrm>
            <a:off x="2895600" y="819150"/>
            <a:ext cx="5867400" cy="3352800"/>
          </a:xfrm>
          <a:prstGeom prst="rect">
            <a:avLst/>
          </a:prstGeom>
        </p:spPr>
        <p:txBody>
          <a:bodyPr spcFirstLastPara="1" wrap="square" lIns="91425" tIns="91425" rIns="91425" bIns="91425" anchor="ctr" anchorCtr="0">
            <a:noAutofit/>
          </a:bodyPr>
          <a:lstStyle/>
          <a:p>
            <a:pPr marL="0" lvl="0" indent="0"/>
            <a:r>
              <a:rPr lang="en-US" dirty="0"/>
              <a:t>Today's metaverse: virtual reality as the "digital escape". Over the next few years the future metaverse would be something very similar to our real world in many aspects and even replace some real-world activities (like working or hanging out).</a:t>
            </a:r>
          </a:p>
          <a:p>
            <a:pPr marL="0" lvl="0" indent="0"/>
            <a:endParaRPr lang="en-US" dirty="0"/>
          </a:p>
          <a:p>
            <a:pPr marL="0" lvl="0" indent="0"/>
            <a:endParaRPr lang="en-US" dirty="0"/>
          </a:p>
          <a:p>
            <a:pPr marL="0" lvl="0" indent="0"/>
            <a:r>
              <a:rPr lang="en-US" dirty="0"/>
              <a:t>"A lot of people think that virtual reality is an illusion, that it's not real. But I say that it has causal power, it exists outside of our mind, and is not an illusion."</a:t>
            </a:r>
          </a:p>
        </p:txBody>
      </p:sp>
      <p:sp>
        <p:nvSpPr>
          <p:cNvPr id="1049498" name="Google Shape;2009;p47"/>
          <p:cNvSpPr/>
          <p:nvPr/>
        </p:nvSpPr>
        <p:spPr>
          <a:xfrm>
            <a:off x="228451" y="1322503"/>
            <a:ext cx="2567181" cy="2129780"/>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7169" name="Google Shape;2010;p47"/>
          <p:cNvPicPr preferRelativeResize="0">
            <a:picLocks/>
          </p:cNvPicPr>
          <p:nvPr/>
        </p:nvPicPr>
        <p:blipFill rotWithShape="1">
          <a:blip r:embed="rId3">
            <a:alphaModFix/>
          </a:blip>
          <a:srcRect l="14192" r="14199"/>
          <a:stretch>
            <a:fillRect/>
          </a:stretch>
        </p:blipFill>
        <p:spPr>
          <a:xfrm flipH="1">
            <a:off x="228600" y="1356370"/>
            <a:ext cx="2555254" cy="2129780"/>
          </a:xfrm>
          <a:prstGeom prst="roundRect">
            <a:avLst>
              <a:gd name="adj" fmla="val 7898"/>
            </a:avLst>
          </a:prstGeom>
          <a:noFill/>
          <a:ln>
            <a:noFill/>
          </a:ln>
        </p:spPr>
      </p:pic>
      <p:sp>
        <p:nvSpPr>
          <p:cNvPr id="1049499" name="Google Shape;2011;p47"/>
          <p:cNvSpPr/>
          <p:nvPr/>
        </p:nvSpPr>
        <p:spPr>
          <a:xfrm>
            <a:off x="2250454" y="1661170"/>
            <a:ext cx="296503" cy="265538"/>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12;p47"/>
          <p:cNvGrpSpPr/>
          <p:nvPr/>
        </p:nvGrpSpPr>
        <p:grpSpPr>
          <a:xfrm>
            <a:off x="345454" y="1584970"/>
            <a:ext cx="390887" cy="335136"/>
            <a:chOff x="3105300" y="593625"/>
            <a:chExt cx="256800" cy="245850"/>
          </a:xfrm>
        </p:grpSpPr>
        <p:sp>
          <p:nvSpPr>
            <p:cNvPr id="1049500" name="Google Shape;2013;p47"/>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1" name="Google Shape;2014;p47"/>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2" name="Google Shape;2015;p47"/>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3" name="Google Shape;2016;p47"/>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6"/>
        <p:cNvGrpSpPr/>
        <p:nvPr/>
      </p:nvGrpSpPr>
      <p:grpSpPr>
        <a:xfrm>
          <a:off x="0" y="0"/>
          <a:ext cx="0" cy="0"/>
          <a:chOff x="0" y="0"/>
          <a:chExt cx="0" cy="0"/>
        </a:xfrm>
      </p:grpSpPr>
      <p:sp>
        <p:nvSpPr>
          <p:cNvPr id="1049533" name="Google Shape;2637;p5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p>
        </p:txBody>
      </p:sp>
      <p:sp>
        <p:nvSpPr>
          <p:cNvPr id="1049534" name="Google Shape;2638;p59"/>
          <p:cNvSpPr txBox="1"/>
          <p:nvPr/>
        </p:nvSpPr>
        <p:spPr>
          <a:xfrm>
            <a:off x="152400" y="3657125"/>
            <a:ext cx="2667000" cy="459600"/>
          </a:xfrm>
          <a:prstGeom prst="rect">
            <a:avLst/>
          </a:prstGeom>
          <a:noFill/>
          <a:ln>
            <a:noFill/>
          </a:ln>
        </p:spPr>
        <p:txBody>
          <a:bodyPr spcFirstLastPara="1" wrap="square" lIns="0" tIns="91425" rIns="91425" bIns="91425" anchor="ctr" anchorCtr="0">
            <a:noAutofit/>
          </a:bodyPr>
          <a:lstStyle/>
          <a:p>
            <a:pPr lvl="0"/>
            <a:r>
              <a:rPr lang="en-US" dirty="0">
                <a:solidFill>
                  <a:schemeClr val="dk1"/>
                </a:solidFill>
                <a:latin typeface="Archivo"/>
                <a:ea typeface="Archivo"/>
                <a:cs typeface="Archivo"/>
                <a:sym typeface="Archivo"/>
              </a:rPr>
              <a:t>It has its own advantages </a:t>
            </a:r>
          </a:p>
          <a:p>
            <a:pPr lvl="0"/>
            <a:r>
              <a:rPr lang="en-US" dirty="0">
                <a:solidFill>
                  <a:schemeClr val="dk1"/>
                </a:solidFill>
                <a:latin typeface="Archivo"/>
                <a:ea typeface="Archivo"/>
                <a:cs typeface="Archivo"/>
                <a:sym typeface="Archivo"/>
              </a:rPr>
              <a:t>and disadvantages.</a:t>
            </a:r>
            <a:endParaRPr>
              <a:solidFill>
                <a:schemeClr val="dk1"/>
              </a:solidFill>
              <a:latin typeface="Archivo"/>
              <a:ea typeface="Archivo"/>
              <a:cs typeface="Archivo"/>
              <a:sym typeface="Archivo"/>
            </a:endParaRPr>
          </a:p>
        </p:txBody>
      </p:sp>
      <p:sp>
        <p:nvSpPr>
          <p:cNvPr id="1049535" name="Google Shape;2639;p59"/>
          <p:cNvSpPr txBox="1"/>
          <p:nvPr/>
        </p:nvSpPr>
        <p:spPr>
          <a:xfrm>
            <a:off x="713100" y="1437625"/>
            <a:ext cx="1363200" cy="52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000" b="1">
              <a:solidFill>
                <a:schemeClr val="accent1"/>
              </a:solidFill>
              <a:latin typeface="Orbitron"/>
              <a:ea typeface="Orbitron"/>
              <a:cs typeface="Orbitron"/>
              <a:sym typeface="Orbitron"/>
            </a:endParaRPr>
          </a:p>
        </p:txBody>
      </p:sp>
      <p:sp>
        <p:nvSpPr>
          <p:cNvPr id="1049536" name="Google Shape;2640;p59"/>
          <p:cNvSpPr txBox="1"/>
          <p:nvPr/>
        </p:nvSpPr>
        <p:spPr>
          <a:xfrm>
            <a:off x="152400" y="1965325"/>
            <a:ext cx="2514600" cy="459600"/>
          </a:xfrm>
          <a:prstGeom prst="rect">
            <a:avLst/>
          </a:prstGeom>
          <a:noFill/>
          <a:ln>
            <a:noFill/>
          </a:ln>
        </p:spPr>
        <p:txBody>
          <a:bodyPr spcFirstLastPara="1" wrap="square" lIns="0" tIns="91425" rIns="91425" bIns="91425" anchor="ctr" anchorCtr="0">
            <a:noAutofit/>
          </a:bodyPr>
          <a:lstStyle/>
          <a:p>
            <a:pPr lvl="0"/>
            <a:r>
              <a:rPr lang="en-US" dirty="0">
                <a:solidFill>
                  <a:schemeClr val="dk1"/>
                </a:solidFill>
                <a:latin typeface="Archivo"/>
                <a:ea typeface="Archivo"/>
                <a:cs typeface="Archivo"/>
                <a:sym typeface="Archivo"/>
              </a:rPr>
              <a:t>Metaverse is the future of internet.</a:t>
            </a:r>
            <a:endParaRPr>
              <a:solidFill>
                <a:schemeClr val="dk1"/>
              </a:solidFill>
              <a:latin typeface="Archivo"/>
              <a:ea typeface="Archivo"/>
              <a:cs typeface="Archivo"/>
              <a:sym typeface="Archivo"/>
            </a:endParaRPr>
          </a:p>
        </p:txBody>
      </p:sp>
      <p:sp>
        <p:nvSpPr>
          <p:cNvPr id="1049537" name="Google Shape;2641;p59"/>
          <p:cNvSpPr txBox="1"/>
          <p:nvPr/>
        </p:nvSpPr>
        <p:spPr>
          <a:xfrm>
            <a:off x="7068105" y="1437625"/>
            <a:ext cx="13632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accent1"/>
              </a:solidFill>
              <a:latin typeface="Orbitron"/>
              <a:ea typeface="Orbitron"/>
              <a:cs typeface="Orbitron"/>
              <a:sym typeface="Orbitron"/>
            </a:endParaRPr>
          </a:p>
        </p:txBody>
      </p:sp>
      <p:sp>
        <p:nvSpPr>
          <p:cNvPr id="1049538" name="Google Shape;2642;p59"/>
          <p:cNvSpPr txBox="1"/>
          <p:nvPr/>
        </p:nvSpPr>
        <p:spPr>
          <a:xfrm>
            <a:off x="6553200" y="1965325"/>
            <a:ext cx="2590800" cy="459600"/>
          </a:xfrm>
          <a:prstGeom prst="rect">
            <a:avLst/>
          </a:prstGeom>
          <a:noFill/>
          <a:ln>
            <a:noFill/>
          </a:ln>
        </p:spPr>
        <p:txBody>
          <a:bodyPr spcFirstLastPara="1" wrap="square" lIns="91425" tIns="91425" rIns="0" bIns="91425" anchor="ctr" anchorCtr="0">
            <a:noAutofit/>
          </a:bodyPr>
          <a:lstStyle/>
          <a:p>
            <a:pPr lvl="0"/>
            <a:r>
              <a:rPr lang="en-US" dirty="0">
                <a:solidFill>
                  <a:schemeClr val="dk1"/>
                </a:solidFill>
                <a:latin typeface="Archivo"/>
                <a:ea typeface="Archivo"/>
                <a:cs typeface="Archivo"/>
                <a:sym typeface="Archivo"/>
              </a:rPr>
              <a:t>Large companies taking a </a:t>
            </a:r>
          </a:p>
          <a:p>
            <a:pPr lvl="0"/>
            <a:r>
              <a:rPr lang="en-US" dirty="0">
                <a:solidFill>
                  <a:schemeClr val="dk1"/>
                </a:solidFill>
                <a:latin typeface="Archivo"/>
                <a:ea typeface="Archivo"/>
                <a:cs typeface="Archivo"/>
                <a:sym typeface="Archivo"/>
              </a:rPr>
              <a:t>step forward it.</a:t>
            </a:r>
            <a:endParaRPr>
              <a:solidFill>
                <a:schemeClr val="dk1"/>
              </a:solidFill>
              <a:latin typeface="Archivo"/>
              <a:ea typeface="Archivo"/>
              <a:cs typeface="Archivo"/>
              <a:sym typeface="Archivo"/>
            </a:endParaRPr>
          </a:p>
        </p:txBody>
      </p:sp>
      <p:sp>
        <p:nvSpPr>
          <p:cNvPr id="1049539" name="Google Shape;2643;p59"/>
          <p:cNvSpPr txBox="1"/>
          <p:nvPr/>
        </p:nvSpPr>
        <p:spPr>
          <a:xfrm>
            <a:off x="713100" y="3129425"/>
            <a:ext cx="1363200" cy="52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000" b="1">
              <a:solidFill>
                <a:schemeClr val="accent1"/>
              </a:solidFill>
              <a:latin typeface="Orbitron"/>
              <a:ea typeface="Orbitron"/>
              <a:cs typeface="Orbitron"/>
              <a:sym typeface="Orbitron"/>
            </a:endParaRPr>
          </a:p>
        </p:txBody>
      </p:sp>
      <p:sp>
        <p:nvSpPr>
          <p:cNvPr id="1049540" name="Google Shape;2644;p59"/>
          <p:cNvSpPr txBox="1"/>
          <p:nvPr/>
        </p:nvSpPr>
        <p:spPr>
          <a:xfrm>
            <a:off x="7068105" y="3129425"/>
            <a:ext cx="1363200" cy="527700"/>
          </a:xfrm>
          <a:prstGeom prst="rect">
            <a:avLst/>
          </a:prstGeom>
          <a:noFill/>
          <a:ln>
            <a:noFill/>
          </a:ln>
        </p:spPr>
        <p:txBody>
          <a:bodyPr spcFirstLastPara="1" wrap="square" lIns="91425" tIns="91425" rIns="0" bIns="91425" anchor="ctr" anchorCtr="0">
            <a:noAutofit/>
          </a:bodyPr>
          <a:lstStyle/>
          <a:p>
            <a:pPr marL="0" lvl="0" indent="0" algn="l" rtl="0">
              <a:spcBef>
                <a:spcPts val="0"/>
              </a:spcBef>
              <a:spcAft>
                <a:spcPts val="0"/>
              </a:spcAft>
              <a:buNone/>
            </a:pPr>
            <a:endParaRPr sz="2000" b="1">
              <a:solidFill>
                <a:schemeClr val="accent1"/>
              </a:solidFill>
              <a:latin typeface="Orbitron"/>
              <a:ea typeface="Orbitron"/>
              <a:cs typeface="Orbitron"/>
              <a:sym typeface="Orbitron"/>
            </a:endParaRPr>
          </a:p>
        </p:txBody>
      </p:sp>
      <p:sp>
        <p:nvSpPr>
          <p:cNvPr id="1049541" name="Google Shape;2645;p59"/>
          <p:cNvSpPr txBox="1"/>
          <p:nvPr/>
        </p:nvSpPr>
        <p:spPr>
          <a:xfrm>
            <a:off x="7068100" y="3657125"/>
            <a:ext cx="2075900" cy="459600"/>
          </a:xfrm>
          <a:prstGeom prst="rect">
            <a:avLst/>
          </a:prstGeom>
          <a:noFill/>
          <a:ln>
            <a:noFill/>
          </a:ln>
        </p:spPr>
        <p:txBody>
          <a:bodyPr spcFirstLastPara="1" wrap="square" lIns="91425" tIns="91425" rIns="0" bIns="91425" anchor="ctr" anchorCtr="0">
            <a:noAutofit/>
          </a:bodyPr>
          <a:lstStyle/>
          <a:p>
            <a:pPr lvl="0"/>
            <a:r>
              <a:rPr lang="en-US" dirty="0">
                <a:solidFill>
                  <a:schemeClr val="dk1"/>
                </a:solidFill>
                <a:latin typeface="Archivo"/>
                <a:ea typeface="Archivo"/>
                <a:cs typeface="Archivo"/>
                <a:sym typeface="Archivo"/>
              </a:rPr>
              <a:t>Two realities will exist.</a:t>
            </a:r>
            <a:endParaRPr>
              <a:solidFill>
                <a:schemeClr val="dk1"/>
              </a:solidFill>
              <a:latin typeface="Archivo"/>
              <a:ea typeface="Archivo"/>
              <a:cs typeface="Archivo"/>
              <a:sym typeface="Archivo"/>
            </a:endParaRPr>
          </a:p>
        </p:txBody>
      </p:sp>
      <p:grpSp>
        <p:nvGrpSpPr>
          <p:cNvPr id="214" name="Google Shape;2646;p59"/>
          <p:cNvGrpSpPr/>
          <p:nvPr/>
        </p:nvGrpSpPr>
        <p:grpSpPr>
          <a:xfrm>
            <a:off x="2670463" y="1408650"/>
            <a:ext cx="3884395" cy="3814120"/>
            <a:chOff x="2822863" y="1408650"/>
            <a:chExt cx="3884395" cy="3814120"/>
          </a:xfrm>
        </p:grpSpPr>
        <p:sp>
          <p:nvSpPr>
            <p:cNvPr id="1049542" name="Google Shape;2647;p59"/>
            <p:cNvSpPr/>
            <p:nvPr/>
          </p:nvSpPr>
          <p:spPr>
            <a:xfrm>
              <a:off x="5144288" y="2355775"/>
              <a:ext cx="348575" cy="27700"/>
            </a:xfrm>
            <a:custGeom>
              <a:avLst/>
              <a:gdLst/>
              <a:ahLst/>
              <a:cxnLst/>
              <a:rect l="l" t="t" r="r" b="b"/>
              <a:pathLst>
                <a:path w="13943" h="1108" extrusionOk="0">
                  <a:moveTo>
                    <a:pt x="0" y="1"/>
                  </a:moveTo>
                  <a:lnTo>
                    <a:pt x="0" y="1108"/>
                  </a:lnTo>
                  <a:lnTo>
                    <a:pt x="13942" y="1108"/>
                  </a:lnTo>
                  <a:lnTo>
                    <a:pt x="139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3" name="Google Shape;2648;p59"/>
            <p:cNvSpPr/>
            <p:nvPr/>
          </p:nvSpPr>
          <p:spPr>
            <a:xfrm>
              <a:off x="5295488" y="2429000"/>
              <a:ext cx="197375" cy="28000"/>
            </a:xfrm>
            <a:custGeom>
              <a:avLst/>
              <a:gdLst/>
              <a:ahLst/>
              <a:cxnLst/>
              <a:rect l="l" t="t" r="r" b="b"/>
              <a:pathLst>
                <a:path w="7895" h="1120" extrusionOk="0">
                  <a:moveTo>
                    <a:pt x="1" y="1"/>
                  </a:moveTo>
                  <a:lnTo>
                    <a:pt x="1" y="1120"/>
                  </a:lnTo>
                  <a:lnTo>
                    <a:pt x="7894" y="1120"/>
                  </a:lnTo>
                  <a:lnTo>
                    <a:pt x="7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4" name="Google Shape;2649;p59"/>
            <p:cNvSpPr/>
            <p:nvPr/>
          </p:nvSpPr>
          <p:spPr>
            <a:xfrm>
              <a:off x="5144288" y="2429000"/>
              <a:ext cx="106275" cy="28000"/>
            </a:xfrm>
            <a:custGeom>
              <a:avLst/>
              <a:gdLst/>
              <a:ahLst/>
              <a:cxnLst/>
              <a:rect l="l" t="t" r="r" b="b"/>
              <a:pathLst>
                <a:path w="4251" h="1120" extrusionOk="0">
                  <a:moveTo>
                    <a:pt x="0" y="1"/>
                  </a:moveTo>
                  <a:lnTo>
                    <a:pt x="0" y="1120"/>
                  </a:lnTo>
                  <a:lnTo>
                    <a:pt x="4251" y="1120"/>
                  </a:lnTo>
                  <a:lnTo>
                    <a:pt x="42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5" name="Google Shape;2650;p59"/>
            <p:cNvSpPr/>
            <p:nvPr/>
          </p:nvSpPr>
          <p:spPr>
            <a:xfrm>
              <a:off x="5280013" y="2502225"/>
              <a:ext cx="212850" cy="28000"/>
            </a:xfrm>
            <a:custGeom>
              <a:avLst/>
              <a:gdLst/>
              <a:ahLst/>
              <a:cxnLst/>
              <a:rect l="l" t="t" r="r" b="b"/>
              <a:pathLst>
                <a:path w="8514" h="1120" extrusionOk="0">
                  <a:moveTo>
                    <a:pt x="1" y="0"/>
                  </a:moveTo>
                  <a:lnTo>
                    <a:pt x="1" y="1120"/>
                  </a:lnTo>
                  <a:lnTo>
                    <a:pt x="8513" y="1120"/>
                  </a:lnTo>
                  <a:lnTo>
                    <a:pt x="8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6" name="Google Shape;2651;p59"/>
            <p:cNvSpPr/>
            <p:nvPr/>
          </p:nvSpPr>
          <p:spPr>
            <a:xfrm>
              <a:off x="5144288" y="2576350"/>
              <a:ext cx="226225" cy="28000"/>
            </a:xfrm>
            <a:custGeom>
              <a:avLst/>
              <a:gdLst/>
              <a:ahLst/>
              <a:cxnLst/>
              <a:rect l="l" t="t" r="r" b="b"/>
              <a:pathLst>
                <a:path w="9049" h="1120" extrusionOk="0">
                  <a:moveTo>
                    <a:pt x="0" y="0"/>
                  </a:moveTo>
                  <a:lnTo>
                    <a:pt x="0" y="1119"/>
                  </a:lnTo>
                  <a:lnTo>
                    <a:pt x="9049" y="1119"/>
                  </a:lnTo>
                  <a:lnTo>
                    <a:pt x="9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7" name="Google Shape;2652;p59"/>
            <p:cNvSpPr/>
            <p:nvPr/>
          </p:nvSpPr>
          <p:spPr>
            <a:xfrm>
              <a:off x="5144288" y="2654625"/>
              <a:ext cx="182175" cy="27700"/>
            </a:xfrm>
            <a:custGeom>
              <a:avLst/>
              <a:gdLst/>
              <a:ahLst/>
              <a:cxnLst/>
              <a:rect l="l" t="t" r="r" b="b"/>
              <a:pathLst>
                <a:path w="7287" h="1108" extrusionOk="0">
                  <a:moveTo>
                    <a:pt x="0" y="0"/>
                  </a:moveTo>
                  <a:lnTo>
                    <a:pt x="0" y="1108"/>
                  </a:lnTo>
                  <a:lnTo>
                    <a:pt x="7287" y="1108"/>
                  </a:lnTo>
                  <a:lnTo>
                    <a:pt x="7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8" name="Google Shape;2653;p59"/>
            <p:cNvSpPr/>
            <p:nvPr/>
          </p:nvSpPr>
          <p:spPr>
            <a:xfrm>
              <a:off x="5655363" y="2366200"/>
              <a:ext cx="265825" cy="28000"/>
            </a:xfrm>
            <a:custGeom>
              <a:avLst/>
              <a:gdLst/>
              <a:ahLst/>
              <a:cxnLst/>
              <a:rect l="l" t="t" r="r" b="b"/>
              <a:pathLst>
                <a:path w="10633" h="1120" extrusionOk="0">
                  <a:moveTo>
                    <a:pt x="0" y="0"/>
                  </a:moveTo>
                  <a:lnTo>
                    <a:pt x="0" y="1120"/>
                  </a:lnTo>
                  <a:lnTo>
                    <a:pt x="10633" y="1120"/>
                  </a:lnTo>
                  <a:lnTo>
                    <a:pt x="106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9" name="Google Shape;2654;p59"/>
            <p:cNvSpPr/>
            <p:nvPr/>
          </p:nvSpPr>
          <p:spPr>
            <a:xfrm>
              <a:off x="5655363" y="2430200"/>
              <a:ext cx="265825" cy="27700"/>
            </a:xfrm>
            <a:custGeom>
              <a:avLst/>
              <a:gdLst/>
              <a:ahLst/>
              <a:cxnLst/>
              <a:rect l="l" t="t" r="r" b="b"/>
              <a:pathLst>
                <a:path w="10633" h="1108" extrusionOk="0">
                  <a:moveTo>
                    <a:pt x="0" y="0"/>
                  </a:moveTo>
                  <a:lnTo>
                    <a:pt x="0" y="1107"/>
                  </a:lnTo>
                  <a:lnTo>
                    <a:pt x="10633" y="1107"/>
                  </a:lnTo>
                  <a:lnTo>
                    <a:pt x="106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0" name="Google Shape;2655;p59"/>
            <p:cNvSpPr/>
            <p:nvPr/>
          </p:nvSpPr>
          <p:spPr>
            <a:xfrm>
              <a:off x="5655363" y="2494475"/>
              <a:ext cx="182475" cy="28025"/>
            </a:xfrm>
            <a:custGeom>
              <a:avLst/>
              <a:gdLst/>
              <a:ahLst/>
              <a:cxnLst/>
              <a:rect l="l" t="t" r="r" b="b"/>
              <a:pathLst>
                <a:path w="7299" h="1121" extrusionOk="0">
                  <a:moveTo>
                    <a:pt x="0" y="1"/>
                  </a:moveTo>
                  <a:lnTo>
                    <a:pt x="0" y="1120"/>
                  </a:lnTo>
                  <a:lnTo>
                    <a:pt x="7299" y="1120"/>
                  </a:lnTo>
                  <a:lnTo>
                    <a:pt x="7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1" name="Google Shape;2656;p59"/>
            <p:cNvSpPr/>
            <p:nvPr/>
          </p:nvSpPr>
          <p:spPr>
            <a:xfrm>
              <a:off x="5132963" y="1937575"/>
              <a:ext cx="359900" cy="82475"/>
            </a:xfrm>
            <a:custGeom>
              <a:avLst/>
              <a:gdLst/>
              <a:ahLst/>
              <a:cxnLst/>
              <a:rect l="l" t="t" r="r" b="b"/>
              <a:pathLst>
                <a:path w="14396" h="3299" extrusionOk="0">
                  <a:moveTo>
                    <a:pt x="13812" y="286"/>
                  </a:moveTo>
                  <a:cubicBezTo>
                    <a:pt x="13979" y="286"/>
                    <a:pt x="14098" y="417"/>
                    <a:pt x="14098" y="560"/>
                  </a:cubicBezTo>
                  <a:lnTo>
                    <a:pt x="14098" y="2703"/>
                  </a:lnTo>
                  <a:cubicBezTo>
                    <a:pt x="14098" y="2870"/>
                    <a:pt x="13967" y="2989"/>
                    <a:pt x="13812" y="2989"/>
                  </a:cubicBezTo>
                  <a:lnTo>
                    <a:pt x="584" y="2989"/>
                  </a:lnTo>
                  <a:cubicBezTo>
                    <a:pt x="418" y="2989"/>
                    <a:pt x="298" y="2858"/>
                    <a:pt x="298" y="2703"/>
                  </a:cubicBezTo>
                  <a:lnTo>
                    <a:pt x="298" y="560"/>
                  </a:lnTo>
                  <a:cubicBezTo>
                    <a:pt x="298" y="393"/>
                    <a:pt x="429" y="286"/>
                    <a:pt x="584" y="286"/>
                  </a:cubicBezTo>
                  <a:close/>
                  <a:moveTo>
                    <a:pt x="584" y="0"/>
                  </a:moveTo>
                  <a:cubicBezTo>
                    <a:pt x="275" y="0"/>
                    <a:pt x="1" y="250"/>
                    <a:pt x="1" y="584"/>
                  </a:cubicBezTo>
                  <a:lnTo>
                    <a:pt x="1" y="2727"/>
                  </a:lnTo>
                  <a:cubicBezTo>
                    <a:pt x="1" y="3036"/>
                    <a:pt x="251" y="3298"/>
                    <a:pt x="584" y="3298"/>
                  </a:cubicBezTo>
                  <a:lnTo>
                    <a:pt x="13812" y="3298"/>
                  </a:lnTo>
                  <a:cubicBezTo>
                    <a:pt x="14122" y="3298"/>
                    <a:pt x="14395" y="3048"/>
                    <a:pt x="14395" y="2727"/>
                  </a:cubicBezTo>
                  <a:lnTo>
                    <a:pt x="14395" y="584"/>
                  </a:lnTo>
                  <a:cubicBezTo>
                    <a:pt x="14395" y="250"/>
                    <a:pt x="14122" y="0"/>
                    <a:pt x="13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2" name="Google Shape;2657;p59"/>
            <p:cNvSpPr/>
            <p:nvPr/>
          </p:nvSpPr>
          <p:spPr>
            <a:xfrm>
              <a:off x="5566063" y="1937575"/>
              <a:ext cx="355425" cy="82475"/>
            </a:xfrm>
            <a:custGeom>
              <a:avLst/>
              <a:gdLst/>
              <a:ahLst/>
              <a:cxnLst/>
              <a:rect l="l" t="t" r="r" b="b"/>
              <a:pathLst>
                <a:path w="14217" h="3299" extrusionOk="0">
                  <a:moveTo>
                    <a:pt x="584" y="0"/>
                  </a:moveTo>
                  <a:cubicBezTo>
                    <a:pt x="250" y="0"/>
                    <a:pt x="0" y="262"/>
                    <a:pt x="0" y="584"/>
                  </a:cubicBezTo>
                  <a:lnTo>
                    <a:pt x="0" y="2727"/>
                  </a:lnTo>
                  <a:cubicBezTo>
                    <a:pt x="0" y="3048"/>
                    <a:pt x="274" y="3298"/>
                    <a:pt x="584" y="3298"/>
                  </a:cubicBezTo>
                  <a:lnTo>
                    <a:pt x="13633" y="3298"/>
                  </a:lnTo>
                  <a:cubicBezTo>
                    <a:pt x="13943" y="3298"/>
                    <a:pt x="14216" y="3036"/>
                    <a:pt x="14216" y="2727"/>
                  </a:cubicBezTo>
                  <a:lnTo>
                    <a:pt x="14216" y="584"/>
                  </a:lnTo>
                  <a:cubicBezTo>
                    <a:pt x="14216" y="250"/>
                    <a:pt x="13943" y="0"/>
                    <a:pt x="136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3" name="Google Shape;2658;p59"/>
            <p:cNvSpPr/>
            <p:nvPr/>
          </p:nvSpPr>
          <p:spPr>
            <a:xfrm>
              <a:off x="5132663" y="2220650"/>
              <a:ext cx="495625" cy="82475"/>
            </a:xfrm>
            <a:custGeom>
              <a:avLst/>
              <a:gdLst/>
              <a:ahLst/>
              <a:cxnLst/>
              <a:rect l="l" t="t" r="r" b="b"/>
              <a:pathLst>
                <a:path w="19825" h="3299" extrusionOk="0">
                  <a:moveTo>
                    <a:pt x="19241" y="298"/>
                  </a:moveTo>
                  <a:cubicBezTo>
                    <a:pt x="19408" y="298"/>
                    <a:pt x="19527" y="429"/>
                    <a:pt x="19527" y="584"/>
                  </a:cubicBezTo>
                  <a:lnTo>
                    <a:pt x="19527" y="2727"/>
                  </a:lnTo>
                  <a:cubicBezTo>
                    <a:pt x="19527" y="2893"/>
                    <a:pt x="19396" y="3001"/>
                    <a:pt x="19241" y="3001"/>
                  </a:cubicBezTo>
                  <a:lnTo>
                    <a:pt x="572" y="3001"/>
                  </a:lnTo>
                  <a:cubicBezTo>
                    <a:pt x="418" y="3001"/>
                    <a:pt x="299" y="2870"/>
                    <a:pt x="299" y="2727"/>
                  </a:cubicBezTo>
                  <a:lnTo>
                    <a:pt x="299" y="584"/>
                  </a:lnTo>
                  <a:cubicBezTo>
                    <a:pt x="299" y="417"/>
                    <a:pt x="430" y="298"/>
                    <a:pt x="572" y="298"/>
                  </a:cubicBezTo>
                  <a:close/>
                  <a:moveTo>
                    <a:pt x="572" y="0"/>
                  </a:moveTo>
                  <a:cubicBezTo>
                    <a:pt x="263" y="0"/>
                    <a:pt x="1" y="250"/>
                    <a:pt x="1" y="584"/>
                  </a:cubicBezTo>
                  <a:lnTo>
                    <a:pt x="1" y="2727"/>
                  </a:lnTo>
                  <a:cubicBezTo>
                    <a:pt x="1" y="3036"/>
                    <a:pt x="251" y="3298"/>
                    <a:pt x="572" y="3298"/>
                  </a:cubicBezTo>
                  <a:lnTo>
                    <a:pt x="19241" y="3298"/>
                  </a:lnTo>
                  <a:cubicBezTo>
                    <a:pt x="19551" y="3298"/>
                    <a:pt x="19825" y="3048"/>
                    <a:pt x="19825" y="2727"/>
                  </a:cubicBezTo>
                  <a:lnTo>
                    <a:pt x="19825" y="584"/>
                  </a:lnTo>
                  <a:cubicBezTo>
                    <a:pt x="19825" y="274"/>
                    <a:pt x="19575" y="0"/>
                    <a:pt x="19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4" name="Google Shape;2659;p59"/>
            <p:cNvSpPr/>
            <p:nvPr/>
          </p:nvSpPr>
          <p:spPr>
            <a:xfrm>
              <a:off x="5701488" y="2220650"/>
              <a:ext cx="220000" cy="82775"/>
            </a:xfrm>
            <a:custGeom>
              <a:avLst/>
              <a:gdLst/>
              <a:ahLst/>
              <a:cxnLst/>
              <a:rect l="l" t="t" r="r" b="b"/>
              <a:pathLst>
                <a:path w="8800" h="3311" extrusionOk="0">
                  <a:moveTo>
                    <a:pt x="584" y="0"/>
                  </a:moveTo>
                  <a:cubicBezTo>
                    <a:pt x="251" y="0"/>
                    <a:pt x="1" y="274"/>
                    <a:pt x="1" y="584"/>
                  </a:cubicBezTo>
                  <a:lnTo>
                    <a:pt x="1" y="2727"/>
                  </a:lnTo>
                  <a:cubicBezTo>
                    <a:pt x="1" y="3048"/>
                    <a:pt x="275" y="3310"/>
                    <a:pt x="584" y="3310"/>
                  </a:cubicBezTo>
                  <a:lnTo>
                    <a:pt x="8216" y="3310"/>
                  </a:lnTo>
                  <a:cubicBezTo>
                    <a:pt x="8526" y="3310"/>
                    <a:pt x="8799" y="3048"/>
                    <a:pt x="8799" y="2727"/>
                  </a:cubicBezTo>
                  <a:lnTo>
                    <a:pt x="8799" y="584"/>
                  </a:lnTo>
                  <a:cubicBezTo>
                    <a:pt x="8799" y="250"/>
                    <a:pt x="8526" y="0"/>
                    <a:pt x="8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5" name="Google Shape;2660;p59"/>
            <p:cNvSpPr/>
            <p:nvPr/>
          </p:nvSpPr>
          <p:spPr>
            <a:xfrm>
              <a:off x="5132963" y="2079250"/>
              <a:ext cx="185775" cy="82775"/>
            </a:xfrm>
            <a:custGeom>
              <a:avLst/>
              <a:gdLst/>
              <a:ahLst/>
              <a:cxnLst/>
              <a:rect l="l" t="t" r="r" b="b"/>
              <a:pathLst>
                <a:path w="7431" h="3311" extrusionOk="0">
                  <a:moveTo>
                    <a:pt x="584" y="1"/>
                  </a:moveTo>
                  <a:cubicBezTo>
                    <a:pt x="251" y="1"/>
                    <a:pt x="1" y="275"/>
                    <a:pt x="1" y="584"/>
                  </a:cubicBezTo>
                  <a:lnTo>
                    <a:pt x="1" y="2727"/>
                  </a:lnTo>
                  <a:cubicBezTo>
                    <a:pt x="1" y="3049"/>
                    <a:pt x="275" y="3311"/>
                    <a:pt x="584" y="3311"/>
                  </a:cubicBezTo>
                  <a:lnTo>
                    <a:pt x="6847" y="3311"/>
                  </a:lnTo>
                  <a:cubicBezTo>
                    <a:pt x="7156" y="3311"/>
                    <a:pt x="7418" y="3037"/>
                    <a:pt x="7430" y="2727"/>
                  </a:cubicBezTo>
                  <a:lnTo>
                    <a:pt x="7430" y="584"/>
                  </a:lnTo>
                  <a:cubicBezTo>
                    <a:pt x="7430" y="251"/>
                    <a:pt x="7156" y="1"/>
                    <a:pt x="6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6" name="Google Shape;2661;p59"/>
            <p:cNvSpPr/>
            <p:nvPr/>
          </p:nvSpPr>
          <p:spPr>
            <a:xfrm>
              <a:off x="5391638" y="2079250"/>
              <a:ext cx="286075" cy="82775"/>
            </a:xfrm>
            <a:custGeom>
              <a:avLst/>
              <a:gdLst/>
              <a:ahLst/>
              <a:cxnLst/>
              <a:rect l="l" t="t" r="r" b="b"/>
              <a:pathLst>
                <a:path w="11443" h="3311" extrusionOk="0">
                  <a:moveTo>
                    <a:pt x="584" y="1"/>
                  </a:moveTo>
                  <a:cubicBezTo>
                    <a:pt x="250" y="1"/>
                    <a:pt x="0" y="275"/>
                    <a:pt x="0" y="584"/>
                  </a:cubicBezTo>
                  <a:lnTo>
                    <a:pt x="0" y="2727"/>
                  </a:lnTo>
                  <a:cubicBezTo>
                    <a:pt x="0" y="3049"/>
                    <a:pt x="262" y="3311"/>
                    <a:pt x="584" y="3311"/>
                  </a:cubicBezTo>
                  <a:lnTo>
                    <a:pt x="10859" y="3311"/>
                  </a:lnTo>
                  <a:cubicBezTo>
                    <a:pt x="11192" y="3311"/>
                    <a:pt x="11442" y="3037"/>
                    <a:pt x="11442" y="2727"/>
                  </a:cubicBezTo>
                  <a:lnTo>
                    <a:pt x="11442" y="584"/>
                  </a:lnTo>
                  <a:cubicBezTo>
                    <a:pt x="11442" y="251"/>
                    <a:pt x="11180" y="1"/>
                    <a:pt x="10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7" name="Google Shape;2662;p59"/>
            <p:cNvSpPr/>
            <p:nvPr/>
          </p:nvSpPr>
          <p:spPr>
            <a:xfrm>
              <a:off x="5753288" y="2078950"/>
              <a:ext cx="165225" cy="82475"/>
            </a:xfrm>
            <a:custGeom>
              <a:avLst/>
              <a:gdLst/>
              <a:ahLst/>
              <a:cxnLst/>
              <a:rect l="l" t="t" r="r" b="b"/>
              <a:pathLst>
                <a:path w="6609" h="3299" extrusionOk="0">
                  <a:moveTo>
                    <a:pt x="6025" y="298"/>
                  </a:moveTo>
                  <a:cubicBezTo>
                    <a:pt x="6192" y="298"/>
                    <a:pt x="6311" y="429"/>
                    <a:pt x="6311" y="572"/>
                  </a:cubicBezTo>
                  <a:lnTo>
                    <a:pt x="6311" y="2715"/>
                  </a:lnTo>
                  <a:cubicBezTo>
                    <a:pt x="6311" y="2882"/>
                    <a:pt x="6180" y="3001"/>
                    <a:pt x="6025" y="3001"/>
                  </a:cubicBezTo>
                  <a:lnTo>
                    <a:pt x="584" y="3001"/>
                  </a:lnTo>
                  <a:cubicBezTo>
                    <a:pt x="417" y="3001"/>
                    <a:pt x="298" y="2870"/>
                    <a:pt x="298" y="2715"/>
                  </a:cubicBezTo>
                  <a:lnTo>
                    <a:pt x="298" y="572"/>
                  </a:lnTo>
                  <a:cubicBezTo>
                    <a:pt x="298" y="418"/>
                    <a:pt x="429" y="298"/>
                    <a:pt x="584" y="298"/>
                  </a:cubicBezTo>
                  <a:close/>
                  <a:moveTo>
                    <a:pt x="584" y="1"/>
                  </a:moveTo>
                  <a:cubicBezTo>
                    <a:pt x="262" y="1"/>
                    <a:pt x="0" y="251"/>
                    <a:pt x="0" y="572"/>
                  </a:cubicBezTo>
                  <a:lnTo>
                    <a:pt x="0" y="2715"/>
                  </a:lnTo>
                  <a:cubicBezTo>
                    <a:pt x="0" y="3037"/>
                    <a:pt x="250" y="3299"/>
                    <a:pt x="584" y="3299"/>
                  </a:cubicBezTo>
                  <a:lnTo>
                    <a:pt x="6025" y="3299"/>
                  </a:lnTo>
                  <a:cubicBezTo>
                    <a:pt x="6335" y="3299"/>
                    <a:pt x="6608" y="3049"/>
                    <a:pt x="6608" y="2715"/>
                  </a:cubicBezTo>
                  <a:lnTo>
                    <a:pt x="6608" y="572"/>
                  </a:lnTo>
                  <a:cubicBezTo>
                    <a:pt x="6608" y="263"/>
                    <a:pt x="6358" y="1"/>
                    <a:pt x="6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663;p59"/>
            <p:cNvGrpSpPr/>
            <p:nvPr/>
          </p:nvGrpSpPr>
          <p:grpSpPr>
            <a:xfrm>
              <a:off x="5552737" y="3869209"/>
              <a:ext cx="698967" cy="459612"/>
              <a:chOff x="3887375" y="2445375"/>
              <a:chExt cx="434600" cy="285775"/>
            </a:xfrm>
          </p:grpSpPr>
          <p:sp>
            <p:nvSpPr>
              <p:cNvPr id="1049558" name="Google Shape;2664;p59"/>
              <p:cNvSpPr/>
              <p:nvPr/>
            </p:nvSpPr>
            <p:spPr>
              <a:xfrm>
                <a:off x="3891250" y="2448650"/>
                <a:ext cx="426850" cy="278325"/>
              </a:xfrm>
              <a:custGeom>
                <a:avLst/>
                <a:gdLst/>
                <a:ahLst/>
                <a:cxnLst/>
                <a:rect l="l" t="t" r="r" b="b"/>
                <a:pathLst>
                  <a:path w="17074" h="11133" extrusionOk="0">
                    <a:moveTo>
                      <a:pt x="1560" y="0"/>
                    </a:moveTo>
                    <a:cubicBezTo>
                      <a:pt x="691" y="0"/>
                      <a:pt x="0" y="703"/>
                      <a:pt x="0" y="1572"/>
                    </a:cubicBezTo>
                    <a:lnTo>
                      <a:pt x="0" y="9573"/>
                    </a:lnTo>
                    <a:cubicBezTo>
                      <a:pt x="0" y="10442"/>
                      <a:pt x="691" y="11133"/>
                      <a:pt x="1560" y="11133"/>
                    </a:cubicBezTo>
                    <a:lnTo>
                      <a:pt x="15514" y="11133"/>
                    </a:lnTo>
                    <a:cubicBezTo>
                      <a:pt x="16383" y="11133"/>
                      <a:pt x="17062" y="10442"/>
                      <a:pt x="17074" y="9573"/>
                    </a:cubicBezTo>
                    <a:lnTo>
                      <a:pt x="17074" y="1572"/>
                    </a:lnTo>
                    <a:cubicBezTo>
                      <a:pt x="17074" y="703"/>
                      <a:pt x="16383" y="0"/>
                      <a:pt x="15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9" name="Google Shape;2665;p59"/>
              <p:cNvSpPr/>
              <p:nvPr/>
            </p:nvSpPr>
            <p:spPr>
              <a:xfrm>
                <a:off x="3887375" y="2445375"/>
                <a:ext cx="434600" cy="285775"/>
              </a:xfrm>
              <a:custGeom>
                <a:avLst/>
                <a:gdLst/>
                <a:ahLst/>
                <a:cxnLst/>
                <a:rect l="l" t="t" r="r" b="b"/>
                <a:pathLst>
                  <a:path w="17384" h="11431" extrusionOk="0">
                    <a:moveTo>
                      <a:pt x="15669" y="310"/>
                    </a:moveTo>
                    <a:cubicBezTo>
                      <a:pt x="16443" y="310"/>
                      <a:pt x="17074" y="941"/>
                      <a:pt x="17074" y="1715"/>
                    </a:cubicBezTo>
                    <a:lnTo>
                      <a:pt x="17074" y="9716"/>
                    </a:lnTo>
                    <a:cubicBezTo>
                      <a:pt x="17074" y="10490"/>
                      <a:pt x="16443" y="11121"/>
                      <a:pt x="15669" y="11121"/>
                    </a:cubicBezTo>
                    <a:lnTo>
                      <a:pt x="1715" y="11121"/>
                    </a:lnTo>
                    <a:cubicBezTo>
                      <a:pt x="941" y="11121"/>
                      <a:pt x="310" y="10490"/>
                      <a:pt x="310" y="9716"/>
                    </a:cubicBezTo>
                    <a:lnTo>
                      <a:pt x="310" y="1715"/>
                    </a:lnTo>
                    <a:cubicBezTo>
                      <a:pt x="310" y="941"/>
                      <a:pt x="941" y="310"/>
                      <a:pt x="1715" y="310"/>
                    </a:cubicBezTo>
                    <a:close/>
                    <a:moveTo>
                      <a:pt x="1715" y="0"/>
                    </a:moveTo>
                    <a:cubicBezTo>
                      <a:pt x="775" y="0"/>
                      <a:pt x="1" y="774"/>
                      <a:pt x="1" y="1715"/>
                    </a:cubicBezTo>
                    <a:lnTo>
                      <a:pt x="1" y="9716"/>
                    </a:lnTo>
                    <a:cubicBezTo>
                      <a:pt x="1" y="10656"/>
                      <a:pt x="775" y="11430"/>
                      <a:pt x="1715" y="11430"/>
                    </a:cubicBezTo>
                    <a:lnTo>
                      <a:pt x="15669" y="11430"/>
                    </a:lnTo>
                    <a:cubicBezTo>
                      <a:pt x="16610" y="11430"/>
                      <a:pt x="17384" y="10656"/>
                      <a:pt x="17384" y="9716"/>
                    </a:cubicBezTo>
                    <a:lnTo>
                      <a:pt x="17384" y="1715"/>
                    </a:lnTo>
                    <a:cubicBezTo>
                      <a:pt x="17384" y="774"/>
                      <a:pt x="16610" y="0"/>
                      <a:pt x="15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0" name="Google Shape;2666;p59"/>
              <p:cNvSpPr/>
              <p:nvPr/>
            </p:nvSpPr>
            <p:spPr>
              <a:xfrm>
                <a:off x="3937675" y="2483175"/>
                <a:ext cx="110750" cy="31275"/>
              </a:xfrm>
              <a:custGeom>
                <a:avLst/>
                <a:gdLst/>
                <a:ahLst/>
                <a:cxnLst/>
                <a:rect l="l" t="t" r="r" b="b"/>
                <a:pathLst>
                  <a:path w="4430" h="1251" extrusionOk="0">
                    <a:moveTo>
                      <a:pt x="1" y="1"/>
                    </a:moveTo>
                    <a:lnTo>
                      <a:pt x="1" y="1251"/>
                    </a:lnTo>
                    <a:lnTo>
                      <a:pt x="4430" y="1251"/>
                    </a:lnTo>
                    <a:lnTo>
                      <a:pt x="4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1" name="Google Shape;2667;p59"/>
              <p:cNvSpPr/>
              <p:nvPr/>
            </p:nvSpPr>
            <p:spPr>
              <a:xfrm>
                <a:off x="4048700" y="2483175"/>
                <a:ext cx="222975" cy="31275"/>
              </a:xfrm>
              <a:custGeom>
                <a:avLst/>
                <a:gdLst/>
                <a:ahLst/>
                <a:cxnLst/>
                <a:rect l="l" t="t" r="r" b="b"/>
                <a:pathLst>
                  <a:path w="8919" h="1251" extrusionOk="0">
                    <a:moveTo>
                      <a:pt x="1" y="1"/>
                    </a:moveTo>
                    <a:lnTo>
                      <a:pt x="1" y="1251"/>
                    </a:lnTo>
                    <a:lnTo>
                      <a:pt x="8919" y="1251"/>
                    </a:lnTo>
                    <a:lnTo>
                      <a:pt x="89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2" name="Google Shape;2668;p59"/>
              <p:cNvSpPr/>
              <p:nvPr/>
            </p:nvSpPr>
            <p:spPr>
              <a:xfrm>
                <a:off x="3937675" y="2542700"/>
                <a:ext cx="231600" cy="31275"/>
              </a:xfrm>
              <a:custGeom>
                <a:avLst/>
                <a:gdLst/>
                <a:ahLst/>
                <a:cxnLst/>
                <a:rect l="l" t="t" r="r" b="b"/>
                <a:pathLst>
                  <a:path w="9264" h="1251" extrusionOk="0">
                    <a:moveTo>
                      <a:pt x="1" y="1"/>
                    </a:moveTo>
                    <a:lnTo>
                      <a:pt x="1" y="1251"/>
                    </a:lnTo>
                    <a:lnTo>
                      <a:pt x="9264" y="1251"/>
                    </a:lnTo>
                    <a:lnTo>
                      <a:pt x="92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3" name="Google Shape;2669;p59"/>
              <p:cNvSpPr/>
              <p:nvPr/>
            </p:nvSpPr>
            <p:spPr>
              <a:xfrm>
                <a:off x="4169250" y="2542700"/>
                <a:ext cx="102425" cy="31275"/>
              </a:xfrm>
              <a:custGeom>
                <a:avLst/>
                <a:gdLst/>
                <a:ahLst/>
                <a:cxnLst/>
                <a:rect l="l" t="t" r="r" b="b"/>
                <a:pathLst>
                  <a:path w="4097" h="1251" extrusionOk="0">
                    <a:moveTo>
                      <a:pt x="1" y="1"/>
                    </a:moveTo>
                    <a:lnTo>
                      <a:pt x="1" y="1251"/>
                    </a:lnTo>
                    <a:lnTo>
                      <a:pt x="4097" y="1251"/>
                    </a:lnTo>
                    <a:lnTo>
                      <a:pt x="40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4" name="Google Shape;2670;p59"/>
              <p:cNvSpPr/>
              <p:nvPr/>
            </p:nvSpPr>
            <p:spPr>
              <a:xfrm>
                <a:off x="3937675" y="2602225"/>
                <a:ext cx="167025" cy="31300"/>
              </a:xfrm>
              <a:custGeom>
                <a:avLst/>
                <a:gdLst/>
                <a:ahLst/>
                <a:cxnLst/>
                <a:rect l="l" t="t" r="r" b="b"/>
                <a:pathLst>
                  <a:path w="6681" h="1252" extrusionOk="0">
                    <a:moveTo>
                      <a:pt x="1" y="1"/>
                    </a:moveTo>
                    <a:lnTo>
                      <a:pt x="1" y="1251"/>
                    </a:lnTo>
                    <a:lnTo>
                      <a:pt x="6680" y="1251"/>
                    </a:lnTo>
                    <a:lnTo>
                      <a:pt x="6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5" name="Google Shape;2671;p59"/>
              <p:cNvSpPr/>
              <p:nvPr/>
            </p:nvSpPr>
            <p:spPr>
              <a:xfrm>
                <a:off x="4104675" y="2602225"/>
                <a:ext cx="167000" cy="31300"/>
              </a:xfrm>
              <a:custGeom>
                <a:avLst/>
                <a:gdLst/>
                <a:ahLst/>
                <a:cxnLst/>
                <a:rect l="l" t="t" r="r" b="b"/>
                <a:pathLst>
                  <a:path w="6680" h="1252" extrusionOk="0">
                    <a:moveTo>
                      <a:pt x="0" y="1"/>
                    </a:moveTo>
                    <a:lnTo>
                      <a:pt x="0" y="1251"/>
                    </a:lnTo>
                    <a:lnTo>
                      <a:pt x="6680" y="1251"/>
                    </a:lnTo>
                    <a:lnTo>
                      <a:pt x="66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6" name="Google Shape;2672;p59"/>
              <p:cNvSpPr/>
              <p:nvPr/>
            </p:nvSpPr>
            <p:spPr>
              <a:xfrm>
                <a:off x="3937675" y="2661775"/>
                <a:ext cx="272375" cy="31275"/>
              </a:xfrm>
              <a:custGeom>
                <a:avLst/>
                <a:gdLst/>
                <a:ahLst/>
                <a:cxnLst/>
                <a:rect l="l" t="t" r="r" b="b"/>
                <a:pathLst>
                  <a:path w="10895" h="1251" extrusionOk="0">
                    <a:moveTo>
                      <a:pt x="1" y="0"/>
                    </a:moveTo>
                    <a:lnTo>
                      <a:pt x="1" y="1250"/>
                    </a:lnTo>
                    <a:lnTo>
                      <a:pt x="10895" y="1250"/>
                    </a:lnTo>
                    <a:lnTo>
                      <a:pt x="10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7" name="Google Shape;2673;p59"/>
              <p:cNvSpPr/>
              <p:nvPr/>
            </p:nvSpPr>
            <p:spPr>
              <a:xfrm>
                <a:off x="4210325" y="2661775"/>
                <a:ext cx="61350" cy="31275"/>
              </a:xfrm>
              <a:custGeom>
                <a:avLst/>
                <a:gdLst/>
                <a:ahLst/>
                <a:cxnLst/>
                <a:rect l="l" t="t" r="r" b="b"/>
                <a:pathLst>
                  <a:path w="2454" h="1251" extrusionOk="0">
                    <a:moveTo>
                      <a:pt x="1" y="0"/>
                    </a:moveTo>
                    <a:lnTo>
                      <a:pt x="1" y="1250"/>
                    </a:lnTo>
                    <a:lnTo>
                      <a:pt x="2454" y="1250"/>
                    </a:lnTo>
                    <a:lnTo>
                      <a:pt x="24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674;p59"/>
            <p:cNvGrpSpPr/>
            <p:nvPr/>
          </p:nvGrpSpPr>
          <p:grpSpPr>
            <a:xfrm>
              <a:off x="5658663" y="2777188"/>
              <a:ext cx="877525" cy="623000"/>
              <a:chOff x="4893750" y="2969250"/>
              <a:chExt cx="877525" cy="623000"/>
            </a:xfrm>
          </p:grpSpPr>
          <p:sp>
            <p:nvSpPr>
              <p:cNvPr id="1049568" name="Google Shape;2675;p59"/>
              <p:cNvSpPr/>
              <p:nvPr/>
            </p:nvSpPr>
            <p:spPr>
              <a:xfrm>
                <a:off x="4893750" y="2969250"/>
                <a:ext cx="877525" cy="623000"/>
              </a:xfrm>
              <a:custGeom>
                <a:avLst/>
                <a:gdLst/>
                <a:ahLst/>
                <a:cxnLst/>
                <a:rect l="l" t="t" r="r" b="b"/>
                <a:pathLst>
                  <a:path w="35101" h="24920" extrusionOk="0">
                    <a:moveTo>
                      <a:pt x="1572" y="0"/>
                    </a:moveTo>
                    <a:cubicBezTo>
                      <a:pt x="703" y="0"/>
                      <a:pt x="1" y="703"/>
                      <a:pt x="1" y="1560"/>
                    </a:cubicBezTo>
                    <a:lnTo>
                      <a:pt x="1" y="23348"/>
                    </a:lnTo>
                    <a:cubicBezTo>
                      <a:pt x="1" y="24217"/>
                      <a:pt x="703" y="24920"/>
                      <a:pt x="1572" y="24920"/>
                    </a:cubicBezTo>
                    <a:lnTo>
                      <a:pt x="33541" y="24920"/>
                    </a:lnTo>
                    <a:cubicBezTo>
                      <a:pt x="34398" y="24920"/>
                      <a:pt x="35088" y="24217"/>
                      <a:pt x="35100" y="23348"/>
                    </a:cubicBezTo>
                    <a:lnTo>
                      <a:pt x="35100" y="1560"/>
                    </a:lnTo>
                    <a:cubicBezTo>
                      <a:pt x="35100" y="703"/>
                      <a:pt x="34398" y="0"/>
                      <a:pt x="33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9" name="Google Shape;2676;p59"/>
              <p:cNvSpPr/>
              <p:nvPr/>
            </p:nvSpPr>
            <p:spPr>
              <a:xfrm>
                <a:off x="4961325" y="3037100"/>
                <a:ext cx="198250" cy="19375"/>
              </a:xfrm>
              <a:custGeom>
                <a:avLst/>
                <a:gdLst/>
                <a:ahLst/>
                <a:cxnLst/>
                <a:rect l="l" t="t" r="r" b="b"/>
                <a:pathLst>
                  <a:path w="7930" h="775" extrusionOk="0">
                    <a:moveTo>
                      <a:pt x="0" y="1"/>
                    </a:moveTo>
                    <a:lnTo>
                      <a:pt x="0" y="775"/>
                    </a:lnTo>
                    <a:lnTo>
                      <a:pt x="7930" y="775"/>
                    </a:lnTo>
                    <a:lnTo>
                      <a:pt x="79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0" name="Google Shape;2677;p59"/>
              <p:cNvSpPr/>
              <p:nvPr/>
            </p:nvSpPr>
            <p:spPr>
              <a:xfrm>
                <a:off x="4961325" y="3087425"/>
                <a:ext cx="243500" cy="19350"/>
              </a:xfrm>
              <a:custGeom>
                <a:avLst/>
                <a:gdLst/>
                <a:ahLst/>
                <a:cxnLst/>
                <a:rect l="l" t="t" r="r" b="b"/>
                <a:pathLst>
                  <a:path w="9740" h="774" extrusionOk="0">
                    <a:moveTo>
                      <a:pt x="0" y="0"/>
                    </a:moveTo>
                    <a:lnTo>
                      <a:pt x="0" y="774"/>
                    </a:lnTo>
                    <a:lnTo>
                      <a:pt x="9740" y="774"/>
                    </a:lnTo>
                    <a:lnTo>
                      <a:pt x="9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1" name="Google Shape;2678;p59"/>
              <p:cNvSpPr/>
              <p:nvPr/>
            </p:nvSpPr>
            <p:spPr>
              <a:xfrm>
                <a:off x="4961325" y="3138025"/>
                <a:ext cx="168500" cy="19350"/>
              </a:xfrm>
              <a:custGeom>
                <a:avLst/>
                <a:gdLst/>
                <a:ahLst/>
                <a:cxnLst/>
                <a:rect l="l" t="t" r="r" b="b"/>
                <a:pathLst>
                  <a:path w="6740" h="774" extrusionOk="0">
                    <a:moveTo>
                      <a:pt x="0" y="0"/>
                    </a:moveTo>
                    <a:lnTo>
                      <a:pt x="0" y="774"/>
                    </a:lnTo>
                    <a:lnTo>
                      <a:pt x="6739" y="774"/>
                    </a:lnTo>
                    <a:lnTo>
                      <a:pt x="67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2" name="Google Shape;2679;p59"/>
              <p:cNvSpPr/>
              <p:nvPr/>
            </p:nvSpPr>
            <p:spPr>
              <a:xfrm>
                <a:off x="4961325" y="3188925"/>
                <a:ext cx="168500" cy="19050"/>
              </a:xfrm>
              <a:custGeom>
                <a:avLst/>
                <a:gdLst/>
                <a:ahLst/>
                <a:cxnLst/>
                <a:rect l="l" t="t" r="r" b="b"/>
                <a:pathLst>
                  <a:path w="6740" h="762" extrusionOk="0">
                    <a:moveTo>
                      <a:pt x="0" y="0"/>
                    </a:moveTo>
                    <a:lnTo>
                      <a:pt x="0" y="762"/>
                    </a:lnTo>
                    <a:lnTo>
                      <a:pt x="6739" y="762"/>
                    </a:lnTo>
                    <a:lnTo>
                      <a:pt x="67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3" name="Google Shape;2680;p59"/>
              <p:cNvSpPr/>
              <p:nvPr/>
            </p:nvSpPr>
            <p:spPr>
              <a:xfrm>
                <a:off x="5158675" y="3188925"/>
                <a:ext cx="43475" cy="19050"/>
              </a:xfrm>
              <a:custGeom>
                <a:avLst/>
                <a:gdLst/>
                <a:ahLst/>
                <a:cxnLst/>
                <a:rect l="l" t="t" r="r" b="b"/>
                <a:pathLst>
                  <a:path w="1739" h="762" extrusionOk="0">
                    <a:moveTo>
                      <a:pt x="0" y="0"/>
                    </a:moveTo>
                    <a:lnTo>
                      <a:pt x="0" y="762"/>
                    </a:lnTo>
                    <a:lnTo>
                      <a:pt x="1739" y="762"/>
                    </a:lnTo>
                    <a:lnTo>
                      <a:pt x="17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4" name="Google Shape;2681;p59"/>
              <p:cNvSpPr/>
              <p:nvPr/>
            </p:nvSpPr>
            <p:spPr>
              <a:xfrm>
                <a:off x="5350350" y="3314525"/>
                <a:ext cx="198275" cy="19375"/>
              </a:xfrm>
              <a:custGeom>
                <a:avLst/>
                <a:gdLst/>
                <a:ahLst/>
                <a:cxnLst/>
                <a:rect l="l" t="t" r="r" b="b"/>
                <a:pathLst>
                  <a:path w="7931" h="775" extrusionOk="0">
                    <a:moveTo>
                      <a:pt x="1" y="0"/>
                    </a:moveTo>
                    <a:lnTo>
                      <a:pt x="1" y="774"/>
                    </a:lnTo>
                    <a:lnTo>
                      <a:pt x="7930" y="774"/>
                    </a:lnTo>
                    <a:lnTo>
                      <a:pt x="79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5" name="Google Shape;2682;p59"/>
              <p:cNvSpPr/>
              <p:nvPr/>
            </p:nvSpPr>
            <p:spPr>
              <a:xfrm>
                <a:off x="5591750" y="3314525"/>
                <a:ext cx="44075" cy="19375"/>
              </a:xfrm>
              <a:custGeom>
                <a:avLst/>
                <a:gdLst/>
                <a:ahLst/>
                <a:cxnLst/>
                <a:rect l="l" t="t" r="r" b="b"/>
                <a:pathLst>
                  <a:path w="1763" h="775" extrusionOk="0">
                    <a:moveTo>
                      <a:pt x="1" y="0"/>
                    </a:moveTo>
                    <a:lnTo>
                      <a:pt x="1" y="774"/>
                    </a:lnTo>
                    <a:lnTo>
                      <a:pt x="1763" y="774"/>
                    </a:lnTo>
                    <a:lnTo>
                      <a:pt x="17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6" name="Google Shape;2683;p59"/>
              <p:cNvSpPr/>
              <p:nvPr/>
            </p:nvSpPr>
            <p:spPr>
              <a:xfrm>
                <a:off x="5350350" y="3365125"/>
                <a:ext cx="168500" cy="19375"/>
              </a:xfrm>
              <a:custGeom>
                <a:avLst/>
                <a:gdLst/>
                <a:ahLst/>
                <a:cxnLst/>
                <a:rect l="l" t="t" r="r" b="b"/>
                <a:pathLst>
                  <a:path w="6740" h="775" extrusionOk="0">
                    <a:moveTo>
                      <a:pt x="1" y="0"/>
                    </a:moveTo>
                    <a:lnTo>
                      <a:pt x="1" y="774"/>
                    </a:lnTo>
                    <a:lnTo>
                      <a:pt x="6740" y="774"/>
                    </a:lnTo>
                    <a:lnTo>
                      <a:pt x="6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7" name="Google Shape;2684;p59"/>
              <p:cNvSpPr/>
              <p:nvPr/>
            </p:nvSpPr>
            <p:spPr>
              <a:xfrm>
                <a:off x="5560500" y="3365125"/>
                <a:ext cx="149150" cy="19375"/>
              </a:xfrm>
              <a:custGeom>
                <a:avLst/>
                <a:gdLst/>
                <a:ahLst/>
                <a:cxnLst/>
                <a:rect l="l" t="t" r="r" b="b"/>
                <a:pathLst>
                  <a:path w="5966" h="775" extrusionOk="0">
                    <a:moveTo>
                      <a:pt x="1" y="0"/>
                    </a:moveTo>
                    <a:lnTo>
                      <a:pt x="1" y="774"/>
                    </a:lnTo>
                    <a:lnTo>
                      <a:pt x="5966" y="774"/>
                    </a:lnTo>
                    <a:lnTo>
                      <a:pt x="59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8" name="Google Shape;2685;p59"/>
              <p:cNvSpPr/>
              <p:nvPr/>
            </p:nvSpPr>
            <p:spPr>
              <a:xfrm>
                <a:off x="5350350" y="3415725"/>
                <a:ext cx="122075" cy="19375"/>
              </a:xfrm>
              <a:custGeom>
                <a:avLst/>
                <a:gdLst/>
                <a:ahLst/>
                <a:cxnLst/>
                <a:rect l="l" t="t" r="r" b="b"/>
                <a:pathLst>
                  <a:path w="4883" h="775" extrusionOk="0">
                    <a:moveTo>
                      <a:pt x="1" y="0"/>
                    </a:moveTo>
                    <a:lnTo>
                      <a:pt x="1" y="774"/>
                    </a:lnTo>
                    <a:lnTo>
                      <a:pt x="4882" y="774"/>
                    </a:lnTo>
                    <a:lnTo>
                      <a:pt x="4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9" name="Google Shape;2686;p59"/>
              <p:cNvSpPr/>
              <p:nvPr/>
            </p:nvSpPr>
            <p:spPr>
              <a:xfrm>
                <a:off x="5508700" y="3415725"/>
                <a:ext cx="200950" cy="19375"/>
              </a:xfrm>
              <a:custGeom>
                <a:avLst/>
                <a:gdLst/>
                <a:ahLst/>
                <a:cxnLst/>
                <a:rect l="l" t="t" r="r" b="b"/>
                <a:pathLst>
                  <a:path w="8038" h="775" extrusionOk="0">
                    <a:moveTo>
                      <a:pt x="1" y="0"/>
                    </a:moveTo>
                    <a:lnTo>
                      <a:pt x="1" y="774"/>
                    </a:lnTo>
                    <a:lnTo>
                      <a:pt x="8038" y="774"/>
                    </a:lnTo>
                    <a:lnTo>
                      <a:pt x="80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0" name="Google Shape;2687;p59"/>
              <p:cNvSpPr/>
              <p:nvPr/>
            </p:nvSpPr>
            <p:spPr>
              <a:xfrm>
                <a:off x="5350350" y="3466325"/>
                <a:ext cx="168500" cy="19375"/>
              </a:xfrm>
              <a:custGeom>
                <a:avLst/>
                <a:gdLst/>
                <a:ahLst/>
                <a:cxnLst/>
                <a:rect l="l" t="t" r="r" b="b"/>
                <a:pathLst>
                  <a:path w="6740" h="775" extrusionOk="0">
                    <a:moveTo>
                      <a:pt x="1" y="1"/>
                    </a:moveTo>
                    <a:lnTo>
                      <a:pt x="1" y="774"/>
                    </a:lnTo>
                    <a:lnTo>
                      <a:pt x="6740" y="774"/>
                    </a:lnTo>
                    <a:lnTo>
                      <a:pt x="67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1" name="Google Shape;2688;p59"/>
              <p:cNvSpPr/>
              <p:nvPr/>
            </p:nvSpPr>
            <p:spPr>
              <a:xfrm>
                <a:off x="5548000" y="3466325"/>
                <a:ext cx="43475" cy="19375"/>
              </a:xfrm>
              <a:custGeom>
                <a:avLst/>
                <a:gdLst/>
                <a:ahLst/>
                <a:cxnLst/>
                <a:rect l="l" t="t" r="r" b="b"/>
                <a:pathLst>
                  <a:path w="1739" h="775" extrusionOk="0">
                    <a:moveTo>
                      <a:pt x="1" y="1"/>
                    </a:moveTo>
                    <a:lnTo>
                      <a:pt x="1" y="774"/>
                    </a:lnTo>
                    <a:lnTo>
                      <a:pt x="1739" y="774"/>
                    </a:lnTo>
                    <a:lnTo>
                      <a:pt x="17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2" name="Google Shape;2689;p59"/>
              <p:cNvSpPr/>
              <p:nvPr/>
            </p:nvSpPr>
            <p:spPr>
              <a:xfrm>
                <a:off x="5350050" y="3030550"/>
                <a:ext cx="363475" cy="233100"/>
              </a:xfrm>
              <a:custGeom>
                <a:avLst/>
                <a:gdLst/>
                <a:ahLst/>
                <a:cxnLst/>
                <a:rect l="l" t="t" r="r" b="b"/>
                <a:pathLst>
                  <a:path w="14539" h="9324" extrusionOk="0">
                    <a:moveTo>
                      <a:pt x="13622" y="334"/>
                    </a:moveTo>
                    <a:cubicBezTo>
                      <a:pt x="13955" y="334"/>
                      <a:pt x="14241" y="608"/>
                      <a:pt x="14241" y="953"/>
                    </a:cubicBezTo>
                    <a:lnTo>
                      <a:pt x="14241" y="8395"/>
                    </a:lnTo>
                    <a:cubicBezTo>
                      <a:pt x="14241" y="8740"/>
                      <a:pt x="13955" y="9026"/>
                      <a:pt x="13622" y="9026"/>
                    </a:cubicBezTo>
                    <a:lnTo>
                      <a:pt x="953" y="9026"/>
                    </a:lnTo>
                    <a:cubicBezTo>
                      <a:pt x="608" y="9026"/>
                      <a:pt x="322" y="8740"/>
                      <a:pt x="322" y="8395"/>
                    </a:cubicBezTo>
                    <a:lnTo>
                      <a:pt x="322" y="953"/>
                    </a:lnTo>
                    <a:cubicBezTo>
                      <a:pt x="322" y="608"/>
                      <a:pt x="608" y="334"/>
                      <a:pt x="953" y="334"/>
                    </a:cubicBezTo>
                    <a:close/>
                    <a:moveTo>
                      <a:pt x="942" y="1"/>
                    </a:moveTo>
                    <a:cubicBezTo>
                      <a:pt x="418" y="1"/>
                      <a:pt x="1" y="418"/>
                      <a:pt x="1" y="942"/>
                    </a:cubicBezTo>
                    <a:lnTo>
                      <a:pt x="1" y="8383"/>
                    </a:lnTo>
                    <a:cubicBezTo>
                      <a:pt x="1" y="8907"/>
                      <a:pt x="418" y="9323"/>
                      <a:pt x="942" y="9323"/>
                    </a:cubicBezTo>
                    <a:lnTo>
                      <a:pt x="13598" y="9323"/>
                    </a:lnTo>
                    <a:cubicBezTo>
                      <a:pt x="14122" y="9323"/>
                      <a:pt x="14538" y="8907"/>
                      <a:pt x="14538" y="8383"/>
                    </a:cubicBezTo>
                    <a:lnTo>
                      <a:pt x="14538" y="942"/>
                    </a:lnTo>
                    <a:cubicBezTo>
                      <a:pt x="14538" y="418"/>
                      <a:pt x="14122" y="1"/>
                      <a:pt x="135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3" name="Google Shape;2690;p59"/>
              <p:cNvSpPr/>
              <p:nvPr/>
            </p:nvSpPr>
            <p:spPr>
              <a:xfrm>
                <a:off x="5393525" y="3086825"/>
                <a:ext cx="274150" cy="118475"/>
              </a:xfrm>
              <a:custGeom>
                <a:avLst/>
                <a:gdLst/>
                <a:ahLst/>
                <a:cxnLst/>
                <a:rect l="l" t="t" r="r" b="b"/>
                <a:pathLst>
                  <a:path w="10966" h="4739" extrusionOk="0">
                    <a:moveTo>
                      <a:pt x="3703" y="0"/>
                    </a:moveTo>
                    <a:lnTo>
                      <a:pt x="0" y="4739"/>
                    </a:lnTo>
                    <a:lnTo>
                      <a:pt x="10966" y="4739"/>
                    </a:lnTo>
                    <a:lnTo>
                      <a:pt x="8466" y="1536"/>
                    </a:lnTo>
                    <a:lnTo>
                      <a:pt x="6680" y="3798"/>
                    </a:lnTo>
                    <a:lnTo>
                      <a:pt x="37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4" name="Google Shape;2691;p59"/>
              <p:cNvSpPr/>
              <p:nvPr/>
            </p:nvSpPr>
            <p:spPr>
              <a:xfrm>
                <a:off x="5531925" y="3071925"/>
                <a:ext cx="47050" cy="47075"/>
              </a:xfrm>
              <a:custGeom>
                <a:avLst/>
                <a:gdLst/>
                <a:ahLst/>
                <a:cxnLst/>
                <a:rect l="l" t="t" r="r" b="b"/>
                <a:pathLst>
                  <a:path w="1882" h="1883" extrusionOk="0">
                    <a:moveTo>
                      <a:pt x="941" y="1"/>
                    </a:moveTo>
                    <a:cubicBezTo>
                      <a:pt x="417" y="1"/>
                      <a:pt x="1" y="418"/>
                      <a:pt x="1" y="941"/>
                    </a:cubicBezTo>
                    <a:cubicBezTo>
                      <a:pt x="1" y="1453"/>
                      <a:pt x="417" y="1882"/>
                      <a:pt x="941" y="1882"/>
                    </a:cubicBezTo>
                    <a:cubicBezTo>
                      <a:pt x="1465" y="1882"/>
                      <a:pt x="1882" y="1453"/>
                      <a:pt x="1882" y="941"/>
                    </a:cubicBezTo>
                    <a:cubicBezTo>
                      <a:pt x="1882" y="418"/>
                      <a:pt x="1465" y="1"/>
                      <a:pt x="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5" name="Google Shape;2692;p59"/>
              <p:cNvSpPr/>
              <p:nvPr/>
            </p:nvSpPr>
            <p:spPr>
              <a:xfrm>
                <a:off x="4951200" y="3310350"/>
                <a:ext cx="305725" cy="220000"/>
              </a:xfrm>
              <a:custGeom>
                <a:avLst/>
                <a:gdLst/>
                <a:ahLst/>
                <a:cxnLst/>
                <a:rect l="l" t="t" r="r" b="b"/>
                <a:pathLst>
                  <a:path w="12229" h="8800" extrusionOk="0">
                    <a:moveTo>
                      <a:pt x="11312" y="334"/>
                    </a:moveTo>
                    <a:cubicBezTo>
                      <a:pt x="11645" y="334"/>
                      <a:pt x="11931" y="608"/>
                      <a:pt x="11931" y="953"/>
                    </a:cubicBezTo>
                    <a:lnTo>
                      <a:pt x="11931" y="7883"/>
                    </a:lnTo>
                    <a:cubicBezTo>
                      <a:pt x="11931" y="8216"/>
                      <a:pt x="11645" y="8502"/>
                      <a:pt x="11312" y="8502"/>
                    </a:cubicBezTo>
                    <a:lnTo>
                      <a:pt x="953" y="8502"/>
                    </a:lnTo>
                    <a:cubicBezTo>
                      <a:pt x="608" y="8502"/>
                      <a:pt x="322" y="8216"/>
                      <a:pt x="322" y="7883"/>
                    </a:cubicBezTo>
                    <a:lnTo>
                      <a:pt x="322" y="953"/>
                    </a:lnTo>
                    <a:cubicBezTo>
                      <a:pt x="322" y="608"/>
                      <a:pt x="608" y="334"/>
                      <a:pt x="953" y="334"/>
                    </a:cubicBezTo>
                    <a:close/>
                    <a:moveTo>
                      <a:pt x="941" y="1"/>
                    </a:moveTo>
                    <a:cubicBezTo>
                      <a:pt x="417" y="1"/>
                      <a:pt x="1" y="417"/>
                      <a:pt x="1" y="941"/>
                    </a:cubicBezTo>
                    <a:lnTo>
                      <a:pt x="1" y="7859"/>
                    </a:lnTo>
                    <a:cubicBezTo>
                      <a:pt x="1" y="8383"/>
                      <a:pt x="417" y="8799"/>
                      <a:pt x="941" y="8799"/>
                    </a:cubicBezTo>
                    <a:lnTo>
                      <a:pt x="11300" y="8799"/>
                    </a:lnTo>
                    <a:cubicBezTo>
                      <a:pt x="11812" y="8799"/>
                      <a:pt x="12228" y="8383"/>
                      <a:pt x="12228" y="7859"/>
                    </a:cubicBezTo>
                    <a:lnTo>
                      <a:pt x="12228" y="941"/>
                    </a:lnTo>
                    <a:cubicBezTo>
                      <a:pt x="12228" y="417"/>
                      <a:pt x="11812" y="1"/>
                      <a:pt x="11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6" name="Google Shape;2693;p59"/>
              <p:cNvSpPr/>
              <p:nvPr/>
            </p:nvSpPr>
            <p:spPr>
              <a:xfrm>
                <a:off x="4987825" y="3374950"/>
                <a:ext cx="230100" cy="98850"/>
              </a:xfrm>
              <a:custGeom>
                <a:avLst/>
                <a:gdLst/>
                <a:ahLst/>
                <a:cxnLst/>
                <a:rect l="l" t="t" r="r" b="b"/>
                <a:pathLst>
                  <a:path w="9204" h="3954" extrusionOk="0">
                    <a:moveTo>
                      <a:pt x="3119" y="0"/>
                    </a:moveTo>
                    <a:lnTo>
                      <a:pt x="0" y="3953"/>
                    </a:lnTo>
                    <a:lnTo>
                      <a:pt x="9204" y="3953"/>
                    </a:lnTo>
                    <a:lnTo>
                      <a:pt x="7108" y="1274"/>
                    </a:lnTo>
                    <a:lnTo>
                      <a:pt x="5620" y="3179"/>
                    </a:lnTo>
                    <a:lnTo>
                      <a:pt x="3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7" name="Google Shape;2694;p59"/>
              <p:cNvSpPr/>
              <p:nvPr/>
            </p:nvSpPr>
            <p:spPr>
              <a:xfrm>
                <a:off x="5104200" y="3362150"/>
                <a:ext cx="39300" cy="39600"/>
              </a:xfrm>
              <a:custGeom>
                <a:avLst/>
                <a:gdLst/>
                <a:ahLst/>
                <a:cxnLst/>
                <a:rect l="l" t="t" r="r" b="b"/>
                <a:pathLst>
                  <a:path w="1572" h="1584" extrusionOk="0">
                    <a:moveTo>
                      <a:pt x="786" y="0"/>
                    </a:moveTo>
                    <a:cubicBezTo>
                      <a:pt x="346" y="0"/>
                      <a:pt x="0" y="358"/>
                      <a:pt x="0" y="786"/>
                    </a:cubicBezTo>
                    <a:cubicBezTo>
                      <a:pt x="0" y="1227"/>
                      <a:pt x="358" y="1584"/>
                      <a:pt x="786" y="1584"/>
                    </a:cubicBezTo>
                    <a:cubicBezTo>
                      <a:pt x="1215" y="1584"/>
                      <a:pt x="1572" y="1227"/>
                      <a:pt x="1572" y="786"/>
                    </a:cubicBezTo>
                    <a:cubicBezTo>
                      <a:pt x="1572" y="358"/>
                      <a:pt x="1215" y="0"/>
                      <a:pt x="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695;p59"/>
            <p:cNvGrpSpPr/>
            <p:nvPr/>
          </p:nvGrpSpPr>
          <p:grpSpPr>
            <a:xfrm>
              <a:off x="5957461" y="3343972"/>
              <a:ext cx="749797" cy="717499"/>
              <a:chOff x="7847861" y="3178722"/>
              <a:chExt cx="749797" cy="717499"/>
            </a:xfrm>
          </p:grpSpPr>
          <p:sp>
            <p:nvSpPr>
              <p:cNvPr id="1049588" name="Google Shape;2696;p59"/>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9" name="Google Shape;2697;p59"/>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0" name="Google Shape;2698;p59"/>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1" name="Google Shape;2699;p59"/>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2" name="Google Shape;2700;p59"/>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701;p59"/>
            <p:cNvGrpSpPr/>
            <p:nvPr/>
          </p:nvGrpSpPr>
          <p:grpSpPr>
            <a:xfrm>
              <a:off x="4088181" y="4294860"/>
              <a:ext cx="1464539" cy="927911"/>
              <a:chOff x="6699267" y="4352378"/>
              <a:chExt cx="1248647" cy="791125"/>
            </a:xfrm>
          </p:grpSpPr>
          <p:sp>
            <p:nvSpPr>
              <p:cNvPr id="1049593" name="Google Shape;2702;p59"/>
              <p:cNvSpPr/>
              <p:nvPr/>
            </p:nvSpPr>
            <p:spPr>
              <a:xfrm flipH="1">
                <a:off x="6699267" y="4352378"/>
                <a:ext cx="649121" cy="791125"/>
              </a:xfrm>
              <a:custGeom>
                <a:avLst/>
                <a:gdLst/>
                <a:ahLst/>
                <a:cxnLst/>
                <a:rect l="l" t="t" r="r" b="b"/>
                <a:pathLst>
                  <a:path w="28821" h="35126" extrusionOk="0">
                    <a:moveTo>
                      <a:pt x="0" y="0"/>
                    </a:moveTo>
                    <a:lnTo>
                      <a:pt x="2502" y="20848"/>
                    </a:lnTo>
                    <a:lnTo>
                      <a:pt x="5404" y="35125"/>
                    </a:lnTo>
                    <a:lnTo>
                      <a:pt x="28821" y="35125"/>
                    </a:lnTo>
                    <a:lnTo>
                      <a:pt x="183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4" name="Google Shape;2703;p59"/>
              <p:cNvSpPr/>
              <p:nvPr/>
            </p:nvSpPr>
            <p:spPr>
              <a:xfrm flipH="1">
                <a:off x="7275505" y="4352378"/>
                <a:ext cx="672409" cy="791125"/>
              </a:xfrm>
              <a:custGeom>
                <a:avLst/>
                <a:gdLst/>
                <a:ahLst/>
                <a:cxnLst/>
                <a:rect l="l" t="t" r="r" b="b"/>
                <a:pathLst>
                  <a:path w="29855" h="35126" extrusionOk="0">
                    <a:moveTo>
                      <a:pt x="10474" y="0"/>
                    </a:moveTo>
                    <a:lnTo>
                      <a:pt x="0" y="35125"/>
                    </a:lnTo>
                    <a:lnTo>
                      <a:pt x="26752" y="35125"/>
                    </a:lnTo>
                    <a:lnTo>
                      <a:pt x="29855" y="20915"/>
                    </a:lnTo>
                    <a:lnTo>
                      <a:pt x="288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5" name="Google Shape;2704;p59"/>
              <p:cNvSpPr/>
              <p:nvPr/>
            </p:nvSpPr>
            <p:spPr>
              <a:xfrm flipH="1">
                <a:off x="6809695" y="4352378"/>
                <a:ext cx="257725" cy="424482"/>
              </a:xfrm>
              <a:custGeom>
                <a:avLst/>
                <a:gdLst/>
                <a:ahLst/>
                <a:cxnLst/>
                <a:rect l="l" t="t" r="r" b="b"/>
                <a:pathLst>
                  <a:path w="11443" h="18847" extrusionOk="0">
                    <a:moveTo>
                      <a:pt x="1" y="0"/>
                    </a:moveTo>
                    <a:cubicBezTo>
                      <a:pt x="334" y="5671"/>
                      <a:pt x="2602" y="11275"/>
                      <a:pt x="6439" y="15511"/>
                    </a:cubicBezTo>
                    <a:cubicBezTo>
                      <a:pt x="7573" y="16812"/>
                      <a:pt x="8907" y="17980"/>
                      <a:pt x="10508" y="18647"/>
                    </a:cubicBezTo>
                    <a:cubicBezTo>
                      <a:pt x="10775" y="18780"/>
                      <a:pt x="11109" y="18814"/>
                      <a:pt x="11442" y="18847"/>
                    </a:cubicBezTo>
                    <a:lnTo>
                      <a:pt x="5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6" name="Google Shape;2705;p59"/>
              <p:cNvSpPr/>
              <p:nvPr/>
            </p:nvSpPr>
            <p:spPr>
              <a:xfrm flipH="1">
                <a:off x="7570009" y="4352378"/>
                <a:ext cx="268986" cy="424482"/>
              </a:xfrm>
              <a:custGeom>
                <a:avLst/>
                <a:gdLst/>
                <a:ahLst/>
                <a:cxnLst/>
                <a:rect l="l" t="t" r="r" b="b"/>
                <a:pathLst>
                  <a:path w="11943" h="18847" extrusionOk="0">
                    <a:moveTo>
                      <a:pt x="5638" y="0"/>
                    </a:moveTo>
                    <a:lnTo>
                      <a:pt x="1" y="18847"/>
                    </a:lnTo>
                    <a:cubicBezTo>
                      <a:pt x="501" y="18847"/>
                      <a:pt x="1002" y="18814"/>
                      <a:pt x="1435" y="18647"/>
                    </a:cubicBezTo>
                    <a:cubicBezTo>
                      <a:pt x="3003" y="17980"/>
                      <a:pt x="4304" y="16812"/>
                      <a:pt x="5471" y="15511"/>
                    </a:cubicBezTo>
                    <a:cubicBezTo>
                      <a:pt x="9274" y="11275"/>
                      <a:pt x="11576" y="5738"/>
                      <a:pt x="119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7" name="Google Shape;2706;p59"/>
              <p:cNvSpPr/>
              <p:nvPr/>
            </p:nvSpPr>
            <p:spPr>
              <a:xfrm flipH="1">
                <a:off x="7251451" y="4352378"/>
                <a:ext cx="84932" cy="471824"/>
              </a:xfrm>
              <a:custGeom>
                <a:avLst/>
                <a:gdLst/>
                <a:ahLst/>
                <a:cxnLst/>
                <a:rect l="l" t="t" r="r" b="b"/>
                <a:pathLst>
                  <a:path w="3771" h="20949" extrusionOk="0">
                    <a:moveTo>
                      <a:pt x="1" y="0"/>
                    </a:moveTo>
                    <a:cubicBezTo>
                      <a:pt x="668" y="6972"/>
                      <a:pt x="1302" y="13943"/>
                      <a:pt x="1969" y="20848"/>
                    </a:cubicBezTo>
                    <a:cubicBezTo>
                      <a:pt x="2503" y="20915"/>
                      <a:pt x="3103" y="20915"/>
                      <a:pt x="3637" y="20948"/>
                    </a:cubicBezTo>
                    <a:cubicBezTo>
                      <a:pt x="3770" y="13977"/>
                      <a:pt x="3470" y="6972"/>
                      <a:pt x="27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598" name="Google Shape;2707;p59"/>
            <p:cNvSpPr/>
            <p:nvPr/>
          </p:nvSpPr>
          <p:spPr>
            <a:xfrm>
              <a:off x="4316488" y="2799575"/>
              <a:ext cx="1033800" cy="1675550"/>
            </a:xfrm>
            <a:custGeom>
              <a:avLst/>
              <a:gdLst/>
              <a:ahLst/>
              <a:cxnLst/>
              <a:rect l="l" t="t" r="r" b="b"/>
              <a:pathLst>
                <a:path w="41352" h="67022" extrusionOk="0">
                  <a:moveTo>
                    <a:pt x="13288" y="1"/>
                  </a:moveTo>
                  <a:lnTo>
                    <a:pt x="1561" y="3215"/>
                  </a:lnTo>
                  <a:lnTo>
                    <a:pt x="2763" y="44852"/>
                  </a:lnTo>
                  <a:cubicBezTo>
                    <a:pt x="2918" y="50781"/>
                    <a:pt x="2168" y="56686"/>
                    <a:pt x="501" y="62378"/>
                  </a:cubicBezTo>
                  <a:lnTo>
                    <a:pt x="1" y="64068"/>
                  </a:lnTo>
                  <a:lnTo>
                    <a:pt x="4371" y="65056"/>
                  </a:lnTo>
                  <a:cubicBezTo>
                    <a:pt x="10189" y="66361"/>
                    <a:pt x="16137" y="67022"/>
                    <a:pt x="22100" y="67022"/>
                  </a:cubicBezTo>
                  <a:cubicBezTo>
                    <a:pt x="24409" y="67022"/>
                    <a:pt x="26721" y="66923"/>
                    <a:pt x="29028" y="66723"/>
                  </a:cubicBezTo>
                  <a:lnTo>
                    <a:pt x="40327" y="65735"/>
                  </a:lnTo>
                  <a:lnTo>
                    <a:pt x="41351" y="27087"/>
                  </a:lnTo>
                  <a:lnTo>
                    <a:pt x="38208" y="5132"/>
                  </a:lnTo>
                  <a:lnTo>
                    <a:pt x="237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9" name="Google Shape;2708;p59"/>
            <p:cNvSpPr/>
            <p:nvPr/>
          </p:nvSpPr>
          <p:spPr>
            <a:xfrm>
              <a:off x="4763588" y="3402925"/>
              <a:ext cx="578950" cy="560525"/>
            </a:xfrm>
            <a:custGeom>
              <a:avLst/>
              <a:gdLst/>
              <a:ahLst/>
              <a:cxnLst/>
              <a:rect l="l" t="t" r="r" b="b"/>
              <a:pathLst>
                <a:path w="23158" h="22421" extrusionOk="0">
                  <a:moveTo>
                    <a:pt x="1596" y="1"/>
                  </a:moveTo>
                  <a:lnTo>
                    <a:pt x="715" y="1644"/>
                  </a:lnTo>
                  <a:cubicBezTo>
                    <a:pt x="0" y="3001"/>
                    <a:pt x="369" y="4668"/>
                    <a:pt x="1596" y="5573"/>
                  </a:cubicBezTo>
                  <a:lnTo>
                    <a:pt x="3274" y="8264"/>
                  </a:lnTo>
                  <a:cubicBezTo>
                    <a:pt x="4822" y="10740"/>
                    <a:pt x="7370" y="12431"/>
                    <a:pt x="10251" y="12907"/>
                  </a:cubicBezTo>
                  <a:lnTo>
                    <a:pt x="22967" y="22420"/>
                  </a:lnTo>
                  <a:lnTo>
                    <a:pt x="23158" y="14836"/>
                  </a:lnTo>
                  <a:lnTo>
                    <a:pt x="9394" y="5573"/>
                  </a:lnTo>
                  <a:lnTo>
                    <a:pt x="1596" y="1"/>
                  </a:ln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0" name="Google Shape;2709;p59"/>
            <p:cNvSpPr/>
            <p:nvPr/>
          </p:nvSpPr>
          <p:spPr>
            <a:xfrm>
              <a:off x="5154113" y="3188025"/>
              <a:ext cx="188125" cy="585800"/>
            </a:xfrm>
            <a:custGeom>
              <a:avLst/>
              <a:gdLst/>
              <a:ahLst/>
              <a:cxnLst/>
              <a:rect l="l" t="t" r="r" b="b"/>
              <a:pathLst>
                <a:path w="7525" h="23432" extrusionOk="0">
                  <a:moveTo>
                    <a:pt x="584" y="0"/>
                  </a:moveTo>
                  <a:lnTo>
                    <a:pt x="465" y="953"/>
                  </a:lnTo>
                  <a:cubicBezTo>
                    <a:pt x="0" y="4894"/>
                    <a:pt x="393" y="8882"/>
                    <a:pt x="1596" y="12669"/>
                  </a:cubicBezTo>
                  <a:lnTo>
                    <a:pt x="4191" y="20765"/>
                  </a:lnTo>
                  <a:lnTo>
                    <a:pt x="7525" y="23432"/>
                  </a:lnTo>
                  <a:lnTo>
                    <a:pt x="7192" y="17241"/>
                  </a:lnTo>
                  <a:lnTo>
                    <a:pt x="584" y="0"/>
                  </a:ln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1" name="Google Shape;2710;p59"/>
            <p:cNvSpPr/>
            <p:nvPr/>
          </p:nvSpPr>
          <p:spPr>
            <a:xfrm>
              <a:off x="4648688" y="2515325"/>
              <a:ext cx="264925" cy="394950"/>
            </a:xfrm>
            <a:custGeom>
              <a:avLst/>
              <a:gdLst/>
              <a:ahLst/>
              <a:cxnLst/>
              <a:rect l="l" t="t" r="r" b="b"/>
              <a:pathLst>
                <a:path w="10597" h="15798" extrusionOk="0">
                  <a:moveTo>
                    <a:pt x="9859" y="0"/>
                  </a:moveTo>
                  <a:lnTo>
                    <a:pt x="0" y="5787"/>
                  </a:lnTo>
                  <a:lnTo>
                    <a:pt x="0" y="12728"/>
                  </a:lnTo>
                  <a:cubicBezTo>
                    <a:pt x="1003" y="14719"/>
                    <a:pt x="2978" y="15797"/>
                    <a:pt x="4987" y="15797"/>
                  </a:cubicBezTo>
                  <a:cubicBezTo>
                    <a:pt x="6342" y="15797"/>
                    <a:pt x="7713" y="15307"/>
                    <a:pt x="8811" y="14276"/>
                  </a:cubicBezTo>
                  <a:lnTo>
                    <a:pt x="10597" y="12597"/>
                  </a:lnTo>
                  <a:lnTo>
                    <a:pt x="9859" y="0"/>
                  </a:ln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2" name="Google Shape;2711;p59"/>
            <p:cNvSpPr/>
            <p:nvPr/>
          </p:nvSpPr>
          <p:spPr>
            <a:xfrm>
              <a:off x="4648088" y="2515625"/>
              <a:ext cx="247975" cy="243500"/>
            </a:xfrm>
            <a:custGeom>
              <a:avLst/>
              <a:gdLst/>
              <a:ahLst/>
              <a:cxnLst/>
              <a:rect l="l" t="t" r="r" b="b"/>
              <a:pathLst>
                <a:path w="9919" h="9740" extrusionOk="0">
                  <a:moveTo>
                    <a:pt x="9859" y="0"/>
                  </a:moveTo>
                  <a:lnTo>
                    <a:pt x="1" y="5775"/>
                  </a:lnTo>
                  <a:lnTo>
                    <a:pt x="1" y="9740"/>
                  </a:lnTo>
                  <a:lnTo>
                    <a:pt x="4501" y="7549"/>
                  </a:lnTo>
                  <a:cubicBezTo>
                    <a:pt x="6573" y="6549"/>
                    <a:pt x="8192" y="4870"/>
                    <a:pt x="9109" y="2798"/>
                  </a:cubicBezTo>
                  <a:lnTo>
                    <a:pt x="9918" y="988"/>
                  </a:lnTo>
                  <a:lnTo>
                    <a:pt x="9859" y="0"/>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3" name="Google Shape;2712;p59"/>
            <p:cNvSpPr/>
            <p:nvPr/>
          </p:nvSpPr>
          <p:spPr>
            <a:xfrm>
              <a:off x="4594213" y="1873200"/>
              <a:ext cx="587600" cy="671900"/>
            </a:xfrm>
            <a:custGeom>
              <a:avLst/>
              <a:gdLst/>
              <a:ahLst/>
              <a:cxnLst/>
              <a:rect l="l" t="t" r="r" b="b"/>
              <a:pathLst>
                <a:path w="23504" h="26876" extrusionOk="0">
                  <a:moveTo>
                    <a:pt x="3865" y="0"/>
                  </a:moveTo>
                  <a:cubicBezTo>
                    <a:pt x="2858" y="0"/>
                    <a:pt x="1856" y="423"/>
                    <a:pt x="1144" y="1147"/>
                  </a:cubicBezTo>
                  <a:cubicBezTo>
                    <a:pt x="405" y="1897"/>
                    <a:pt x="1" y="2992"/>
                    <a:pt x="60" y="4040"/>
                  </a:cubicBezTo>
                  <a:cubicBezTo>
                    <a:pt x="3203" y="6266"/>
                    <a:pt x="6251" y="9064"/>
                    <a:pt x="7609" y="12660"/>
                  </a:cubicBezTo>
                  <a:cubicBezTo>
                    <a:pt x="8323" y="14565"/>
                    <a:pt x="8406" y="16637"/>
                    <a:pt x="8490" y="18673"/>
                  </a:cubicBezTo>
                  <a:cubicBezTo>
                    <a:pt x="8573" y="21411"/>
                    <a:pt x="8609" y="24138"/>
                    <a:pt x="8585" y="26876"/>
                  </a:cubicBezTo>
                  <a:cubicBezTo>
                    <a:pt x="8585" y="26769"/>
                    <a:pt x="13609" y="25519"/>
                    <a:pt x="15943" y="24840"/>
                  </a:cubicBezTo>
                  <a:cubicBezTo>
                    <a:pt x="15956" y="24840"/>
                    <a:pt x="15969" y="24840"/>
                    <a:pt x="15982" y="24840"/>
                  </a:cubicBezTo>
                  <a:cubicBezTo>
                    <a:pt x="17048" y="24840"/>
                    <a:pt x="17935" y="23887"/>
                    <a:pt x="18229" y="22840"/>
                  </a:cubicBezTo>
                  <a:cubicBezTo>
                    <a:pt x="18527" y="21804"/>
                    <a:pt x="18384" y="20685"/>
                    <a:pt x="18324" y="19601"/>
                  </a:cubicBezTo>
                  <a:cubicBezTo>
                    <a:pt x="18265" y="18518"/>
                    <a:pt x="18289" y="17351"/>
                    <a:pt x="18884" y="16446"/>
                  </a:cubicBezTo>
                  <a:cubicBezTo>
                    <a:pt x="19455" y="15601"/>
                    <a:pt x="20408" y="15101"/>
                    <a:pt x="21265" y="14589"/>
                  </a:cubicBezTo>
                  <a:cubicBezTo>
                    <a:pt x="22134" y="14053"/>
                    <a:pt x="23015" y="13350"/>
                    <a:pt x="23218" y="12350"/>
                  </a:cubicBezTo>
                  <a:cubicBezTo>
                    <a:pt x="23503" y="10993"/>
                    <a:pt x="22408" y="9731"/>
                    <a:pt x="21265" y="8957"/>
                  </a:cubicBezTo>
                  <a:cubicBezTo>
                    <a:pt x="20122" y="8183"/>
                    <a:pt x="18789" y="7588"/>
                    <a:pt x="18015" y="6433"/>
                  </a:cubicBezTo>
                  <a:cubicBezTo>
                    <a:pt x="16955" y="4838"/>
                    <a:pt x="17205" y="2468"/>
                    <a:pt x="15705" y="1289"/>
                  </a:cubicBezTo>
                  <a:cubicBezTo>
                    <a:pt x="15105" y="824"/>
                    <a:pt x="14358" y="662"/>
                    <a:pt x="13589" y="662"/>
                  </a:cubicBezTo>
                  <a:cubicBezTo>
                    <a:pt x="13139" y="662"/>
                    <a:pt x="12680" y="718"/>
                    <a:pt x="12240" y="801"/>
                  </a:cubicBezTo>
                  <a:cubicBezTo>
                    <a:pt x="11207" y="1000"/>
                    <a:pt x="10166" y="1335"/>
                    <a:pt x="9123" y="1335"/>
                  </a:cubicBezTo>
                  <a:cubicBezTo>
                    <a:pt x="8975" y="1335"/>
                    <a:pt x="8828" y="1328"/>
                    <a:pt x="8680" y="1313"/>
                  </a:cubicBezTo>
                  <a:cubicBezTo>
                    <a:pt x="7073" y="1147"/>
                    <a:pt x="5632" y="75"/>
                    <a:pt x="4025" y="4"/>
                  </a:cubicBezTo>
                  <a:cubicBezTo>
                    <a:pt x="3971" y="1"/>
                    <a:pt x="3918" y="0"/>
                    <a:pt x="3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4" name="Google Shape;2713;p59"/>
            <p:cNvSpPr/>
            <p:nvPr/>
          </p:nvSpPr>
          <p:spPr>
            <a:xfrm>
              <a:off x="4392113" y="2062875"/>
              <a:ext cx="512875" cy="631500"/>
            </a:xfrm>
            <a:custGeom>
              <a:avLst/>
              <a:gdLst/>
              <a:ahLst/>
              <a:cxnLst/>
              <a:rect l="l" t="t" r="r" b="b"/>
              <a:pathLst>
                <a:path w="20515" h="25260" extrusionOk="0">
                  <a:moveTo>
                    <a:pt x="2286" y="1"/>
                  </a:moveTo>
                  <a:lnTo>
                    <a:pt x="726" y="1180"/>
                  </a:lnTo>
                  <a:lnTo>
                    <a:pt x="0" y="13860"/>
                  </a:lnTo>
                  <a:lnTo>
                    <a:pt x="238" y="17277"/>
                  </a:lnTo>
                  <a:cubicBezTo>
                    <a:pt x="488" y="20908"/>
                    <a:pt x="3012" y="23992"/>
                    <a:pt x="6525" y="24956"/>
                  </a:cubicBezTo>
                  <a:cubicBezTo>
                    <a:pt x="7261" y="25159"/>
                    <a:pt x="8017" y="25259"/>
                    <a:pt x="8774" y="25259"/>
                  </a:cubicBezTo>
                  <a:cubicBezTo>
                    <a:pt x="9754" y="25259"/>
                    <a:pt x="10734" y="25090"/>
                    <a:pt x="11668" y="24754"/>
                  </a:cubicBezTo>
                  <a:lnTo>
                    <a:pt x="15609" y="23337"/>
                  </a:lnTo>
                  <a:cubicBezTo>
                    <a:pt x="17752" y="22563"/>
                    <a:pt x="19503" y="20992"/>
                    <a:pt x="20467" y="18920"/>
                  </a:cubicBezTo>
                  <a:lnTo>
                    <a:pt x="20515" y="18813"/>
                  </a:lnTo>
                  <a:lnTo>
                    <a:pt x="19943" y="17503"/>
                  </a:lnTo>
                  <a:cubicBezTo>
                    <a:pt x="19586" y="16682"/>
                    <a:pt x="19467" y="15777"/>
                    <a:pt x="19610" y="14872"/>
                  </a:cubicBezTo>
                  <a:lnTo>
                    <a:pt x="19693" y="14324"/>
                  </a:lnTo>
                  <a:cubicBezTo>
                    <a:pt x="19848" y="13312"/>
                    <a:pt x="19479" y="12276"/>
                    <a:pt x="18717" y="11598"/>
                  </a:cubicBezTo>
                  <a:cubicBezTo>
                    <a:pt x="17955" y="10907"/>
                    <a:pt x="17586" y="9895"/>
                    <a:pt x="17729" y="8883"/>
                  </a:cubicBezTo>
                  <a:lnTo>
                    <a:pt x="18562" y="3156"/>
                  </a:lnTo>
                  <a:cubicBezTo>
                    <a:pt x="13240" y="1680"/>
                    <a:pt x="7787" y="632"/>
                    <a:pt x="2286"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5" name="Google Shape;2714;p59"/>
            <p:cNvSpPr/>
            <p:nvPr/>
          </p:nvSpPr>
          <p:spPr>
            <a:xfrm>
              <a:off x="4865963" y="2459325"/>
              <a:ext cx="177450" cy="155475"/>
            </a:xfrm>
            <a:custGeom>
              <a:avLst/>
              <a:gdLst/>
              <a:ahLst/>
              <a:cxnLst/>
              <a:rect l="l" t="t" r="r" b="b"/>
              <a:pathLst>
                <a:path w="7098" h="6219" extrusionOk="0">
                  <a:moveTo>
                    <a:pt x="3557" y="0"/>
                  </a:moveTo>
                  <a:cubicBezTo>
                    <a:pt x="2513" y="0"/>
                    <a:pt x="1495" y="525"/>
                    <a:pt x="906" y="1478"/>
                  </a:cubicBezTo>
                  <a:cubicBezTo>
                    <a:pt x="1" y="2931"/>
                    <a:pt x="453" y="4848"/>
                    <a:pt x="1918" y="5753"/>
                  </a:cubicBezTo>
                  <a:cubicBezTo>
                    <a:pt x="2429" y="6068"/>
                    <a:pt x="2995" y="6219"/>
                    <a:pt x="3553" y="6219"/>
                  </a:cubicBezTo>
                  <a:cubicBezTo>
                    <a:pt x="4596" y="6219"/>
                    <a:pt x="5615" y="5694"/>
                    <a:pt x="6204" y="4741"/>
                  </a:cubicBezTo>
                  <a:cubicBezTo>
                    <a:pt x="7097" y="3288"/>
                    <a:pt x="6645" y="1371"/>
                    <a:pt x="5192" y="466"/>
                  </a:cubicBezTo>
                  <a:cubicBezTo>
                    <a:pt x="4681" y="151"/>
                    <a:pt x="4115" y="0"/>
                    <a:pt x="3557"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6" name="Google Shape;2715;p59"/>
            <p:cNvSpPr/>
            <p:nvPr/>
          </p:nvSpPr>
          <p:spPr>
            <a:xfrm>
              <a:off x="4913588" y="2495675"/>
              <a:ext cx="83375" cy="83375"/>
            </a:xfrm>
            <a:custGeom>
              <a:avLst/>
              <a:gdLst/>
              <a:ahLst/>
              <a:cxnLst/>
              <a:rect l="l" t="t" r="r" b="b"/>
              <a:pathLst>
                <a:path w="3335" h="3335" extrusionOk="0">
                  <a:moveTo>
                    <a:pt x="1668" y="1"/>
                  </a:moveTo>
                  <a:cubicBezTo>
                    <a:pt x="739" y="1"/>
                    <a:pt x="1" y="739"/>
                    <a:pt x="1" y="1667"/>
                  </a:cubicBezTo>
                  <a:cubicBezTo>
                    <a:pt x="1" y="2584"/>
                    <a:pt x="739" y="3334"/>
                    <a:pt x="1668" y="3334"/>
                  </a:cubicBezTo>
                  <a:cubicBezTo>
                    <a:pt x="2585" y="3334"/>
                    <a:pt x="3335" y="2584"/>
                    <a:pt x="3335" y="1667"/>
                  </a:cubicBezTo>
                  <a:cubicBezTo>
                    <a:pt x="3335" y="739"/>
                    <a:pt x="2573" y="1"/>
                    <a:pt x="1668" y="1"/>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7" name="Google Shape;2716;p59"/>
            <p:cNvSpPr/>
            <p:nvPr/>
          </p:nvSpPr>
          <p:spPr>
            <a:xfrm>
              <a:off x="4410863" y="2065275"/>
              <a:ext cx="396200" cy="150925"/>
            </a:xfrm>
            <a:custGeom>
              <a:avLst/>
              <a:gdLst/>
              <a:ahLst/>
              <a:cxnLst/>
              <a:rect l="l" t="t" r="r" b="b"/>
              <a:pathLst>
                <a:path w="15848" h="6037" extrusionOk="0">
                  <a:moveTo>
                    <a:pt x="667" y="0"/>
                  </a:moveTo>
                  <a:cubicBezTo>
                    <a:pt x="429" y="345"/>
                    <a:pt x="191" y="715"/>
                    <a:pt x="0" y="1096"/>
                  </a:cubicBezTo>
                  <a:lnTo>
                    <a:pt x="12430" y="5156"/>
                  </a:lnTo>
                  <a:lnTo>
                    <a:pt x="15847" y="6037"/>
                  </a:lnTo>
                  <a:lnTo>
                    <a:pt x="15847" y="6037"/>
                  </a:lnTo>
                  <a:lnTo>
                    <a:pt x="11490" y="2131"/>
                  </a:lnTo>
                  <a:cubicBezTo>
                    <a:pt x="10728" y="1465"/>
                    <a:pt x="9787" y="1036"/>
                    <a:pt x="8799" y="929"/>
                  </a:cubicBezTo>
                  <a:lnTo>
                    <a:pt x="6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8" name="Google Shape;2717;p59"/>
            <p:cNvSpPr/>
            <p:nvPr/>
          </p:nvSpPr>
          <p:spPr>
            <a:xfrm>
              <a:off x="4427538" y="1947025"/>
              <a:ext cx="549200" cy="304300"/>
            </a:xfrm>
            <a:custGeom>
              <a:avLst/>
              <a:gdLst/>
              <a:ahLst/>
              <a:cxnLst/>
              <a:rect l="l" t="t" r="r" b="b"/>
              <a:pathLst>
                <a:path w="21968" h="12172" extrusionOk="0">
                  <a:moveTo>
                    <a:pt x="9007" y="0"/>
                  </a:moveTo>
                  <a:cubicBezTo>
                    <a:pt x="7402" y="0"/>
                    <a:pt x="5799" y="355"/>
                    <a:pt x="4322" y="1051"/>
                  </a:cubicBezTo>
                  <a:lnTo>
                    <a:pt x="4298" y="1063"/>
                  </a:lnTo>
                  <a:cubicBezTo>
                    <a:pt x="2560" y="1885"/>
                    <a:pt x="1083" y="3159"/>
                    <a:pt x="0" y="4742"/>
                  </a:cubicBezTo>
                  <a:lnTo>
                    <a:pt x="8132" y="5683"/>
                  </a:lnTo>
                  <a:cubicBezTo>
                    <a:pt x="9120" y="5802"/>
                    <a:pt x="10061" y="6218"/>
                    <a:pt x="10823" y="6885"/>
                  </a:cubicBezTo>
                  <a:lnTo>
                    <a:pt x="15180" y="10778"/>
                  </a:lnTo>
                  <a:lnTo>
                    <a:pt x="20538" y="12172"/>
                  </a:lnTo>
                  <a:lnTo>
                    <a:pt x="21967" y="9886"/>
                  </a:lnTo>
                  <a:lnTo>
                    <a:pt x="17752" y="5992"/>
                  </a:lnTo>
                  <a:lnTo>
                    <a:pt x="17240" y="2135"/>
                  </a:lnTo>
                  <a:lnTo>
                    <a:pt x="12383" y="539"/>
                  </a:lnTo>
                  <a:cubicBezTo>
                    <a:pt x="11286" y="178"/>
                    <a:pt x="10146" y="0"/>
                    <a:pt x="90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9" name="Google Shape;2718;p59"/>
            <p:cNvSpPr/>
            <p:nvPr/>
          </p:nvSpPr>
          <p:spPr>
            <a:xfrm>
              <a:off x="4940688" y="2194150"/>
              <a:ext cx="153900" cy="131600"/>
            </a:xfrm>
            <a:custGeom>
              <a:avLst/>
              <a:gdLst/>
              <a:ahLst/>
              <a:cxnLst/>
              <a:rect l="l" t="t" r="r" b="b"/>
              <a:pathLst>
                <a:path w="6156" h="5264" extrusionOk="0">
                  <a:moveTo>
                    <a:pt x="1441" y="1"/>
                  </a:moveTo>
                  <a:lnTo>
                    <a:pt x="0" y="2263"/>
                  </a:lnTo>
                  <a:lnTo>
                    <a:pt x="4882" y="5263"/>
                  </a:lnTo>
                  <a:lnTo>
                    <a:pt x="6156" y="3251"/>
                  </a:lnTo>
                  <a:lnTo>
                    <a:pt x="14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0" name="Google Shape;2719;p59"/>
            <p:cNvSpPr/>
            <p:nvPr/>
          </p:nvSpPr>
          <p:spPr>
            <a:xfrm>
              <a:off x="4231363" y="2130150"/>
              <a:ext cx="542650" cy="363200"/>
            </a:xfrm>
            <a:custGeom>
              <a:avLst/>
              <a:gdLst/>
              <a:ahLst/>
              <a:cxnLst/>
              <a:rect l="l" t="t" r="r" b="b"/>
              <a:pathLst>
                <a:path w="21706" h="14528" extrusionOk="0">
                  <a:moveTo>
                    <a:pt x="16550" y="1"/>
                  </a:moveTo>
                  <a:lnTo>
                    <a:pt x="12050" y="2287"/>
                  </a:lnTo>
                  <a:lnTo>
                    <a:pt x="8157" y="1834"/>
                  </a:lnTo>
                  <a:cubicBezTo>
                    <a:pt x="8063" y="1824"/>
                    <a:pt x="7971" y="1819"/>
                    <a:pt x="7879" y="1819"/>
                  </a:cubicBezTo>
                  <a:cubicBezTo>
                    <a:pt x="6669" y="1819"/>
                    <a:pt x="5601" y="2677"/>
                    <a:pt x="5347" y="3894"/>
                  </a:cubicBezTo>
                  <a:lnTo>
                    <a:pt x="4966" y="5859"/>
                  </a:lnTo>
                  <a:lnTo>
                    <a:pt x="1" y="8335"/>
                  </a:lnTo>
                  <a:lnTo>
                    <a:pt x="4609" y="12252"/>
                  </a:lnTo>
                  <a:cubicBezTo>
                    <a:pt x="4906" y="12550"/>
                    <a:pt x="5299" y="12776"/>
                    <a:pt x="5763" y="12836"/>
                  </a:cubicBezTo>
                  <a:lnTo>
                    <a:pt x="7883" y="13133"/>
                  </a:lnTo>
                  <a:lnTo>
                    <a:pt x="8800" y="12681"/>
                  </a:lnTo>
                  <a:cubicBezTo>
                    <a:pt x="9184" y="12494"/>
                    <a:pt x="9600" y="12402"/>
                    <a:pt x="10016" y="12402"/>
                  </a:cubicBezTo>
                  <a:cubicBezTo>
                    <a:pt x="10476" y="12402"/>
                    <a:pt x="10935" y="12515"/>
                    <a:pt x="11347" y="12740"/>
                  </a:cubicBezTo>
                  <a:lnTo>
                    <a:pt x="13562" y="13955"/>
                  </a:lnTo>
                  <a:lnTo>
                    <a:pt x="17467" y="14502"/>
                  </a:lnTo>
                  <a:cubicBezTo>
                    <a:pt x="17588" y="14519"/>
                    <a:pt x="17709" y="14527"/>
                    <a:pt x="17827" y="14527"/>
                  </a:cubicBezTo>
                  <a:cubicBezTo>
                    <a:pt x="19054" y="14527"/>
                    <a:pt x="20131" y="13656"/>
                    <a:pt x="20349" y="12419"/>
                  </a:cubicBezTo>
                  <a:lnTo>
                    <a:pt x="21587" y="5585"/>
                  </a:lnTo>
                  <a:cubicBezTo>
                    <a:pt x="21706" y="4977"/>
                    <a:pt x="21527" y="4394"/>
                    <a:pt x="21182" y="3954"/>
                  </a:cubicBezTo>
                  <a:cubicBezTo>
                    <a:pt x="21003" y="3727"/>
                    <a:pt x="16550" y="1"/>
                    <a:pt x="165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1" name="Google Shape;2720;p59"/>
            <p:cNvSpPr/>
            <p:nvPr/>
          </p:nvSpPr>
          <p:spPr>
            <a:xfrm>
              <a:off x="4428713" y="2440000"/>
              <a:ext cx="142000" cy="38150"/>
            </a:xfrm>
            <a:custGeom>
              <a:avLst/>
              <a:gdLst/>
              <a:ahLst/>
              <a:cxnLst/>
              <a:rect l="l" t="t" r="r" b="b"/>
              <a:pathLst>
                <a:path w="5680" h="1526" extrusionOk="0">
                  <a:moveTo>
                    <a:pt x="2142" y="0"/>
                  </a:moveTo>
                  <a:cubicBezTo>
                    <a:pt x="1724" y="0"/>
                    <a:pt x="1304" y="93"/>
                    <a:pt x="917" y="275"/>
                  </a:cubicBezTo>
                  <a:lnTo>
                    <a:pt x="1" y="727"/>
                  </a:lnTo>
                  <a:lnTo>
                    <a:pt x="5680" y="1525"/>
                  </a:lnTo>
                  <a:lnTo>
                    <a:pt x="3465" y="334"/>
                  </a:lnTo>
                  <a:cubicBezTo>
                    <a:pt x="3055" y="111"/>
                    <a:pt x="2599" y="0"/>
                    <a:pt x="2142"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2" name="Google Shape;2721;p59"/>
            <p:cNvSpPr/>
            <p:nvPr/>
          </p:nvSpPr>
          <p:spPr>
            <a:xfrm>
              <a:off x="4215588" y="2082625"/>
              <a:ext cx="449800" cy="317625"/>
            </a:xfrm>
            <a:custGeom>
              <a:avLst/>
              <a:gdLst/>
              <a:ahLst/>
              <a:cxnLst/>
              <a:rect l="l" t="t" r="r" b="b"/>
              <a:pathLst>
                <a:path w="17992" h="12705" extrusionOk="0">
                  <a:moveTo>
                    <a:pt x="4041" y="1"/>
                  </a:moveTo>
                  <a:cubicBezTo>
                    <a:pt x="2845" y="1"/>
                    <a:pt x="1789" y="852"/>
                    <a:pt x="1549" y="2056"/>
                  </a:cubicBezTo>
                  <a:lnTo>
                    <a:pt x="239" y="8593"/>
                  </a:lnTo>
                  <a:cubicBezTo>
                    <a:pt x="1" y="9748"/>
                    <a:pt x="787" y="10867"/>
                    <a:pt x="1965" y="11022"/>
                  </a:cubicBezTo>
                  <a:lnTo>
                    <a:pt x="13657" y="12677"/>
                  </a:lnTo>
                  <a:cubicBezTo>
                    <a:pt x="13783" y="12695"/>
                    <a:pt x="13909" y="12705"/>
                    <a:pt x="14033" y="12705"/>
                  </a:cubicBezTo>
                  <a:cubicBezTo>
                    <a:pt x="15254" y="12705"/>
                    <a:pt x="16334" y="11826"/>
                    <a:pt x="16550" y="10593"/>
                  </a:cubicBezTo>
                  <a:lnTo>
                    <a:pt x="17777" y="3771"/>
                  </a:lnTo>
                  <a:cubicBezTo>
                    <a:pt x="17991" y="2604"/>
                    <a:pt x="17170" y="1509"/>
                    <a:pt x="15991" y="1354"/>
                  </a:cubicBezTo>
                  <a:lnTo>
                    <a:pt x="4358" y="21"/>
                  </a:lnTo>
                  <a:cubicBezTo>
                    <a:pt x="4252" y="7"/>
                    <a:pt x="4146" y="1"/>
                    <a:pt x="4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3" name="Google Shape;2722;p59"/>
            <p:cNvSpPr/>
            <p:nvPr/>
          </p:nvSpPr>
          <p:spPr>
            <a:xfrm>
              <a:off x="4442713" y="2507875"/>
              <a:ext cx="220875" cy="90925"/>
            </a:xfrm>
            <a:custGeom>
              <a:avLst/>
              <a:gdLst/>
              <a:ahLst/>
              <a:cxnLst/>
              <a:rect l="l" t="t" r="r" b="b"/>
              <a:pathLst>
                <a:path w="8835" h="3637" extrusionOk="0">
                  <a:moveTo>
                    <a:pt x="0" y="1"/>
                  </a:moveTo>
                  <a:cubicBezTo>
                    <a:pt x="346" y="1739"/>
                    <a:pt x="2084" y="3215"/>
                    <a:pt x="3834" y="3573"/>
                  </a:cubicBezTo>
                  <a:cubicBezTo>
                    <a:pt x="4047" y="3616"/>
                    <a:pt x="4267" y="3637"/>
                    <a:pt x="4492" y="3637"/>
                  </a:cubicBezTo>
                  <a:cubicBezTo>
                    <a:pt x="6107" y="3637"/>
                    <a:pt x="7957" y="2572"/>
                    <a:pt x="8835" y="1287"/>
                  </a:cubicBezTo>
                  <a:cubicBezTo>
                    <a:pt x="5882" y="846"/>
                    <a:pt x="2941" y="417"/>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4" name="Google Shape;2723;p59"/>
            <p:cNvSpPr/>
            <p:nvPr/>
          </p:nvSpPr>
          <p:spPr>
            <a:xfrm>
              <a:off x="4253688" y="2202250"/>
              <a:ext cx="83375" cy="108700"/>
            </a:xfrm>
            <a:custGeom>
              <a:avLst/>
              <a:gdLst/>
              <a:ahLst/>
              <a:cxnLst/>
              <a:rect l="l" t="t" r="r" b="b"/>
              <a:pathLst>
                <a:path w="3335" h="4348" extrusionOk="0">
                  <a:moveTo>
                    <a:pt x="1822" y="1"/>
                  </a:moveTo>
                  <a:cubicBezTo>
                    <a:pt x="1147" y="1"/>
                    <a:pt x="555" y="463"/>
                    <a:pt x="417" y="1153"/>
                  </a:cubicBezTo>
                  <a:lnTo>
                    <a:pt x="144" y="2677"/>
                  </a:lnTo>
                  <a:cubicBezTo>
                    <a:pt x="1" y="3451"/>
                    <a:pt x="501" y="4177"/>
                    <a:pt x="1275" y="4320"/>
                  </a:cubicBezTo>
                  <a:cubicBezTo>
                    <a:pt x="1368" y="4339"/>
                    <a:pt x="1461" y="4348"/>
                    <a:pt x="1552" y="4348"/>
                  </a:cubicBezTo>
                  <a:cubicBezTo>
                    <a:pt x="2218" y="4348"/>
                    <a:pt x="2803" y="3870"/>
                    <a:pt x="2918" y="3189"/>
                  </a:cubicBezTo>
                  <a:lnTo>
                    <a:pt x="3204" y="1677"/>
                  </a:lnTo>
                  <a:cubicBezTo>
                    <a:pt x="3335" y="903"/>
                    <a:pt x="2846" y="177"/>
                    <a:pt x="2072" y="22"/>
                  </a:cubicBezTo>
                  <a:cubicBezTo>
                    <a:pt x="1988" y="8"/>
                    <a:pt x="1904" y="1"/>
                    <a:pt x="1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5" name="Google Shape;2724;p59"/>
            <p:cNvSpPr/>
            <p:nvPr/>
          </p:nvSpPr>
          <p:spPr>
            <a:xfrm>
              <a:off x="4283463" y="2118950"/>
              <a:ext cx="65500" cy="60550"/>
            </a:xfrm>
            <a:custGeom>
              <a:avLst/>
              <a:gdLst/>
              <a:ahLst/>
              <a:cxnLst/>
              <a:rect l="l" t="t" r="r" b="b"/>
              <a:pathLst>
                <a:path w="2620" h="2422" extrusionOk="0">
                  <a:moveTo>
                    <a:pt x="1317" y="0"/>
                  </a:moveTo>
                  <a:cubicBezTo>
                    <a:pt x="744" y="0"/>
                    <a:pt x="225" y="403"/>
                    <a:pt x="119" y="984"/>
                  </a:cubicBezTo>
                  <a:cubicBezTo>
                    <a:pt x="0" y="1639"/>
                    <a:pt x="441" y="2282"/>
                    <a:pt x="1096" y="2401"/>
                  </a:cubicBezTo>
                  <a:cubicBezTo>
                    <a:pt x="1169" y="2415"/>
                    <a:pt x="1243" y="2421"/>
                    <a:pt x="1315" y="2421"/>
                  </a:cubicBezTo>
                  <a:cubicBezTo>
                    <a:pt x="1886" y="2421"/>
                    <a:pt x="2395" y="2018"/>
                    <a:pt x="2501" y="1437"/>
                  </a:cubicBezTo>
                  <a:cubicBezTo>
                    <a:pt x="2620" y="770"/>
                    <a:pt x="2191" y="139"/>
                    <a:pt x="1536" y="20"/>
                  </a:cubicBezTo>
                  <a:cubicBezTo>
                    <a:pt x="1463" y="7"/>
                    <a:pt x="1389" y="0"/>
                    <a:pt x="1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6" name="Google Shape;2725;p59"/>
            <p:cNvSpPr/>
            <p:nvPr/>
          </p:nvSpPr>
          <p:spPr>
            <a:xfrm>
              <a:off x="4085513" y="3402925"/>
              <a:ext cx="218800" cy="348000"/>
            </a:xfrm>
            <a:custGeom>
              <a:avLst/>
              <a:gdLst/>
              <a:ahLst/>
              <a:cxnLst/>
              <a:rect l="l" t="t" r="r" b="b"/>
              <a:pathLst>
                <a:path w="8752" h="13920" extrusionOk="0">
                  <a:moveTo>
                    <a:pt x="1" y="1"/>
                  </a:moveTo>
                  <a:lnTo>
                    <a:pt x="2799" y="13919"/>
                  </a:lnTo>
                  <a:lnTo>
                    <a:pt x="8752" y="4680"/>
                  </a:lnTo>
                  <a:lnTo>
                    <a:pt x="1"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7" name="Google Shape;2726;p59"/>
            <p:cNvSpPr/>
            <p:nvPr/>
          </p:nvSpPr>
          <p:spPr>
            <a:xfrm>
              <a:off x="4085513" y="3402925"/>
              <a:ext cx="218800" cy="216425"/>
            </a:xfrm>
            <a:custGeom>
              <a:avLst/>
              <a:gdLst/>
              <a:ahLst/>
              <a:cxnLst/>
              <a:rect l="l" t="t" r="r" b="b"/>
              <a:pathLst>
                <a:path w="8752" h="8657" extrusionOk="0">
                  <a:moveTo>
                    <a:pt x="1" y="1"/>
                  </a:moveTo>
                  <a:lnTo>
                    <a:pt x="227" y="1144"/>
                  </a:lnTo>
                  <a:lnTo>
                    <a:pt x="6192" y="8657"/>
                  </a:lnTo>
                  <a:lnTo>
                    <a:pt x="8752" y="4680"/>
                  </a:lnTo>
                  <a:lnTo>
                    <a:pt x="1" y="1"/>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8" name="Google Shape;2727;p59"/>
            <p:cNvSpPr/>
            <p:nvPr/>
          </p:nvSpPr>
          <p:spPr>
            <a:xfrm>
              <a:off x="4085513" y="2879950"/>
              <a:ext cx="287275" cy="663200"/>
            </a:xfrm>
            <a:custGeom>
              <a:avLst/>
              <a:gdLst/>
              <a:ahLst/>
              <a:cxnLst/>
              <a:rect l="l" t="t" r="r" b="b"/>
              <a:pathLst>
                <a:path w="11491" h="26528" extrusionOk="0">
                  <a:moveTo>
                    <a:pt x="10800" y="0"/>
                  </a:moveTo>
                  <a:cubicBezTo>
                    <a:pt x="8954" y="405"/>
                    <a:pt x="7430" y="1703"/>
                    <a:pt x="6752" y="3465"/>
                  </a:cubicBezTo>
                  <a:lnTo>
                    <a:pt x="1" y="20944"/>
                  </a:lnTo>
                  <a:lnTo>
                    <a:pt x="10466" y="26528"/>
                  </a:lnTo>
                  <a:lnTo>
                    <a:pt x="11490" y="24277"/>
                  </a:lnTo>
                  <a:lnTo>
                    <a:pt x="108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9" name="Google Shape;2728;p59"/>
            <p:cNvSpPr/>
            <p:nvPr/>
          </p:nvSpPr>
          <p:spPr>
            <a:xfrm>
              <a:off x="4261738" y="3045450"/>
              <a:ext cx="111650" cy="497100"/>
            </a:xfrm>
            <a:custGeom>
              <a:avLst/>
              <a:gdLst/>
              <a:ahLst/>
              <a:cxnLst/>
              <a:rect l="l" t="t" r="r" b="b"/>
              <a:pathLst>
                <a:path w="4466" h="19884" extrusionOk="0">
                  <a:moveTo>
                    <a:pt x="3941" y="0"/>
                  </a:moveTo>
                  <a:lnTo>
                    <a:pt x="2953" y="2917"/>
                  </a:lnTo>
                  <a:cubicBezTo>
                    <a:pt x="1858" y="6168"/>
                    <a:pt x="1084" y="9513"/>
                    <a:pt x="655" y="12919"/>
                  </a:cubicBezTo>
                  <a:lnTo>
                    <a:pt x="0" y="18062"/>
                  </a:lnTo>
                  <a:lnTo>
                    <a:pt x="3429" y="19884"/>
                  </a:lnTo>
                  <a:lnTo>
                    <a:pt x="4465" y="17645"/>
                  </a:lnTo>
                  <a:lnTo>
                    <a:pt x="3941" y="0"/>
                  </a:ln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0" name="Google Shape;2729;p59"/>
            <p:cNvSpPr/>
            <p:nvPr/>
          </p:nvSpPr>
          <p:spPr>
            <a:xfrm>
              <a:off x="4112913" y="2460725"/>
              <a:ext cx="88425" cy="208800"/>
            </a:xfrm>
            <a:custGeom>
              <a:avLst/>
              <a:gdLst/>
              <a:ahLst/>
              <a:cxnLst/>
              <a:rect l="l" t="t" r="r" b="b"/>
              <a:pathLst>
                <a:path w="3537" h="8352" extrusionOk="0">
                  <a:moveTo>
                    <a:pt x="862" y="1"/>
                  </a:moveTo>
                  <a:cubicBezTo>
                    <a:pt x="591" y="1"/>
                    <a:pt x="333" y="104"/>
                    <a:pt x="191" y="339"/>
                  </a:cubicBezTo>
                  <a:cubicBezTo>
                    <a:pt x="0" y="648"/>
                    <a:pt x="48" y="1053"/>
                    <a:pt x="131" y="1410"/>
                  </a:cubicBezTo>
                  <a:cubicBezTo>
                    <a:pt x="607" y="3720"/>
                    <a:pt x="1060" y="6042"/>
                    <a:pt x="1536" y="8352"/>
                  </a:cubicBezTo>
                  <a:cubicBezTo>
                    <a:pt x="2227" y="8114"/>
                    <a:pt x="2834" y="7792"/>
                    <a:pt x="3536" y="7578"/>
                  </a:cubicBezTo>
                  <a:cubicBezTo>
                    <a:pt x="3286" y="5566"/>
                    <a:pt x="2929" y="3542"/>
                    <a:pt x="2322" y="1601"/>
                  </a:cubicBezTo>
                  <a:cubicBezTo>
                    <a:pt x="2167" y="1113"/>
                    <a:pt x="1977" y="577"/>
                    <a:pt x="1572" y="244"/>
                  </a:cubicBezTo>
                  <a:cubicBezTo>
                    <a:pt x="1377" y="89"/>
                    <a:pt x="1114" y="1"/>
                    <a:pt x="862"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1" name="Google Shape;2730;p59"/>
            <p:cNvSpPr/>
            <p:nvPr/>
          </p:nvSpPr>
          <p:spPr>
            <a:xfrm>
              <a:off x="4032238" y="2451700"/>
              <a:ext cx="122650" cy="219325"/>
            </a:xfrm>
            <a:custGeom>
              <a:avLst/>
              <a:gdLst/>
              <a:ahLst/>
              <a:cxnLst/>
              <a:rect l="l" t="t" r="r" b="b"/>
              <a:pathLst>
                <a:path w="4906" h="8773" extrusionOk="0">
                  <a:moveTo>
                    <a:pt x="1069" y="0"/>
                  </a:moveTo>
                  <a:cubicBezTo>
                    <a:pt x="779" y="0"/>
                    <a:pt x="500" y="107"/>
                    <a:pt x="334" y="343"/>
                  </a:cubicBezTo>
                  <a:cubicBezTo>
                    <a:pt x="1" y="819"/>
                    <a:pt x="274" y="1462"/>
                    <a:pt x="524" y="1986"/>
                  </a:cubicBezTo>
                  <a:cubicBezTo>
                    <a:pt x="1560" y="4093"/>
                    <a:pt x="2191" y="6415"/>
                    <a:pt x="2382" y="8772"/>
                  </a:cubicBezTo>
                  <a:cubicBezTo>
                    <a:pt x="3108" y="8713"/>
                    <a:pt x="4168" y="8498"/>
                    <a:pt x="4906" y="8451"/>
                  </a:cubicBezTo>
                  <a:cubicBezTo>
                    <a:pt x="4370" y="6105"/>
                    <a:pt x="3620" y="3795"/>
                    <a:pt x="2679" y="1569"/>
                  </a:cubicBezTo>
                  <a:cubicBezTo>
                    <a:pt x="2477" y="1057"/>
                    <a:pt x="2227" y="545"/>
                    <a:pt x="1786" y="224"/>
                  </a:cubicBezTo>
                  <a:cubicBezTo>
                    <a:pt x="1582" y="80"/>
                    <a:pt x="1321" y="0"/>
                    <a:pt x="1069"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2" name="Google Shape;2731;p59"/>
            <p:cNvSpPr/>
            <p:nvPr/>
          </p:nvSpPr>
          <p:spPr>
            <a:xfrm>
              <a:off x="3984313" y="2486450"/>
              <a:ext cx="110150" cy="189325"/>
            </a:xfrm>
            <a:custGeom>
              <a:avLst/>
              <a:gdLst/>
              <a:ahLst/>
              <a:cxnLst/>
              <a:rect l="l" t="t" r="r" b="b"/>
              <a:pathLst>
                <a:path w="4406" h="7573" extrusionOk="0">
                  <a:moveTo>
                    <a:pt x="911" y="1"/>
                  </a:moveTo>
                  <a:cubicBezTo>
                    <a:pt x="638" y="1"/>
                    <a:pt x="374" y="106"/>
                    <a:pt x="227" y="334"/>
                  </a:cubicBezTo>
                  <a:cubicBezTo>
                    <a:pt x="1" y="679"/>
                    <a:pt x="132" y="1132"/>
                    <a:pt x="274" y="1513"/>
                  </a:cubicBezTo>
                  <a:cubicBezTo>
                    <a:pt x="989" y="3537"/>
                    <a:pt x="1703" y="5549"/>
                    <a:pt x="2429" y="7573"/>
                  </a:cubicBezTo>
                  <a:lnTo>
                    <a:pt x="4406" y="7382"/>
                  </a:lnTo>
                  <a:cubicBezTo>
                    <a:pt x="4192" y="5144"/>
                    <a:pt x="3453" y="2977"/>
                    <a:pt x="2287" y="1072"/>
                  </a:cubicBezTo>
                  <a:cubicBezTo>
                    <a:pt x="2060" y="691"/>
                    <a:pt x="1787" y="310"/>
                    <a:pt x="1406" y="120"/>
                  </a:cubicBezTo>
                  <a:cubicBezTo>
                    <a:pt x="1255" y="42"/>
                    <a:pt x="1081" y="1"/>
                    <a:pt x="911"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3" name="Google Shape;2732;p59"/>
            <p:cNvSpPr/>
            <p:nvPr/>
          </p:nvSpPr>
          <p:spPr>
            <a:xfrm>
              <a:off x="3942038" y="2540950"/>
              <a:ext cx="103925" cy="136925"/>
            </a:xfrm>
            <a:custGeom>
              <a:avLst/>
              <a:gdLst/>
              <a:ahLst/>
              <a:cxnLst/>
              <a:rect l="l" t="t" r="r" b="b"/>
              <a:pathLst>
                <a:path w="4157" h="5477" extrusionOk="0">
                  <a:moveTo>
                    <a:pt x="815" y="1"/>
                  </a:moveTo>
                  <a:cubicBezTo>
                    <a:pt x="596" y="1"/>
                    <a:pt x="385" y="72"/>
                    <a:pt x="239" y="225"/>
                  </a:cubicBezTo>
                  <a:cubicBezTo>
                    <a:pt x="37" y="452"/>
                    <a:pt x="1" y="773"/>
                    <a:pt x="72" y="1059"/>
                  </a:cubicBezTo>
                  <a:cubicBezTo>
                    <a:pt x="144" y="1345"/>
                    <a:pt x="310" y="1595"/>
                    <a:pt x="477" y="1845"/>
                  </a:cubicBezTo>
                  <a:cubicBezTo>
                    <a:pt x="1215" y="2964"/>
                    <a:pt x="1894" y="4012"/>
                    <a:pt x="2263" y="5226"/>
                  </a:cubicBezTo>
                  <a:lnTo>
                    <a:pt x="4156" y="5476"/>
                  </a:lnTo>
                  <a:cubicBezTo>
                    <a:pt x="3799" y="3821"/>
                    <a:pt x="3085" y="2250"/>
                    <a:pt x="2085" y="880"/>
                  </a:cubicBezTo>
                  <a:cubicBezTo>
                    <a:pt x="1858" y="583"/>
                    <a:pt x="1620" y="273"/>
                    <a:pt x="1275" y="106"/>
                  </a:cubicBezTo>
                  <a:cubicBezTo>
                    <a:pt x="1131" y="37"/>
                    <a:pt x="971" y="1"/>
                    <a:pt x="815"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4" name="Google Shape;2733;p59"/>
            <p:cNvSpPr/>
            <p:nvPr/>
          </p:nvSpPr>
          <p:spPr>
            <a:xfrm>
              <a:off x="3886988" y="2649575"/>
              <a:ext cx="397675" cy="1159750"/>
            </a:xfrm>
            <a:custGeom>
              <a:avLst/>
              <a:gdLst/>
              <a:ahLst/>
              <a:cxnLst/>
              <a:rect l="l" t="t" r="r" b="b"/>
              <a:pathLst>
                <a:path w="15907" h="46390" extrusionOk="0">
                  <a:moveTo>
                    <a:pt x="12573" y="0"/>
                  </a:moveTo>
                  <a:lnTo>
                    <a:pt x="4477" y="893"/>
                  </a:lnTo>
                  <a:lnTo>
                    <a:pt x="3632" y="4132"/>
                  </a:lnTo>
                  <a:cubicBezTo>
                    <a:pt x="3179" y="6537"/>
                    <a:pt x="3715" y="9013"/>
                    <a:pt x="5132" y="11013"/>
                  </a:cubicBezTo>
                  <a:lnTo>
                    <a:pt x="512" y="40005"/>
                  </a:lnTo>
                  <a:cubicBezTo>
                    <a:pt x="0" y="43303"/>
                    <a:pt x="2465" y="46291"/>
                    <a:pt x="5799" y="46387"/>
                  </a:cubicBezTo>
                  <a:lnTo>
                    <a:pt x="5953" y="46387"/>
                  </a:lnTo>
                  <a:cubicBezTo>
                    <a:pt x="6019" y="46389"/>
                    <a:pt x="6084" y="46390"/>
                    <a:pt x="6148" y="46390"/>
                  </a:cubicBezTo>
                  <a:cubicBezTo>
                    <a:pt x="9309" y="46390"/>
                    <a:pt x="11859" y="43845"/>
                    <a:pt x="11847" y="40672"/>
                  </a:cubicBezTo>
                  <a:cubicBezTo>
                    <a:pt x="11764" y="30575"/>
                    <a:pt x="11621" y="11001"/>
                    <a:pt x="11621" y="11001"/>
                  </a:cubicBezTo>
                  <a:lnTo>
                    <a:pt x="13764" y="6656"/>
                  </a:lnTo>
                  <a:lnTo>
                    <a:pt x="15907" y="298"/>
                  </a:lnTo>
                  <a:cubicBezTo>
                    <a:pt x="15897" y="298"/>
                    <a:pt x="15887" y="298"/>
                    <a:pt x="15877" y="298"/>
                  </a:cubicBezTo>
                  <a:cubicBezTo>
                    <a:pt x="14579" y="298"/>
                    <a:pt x="13402" y="1057"/>
                    <a:pt x="12859" y="2227"/>
                  </a:cubicBezTo>
                  <a:lnTo>
                    <a:pt x="12133" y="3751"/>
                  </a:lnTo>
                  <a:lnTo>
                    <a:pt x="12573" y="0"/>
                  </a:ln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5" name="Google Shape;2734;p59"/>
            <p:cNvSpPr/>
            <p:nvPr/>
          </p:nvSpPr>
          <p:spPr>
            <a:xfrm>
              <a:off x="3998913" y="2649575"/>
              <a:ext cx="202425" cy="42175"/>
            </a:xfrm>
            <a:custGeom>
              <a:avLst/>
              <a:gdLst/>
              <a:ahLst/>
              <a:cxnLst/>
              <a:rect l="l" t="t" r="r" b="b"/>
              <a:pathLst>
                <a:path w="8097" h="1687" extrusionOk="0">
                  <a:moveTo>
                    <a:pt x="8096" y="0"/>
                  </a:moveTo>
                  <a:lnTo>
                    <a:pt x="0" y="893"/>
                  </a:lnTo>
                  <a:cubicBezTo>
                    <a:pt x="996" y="1422"/>
                    <a:pt x="2086" y="1687"/>
                    <a:pt x="3175" y="1687"/>
                  </a:cubicBezTo>
                  <a:cubicBezTo>
                    <a:pt x="4220" y="1687"/>
                    <a:pt x="5265" y="1442"/>
                    <a:pt x="6227" y="953"/>
                  </a:cubicBezTo>
                  <a:lnTo>
                    <a:pt x="8096" y="0"/>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6" name="Google Shape;2735;p59"/>
            <p:cNvSpPr/>
            <p:nvPr/>
          </p:nvSpPr>
          <p:spPr>
            <a:xfrm>
              <a:off x="4044738" y="2740775"/>
              <a:ext cx="145575" cy="140675"/>
            </a:xfrm>
            <a:custGeom>
              <a:avLst/>
              <a:gdLst/>
              <a:ahLst/>
              <a:cxnLst/>
              <a:rect l="l" t="t" r="r" b="b"/>
              <a:pathLst>
                <a:path w="5823" h="5627" extrusionOk="0">
                  <a:moveTo>
                    <a:pt x="5064" y="0"/>
                  </a:moveTo>
                  <a:cubicBezTo>
                    <a:pt x="4552" y="0"/>
                    <a:pt x="3966" y="95"/>
                    <a:pt x="3477" y="210"/>
                  </a:cubicBezTo>
                  <a:cubicBezTo>
                    <a:pt x="2727" y="388"/>
                    <a:pt x="1965" y="805"/>
                    <a:pt x="1370" y="1412"/>
                  </a:cubicBezTo>
                  <a:cubicBezTo>
                    <a:pt x="774" y="2031"/>
                    <a:pt x="358" y="2781"/>
                    <a:pt x="191" y="3543"/>
                  </a:cubicBezTo>
                  <a:cubicBezTo>
                    <a:pt x="1" y="4317"/>
                    <a:pt x="60" y="5067"/>
                    <a:pt x="263" y="5627"/>
                  </a:cubicBezTo>
                  <a:cubicBezTo>
                    <a:pt x="703" y="4484"/>
                    <a:pt x="1334" y="3258"/>
                    <a:pt x="2275" y="2329"/>
                  </a:cubicBezTo>
                  <a:cubicBezTo>
                    <a:pt x="3203" y="1388"/>
                    <a:pt x="4668" y="543"/>
                    <a:pt x="5823" y="103"/>
                  </a:cubicBezTo>
                  <a:cubicBezTo>
                    <a:pt x="5613" y="30"/>
                    <a:pt x="5351" y="0"/>
                    <a:pt x="5064"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7" name="Google Shape;2736;p59"/>
            <p:cNvSpPr/>
            <p:nvPr/>
          </p:nvSpPr>
          <p:spPr>
            <a:xfrm>
              <a:off x="5149638" y="2928475"/>
              <a:ext cx="444425" cy="690875"/>
            </a:xfrm>
            <a:custGeom>
              <a:avLst/>
              <a:gdLst/>
              <a:ahLst/>
              <a:cxnLst/>
              <a:rect l="l" t="t" r="r" b="b"/>
              <a:pathLst>
                <a:path w="17777" h="27635" extrusionOk="0">
                  <a:moveTo>
                    <a:pt x="4882" y="0"/>
                  </a:moveTo>
                  <a:lnTo>
                    <a:pt x="2965" y="3096"/>
                  </a:lnTo>
                  <a:cubicBezTo>
                    <a:pt x="227" y="7537"/>
                    <a:pt x="1" y="13109"/>
                    <a:pt x="2370" y="17764"/>
                  </a:cubicBezTo>
                  <a:lnTo>
                    <a:pt x="7382" y="27635"/>
                  </a:lnTo>
                  <a:lnTo>
                    <a:pt x="17777" y="20741"/>
                  </a:lnTo>
                  <a:lnTo>
                    <a:pt x="8847" y="3346"/>
                  </a:lnTo>
                  <a:cubicBezTo>
                    <a:pt x="8025" y="1750"/>
                    <a:pt x="6597" y="548"/>
                    <a:pt x="48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8" name="Google Shape;2737;p59"/>
            <p:cNvSpPr/>
            <p:nvPr/>
          </p:nvSpPr>
          <p:spPr>
            <a:xfrm>
              <a:off x="5334788" y="3471700"/>
              <a:ext cx="335775" cy="254500"/>
            </a:xfrm>
            <a:custGeom>
              <a:avLst/>
              <a:gdLst/>
              <a:ahLst/>
              <a:cxnLst/>
              <a:rect l="l" t="t" r="r" b="b"/>
              <a:pathLst>
                <a:path w="13431" h="10180" extrusionOk="0">
                  <a:moveTo>
                    <a:pt x="8894" y="0"/>
                  </a:moveTo>
                  <a:lnTo>
                    <a:pt x="0" y="5906"/>
                  </a:lnTo>
                  <a:lnTo>
                    <a:pt x="13431" y="10180"/>
                  </a:lnTo>
                  <a:lnTo>
                    <a:pt x="13431" y="10180"/>
                  </a:lnTo>
                  <a:lnTo>
                    <a:pt x="8894" y="0"/>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9" name="Google Shape;2738;p59"/>
            <p:cNvSpPr/>
            <p:nvPr/>
          </p:nvSpPr>
          <p:spPr>
            <a:xfrm>
              <a:off x="5334788" y="3471700"/>
              <a:ext cx="239625" cy="186050"/>
            </a:xfrm>
            <a:custGeom>
              <a:avLst/>
              <a:gdLst/>
              <a:ahLst/>
              <a:cxnLst/>
              <a:rect l="l" t="t" r="r" b="b"/>
              <a:pathLst>
                <a:path w="9585" h="7442" extrusionOk="0">
                  <a:moveTo>
                    <a:pt x="8894" y="0"/>
                  </a:moveTo>
                  <a:lnTo>
                    <a:pt x="0" y="5906"/>
                  </a:lnTo>
                  <a:lnTo>
                    <a:pt x="4787" y="7441"/>
                  </a:lnTo>
                  <a:lnTo>
                    <a:pt x="9585" y="1548"/>
                  </a:lnTo>
                  <a:lnTo>
                    <a:pt x="8894" y="0"/>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0" name="Google Shape;2739;p59"/>
            <p:cNvSpPr/>
            <p:nvPr/>
          </p:nvSpPr>
          <p:spPr>
            <a:xfrm>
              <a:off x="4862113" y="3154900"/>
              <a:ext cx="93175" cy="205500"/>
            </a:xfrm>
            <a:custGeom>
              <a:avLst/>
              <a:gdLst/>
              <a:ahLst/>
              <a:cxnLst/>
              <a:rect l="l" t="t" r="r" b="b"/>
              <a:pathLst>
                <a:path w="3727" h="8220" extrusionOk="0">
                  <a:moveTo>
                    <a:pt x="1096" y="0"/>
                  </a:moveTo>
                  <a:cubicBezTo>
                    <a:pt x="627" y="0"/>
                    <a:pt x="233" y="444"/>
                    <a:pt x="119" y="909"/>
                  </a:cubicBezTo>
                  <a:cubicBezTo>
                    <a:pt x="0" y="1397"/>
                    <a:pt x="131" y="1909"/>
                    <a:pt x="250" y="2385"/>
                  </a:cubicBezTo>
                  <a:cubicBezTo>
                    <a:pt x="655" y="3945"/>
                    <a:pt x="988" y="5683"/>
                    <a:pt x="1381" y="7243"/>
                  </a:cubicBezTo>
                  <a:cubicBezTo>
                    <a:pt x="2274" y="7326"/>
                    <a:pt x="2893" y="7910"/>
                    <a:pt x="3727" y="8219"/>
                  </a:cubicBezTo>
                  <a:cubicBezTo>
                    <a:pt x="3227" y="5981"/>
                    <a:pt x="2739" y="3730"/>
                    <a:pt x="2262" y="1504"/>
                  </a:cubicBezTo>
                  <a:cubicBezTo>
                    <a:pt x="2191" y="1171"/>
                    <a:pt x="2119" y="837"/>
                    <a:pt x="1953" y="552"/>
                  </a:cubicBezTo>
                  <a:cubicBezTo>
                    <a:pt x="1786" y="266"/>
                    <a:pt x="1488" y="16"/>
                    <a:pt x="1167" y="4"/>
                  </a:cubicBezTo>
                  <a:cubicBezTo>
                    <a:pt x="1143" y="2"/>
                    <a:pt x="1120" y="0"/>
                    <a:pt x="1096"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1" name="Google Shape;2740;p59"/>
            <p:cNvSpPr/>
            <p:nvPr/>
          </p:nvSpPr>
          <p:spPr>
            <a:xfrm>
              <a:off x="4928488" y="3118300"/>
              <a:ext cx="84250" cy="247325"/>
            </a:xfrm>
            <a:custGeom>
              <a:avLst/>
              <a:gdLst/>
              <a:ahLst/>
              <a:cxnLst/>
              <a:rect l="l" t="t" r="r" b="b"/>
              <a:pathLst>
                <a:path w="3370" h="9893" extrusionOk="0">
                  <a:moveTo>
                    <a:pt x="1212" y="1"/>
                  </a:moveTo>
                  <a:cubicBezTo>
                    <a:pt x="802" y="1"/>
                    <a:pt x="384" y="317"/>
                    <a:pt x="203" y="718"/>
                  </a:cubicBezTo>
                  <a:cubicBezTo>
                    <a:pt x="0" y="1218"/>
                    <a:pt x="60" y="1789"/>
                    <a:pt x="131" y="2325"/>
                  </a:cubicBezTo>
                  <a:cubicBezTo>
                    <a:pt x="453" y="4825"/>
                    <a:pt x="786" y="7349"/>
                    <a:pt x="1108" y="9850"/>
                  </a:cubicBezTo>
                  <a:cubicBezTo>
                    <a:pt x="1224" y="9845"/>
                    <a:pt x="1339" y="9842"/>
                    <a:pt x="1451" y="9842"/>
                  </a:cubicBezTo>
                  <a:cubicBezTo>
                    <a:pt x="1994" y="9842"/>
                    <a:pt x="2494" y="9893"/>
                    <a:pt x="3031" y="9893"/>
                  </a:cubicBezTo>
                  <a:cubicBezTo>
                    <a:pt x="3142" y="9893"/>
                    <a:pt x="3255" y="9891"/>
                    <a:pt x="3370" y="9886"/>
                  </a:cubicBezTo>
                  <a:lnTo>
                    <a:pt x="2167" y="1361"/>
                  </a:lnTo>
                  <a:cubicBezTo>
                    <a:pt x="2096" y="861"/>
                    <a:pt x="1977" y="277"/>
                    <a:pt x="1512" y="63"/>
                  </a:cubicBezTo>
                  <a:cubicBezTo>
                    <a:pt x="1415" y="20"/>
                    <a:pt x="1314" y="1"/>
                    <a:pt x="1212"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2" name="Google Shape;2741;p59"/>
            <p:cNvSpPr/>
            <p:nvPr/>
          </p:nvSpPr>
          <p:spPr>
            <a:xfrm>
              <a:off x="5009138" y="3131400"/>
              <a:ext cx="58675" cy="252500"/>
            </a:xfrm>
            <a:custGeom>
              <a:avLst/>
              <a:gdLst/>
              <a:ahLst/>
              <a:cxnLst/>
              <a:rect l="l" t="t" r="r" b="b"/>
              <a:pathLst>
                <a:path w="2347" h="10100" extrusionOk="0">
                  <a:moveTo>
                    <a:pt x="1241" y="0"/>
                  </a:moveTo>
                  <a:cubicBezTo>
                    <a:pt x="863" y="0"/>
                    <a:pt x="464" y="258"/>
                    <a:pt x="263" y="599"/>
                  </a:cubicBezTo>
                  <a:cubicBezTo>
                    <a:pt x="1" y="1075"/>
                    <a:pt x="1" y="1634"/>
                    <a:pt x="13" y="2182"/>
                  </a:cubicBezTo>
                  <a:cubicBezTo>
                    <a:pt x="48" y="4706"/>
                    <a:pt x="84" y="7242"/>
                    <a:pt x="120" y="9754"/>
                  </a:cubicBezTo>
                  <a:cubicBezTo>
                    <a:pt x="906" y="9826"/>
                    <a:pt x="1572" y="10016"/>
                    <a:pt x="2346" y="10100"/>
                  </a:cubicBezTo>
                  <a:cubicBezTo>
                    <a:pt x="2275" y="7218"/>
                    <a:pt x="2215" y="4349"/>
                    <a:pt x="2144" y="1480"/>
                  </a:cubicBezTo>
                  <a:cubicBezTo>
                    <a:pt x="2132" y="968"/>
                    <a:pt x="2073" y="372"/>
                    <a:pt x="1632" y="110"/>
                  </a:cubicBezTo>
                  <a:cubicBezTo>
                    <a:pt x="1512" y="34"/>
                    <a:pt x="1378" y="0"/>
                    <a:pt x="1241"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3" name="Google Shape;2742;p59"/>
            <p:cNvSpPr/>
            <p:nvPr/>
          </p:nvSpPr>
          <p:spPr>
            <a:xfrm>
              <a:off x="5073138" y="3187975"/>
              <a:ext cx="53600" cy="189375"/>
            </a:xfrm>
            <a:custGeom>
              <a:avLst/>
              <a:gdLst/>
              <a:ahLst/>
              <a:cxnLst/>
              <a:rect l="l" t="t" r="r" b="b"/>
              <a:pathLst>
                <a:path w="2144" h="7575" extrusionOk="0">
                  <a:moveTo>
                    <a:pt x="1481" y="0"/>
                  </a:moveTo>
                  <a:cubicBezTo>
                    <a:pt x="1215" y="0"/>
                    <a:pt x="937" y="153"/>
                    <a:pt x="775" y="372"/>
                  </a:cubicBezTo>
                  <a:cubicBezTo>
                    <a:pt x="536" y="705"/>
                    <a:pt x="501" y="1134"/>
                    <a:pt x="465" y="1538"/>
                  </a:cubicBezTo>
                  <a:cubicBezTo>
                    <a:pt x="310" y="3408"/>
                    <a:pt x="144" y="5289"/>
                    <a:pt x="1" y="7170"/>
                  </a:cubicBezTo>
                  <a:cubicBezTo>
                    <a:pt x="596" y="7277"/>
                    <a:pt x="1072" y="7480"/>
                    <a:pt x="1656" y="7575"/>
                  </a:cubicBezTo>
                  <a:cubicBezTo>
                    <a:pt x="1799" y="5432"/>
                    <a:pt x="1965" y="3300"/>
                    <a:pt x="2108" y="1157"/>
                  </a:cubicBezTo>
                  <a:cubicBezTo>
                    <a:pt x="2144" y="788"/>
                    <a:pt x="2144" y="348"/>
                    <a:pt x="1834" y="110"/>
                  </a:cubicBezTo>
                  <a:cubicBezTo>
                    <a:pt x="1728" y="34"/>
                    <a:pt x="1606" y="0"/>
                    <a:pt x="1481"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4" name="Google Shape;2743;p59"/>
            <p:cNvSpPr/>
            <p:nvPr/>
          </p:nvSpPr>
          <p:spPr>
            <a:xfrm>
              <a:off x="4757338" y="3335650"/>
              <a:ext cx="973950" cy="628300"/>
            </a:xfrm>
            <a:custGeom>
              <a:avLst/>
              <a:gdLst/>
              <a:ahLst/>
              <a:cxnLst/>
              <a:rect l="l" t="t" r="r" b="b"/>
              <a:pathLst>
                <a:path w="38958" h="25132" extrusionOk="0">
                  <a:moveTo>
                    <a:pt x="5572" y="1"/>
                  </a:moveTo>
                  <a:lnTo>
                    <a:pt x="5560" y="4073"/>
                  </a:lnTo>
                  <a:lnTo>
                    <a:pt x="2227" y="1489"/>
                  </a:lnTo>
                  <a:cubicBezTo>
                    <a:pt x="1984" y="1299"/>
                    <a:pt x="1702" y="1211"/>
                    <a:pt x="1423" y="1211"/>
                  </a:cubicBezTo>
                  <a:cubicBezTo>
                    <a:pt x="881" y="1211"/>
                    <a:pt x="352" y="1546"/>
                    <a:pt x="155" y="2120"/>
                  </a:cubicBezTo>
                  <a:cubicBezTo>
                    <a:pt x="0" y="2608"/>
                    <a:pt x="131" y="3144"/>
                    <a:pt x="500" y="3501"/>
                  </a:cubicBezTo>
                  <a:lnTo>
                    <a:pt x="2536" y="5454"/>
                  </a:lnTo>
                  <a:lnTo>
                    <a:pt x="4834" y="8550"/>
                  </a:lnTo>
                  <a:cubicBezTo>
                    <a:pt x="6036" y="10172"/>
                    <a:pt x="7920" y="11104"/>
                    <a:pt x="9891" y="11104"/>
                  </a:cubicBezTo>
                  <a:cubicBezTo>
                    <a:pt x="10263" y="11104"/>
                    <a:pt x="10639" y="11070"/>
                    <a:pt x="11013" y="11002"/>
                  </a:cubicBezTo>
                  <a:lnTo>
                    <a:pt x="28956" y="24040"/>
                  </a:lnTo>
                  <a:cubicBezTo>
                    <a:pt x="29973" y="24779"/>
                    <a:pt x="31144" y="25132"/>
                    <a:pt x="32301" y="25132"/>
                  </a:cubicBezTo>
                  <a:cubicBezTo>
                    <a:pt x="34271" y="25132"/>
                    <a:pt x="36201" y="24110"/>
                    <a:pt x="37267" y="22242"/>
                  </a:cubicBezTo>
                  <a:cubicBezTo>
                    <a:pt x="38957" y="19229"/>
                    <a:pt x="37636" y="15443"/>
                    <a:pt x="34433" y="14145"/>
                  </a:cubicBezTo>
                  <a:lnTo>
                    <a:pt x="14704" y="6216"/>
                  </a:lnTo>
                  <a:lnTo>
                    <a:pt x="14300" y="1120"/>
                  </a:lnTo>
                  <a:lnTo>
                    <a:pt x="5572" y="1"/>
                  </a:ln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5" name="Google Shape;2744;p59"/>
            <p:cNvSpPr/>
            <p:nvPr/>
          </p:nvSpPr>
          <p:spPr>
            <a:xfrm>
              <a:off x="4896638" y="3335950"/>
              <a:ext cx="218200" cy="35975"/>
            </a:xfrm>
            <a:custGeom>
              <a:avLst/>
              <a:gdLst/>
              <a:ahLst/>
              <a:cxnLst/>
              <a:rect l="l" t="t" r="r" b="b"/>
              <a:pathLst>
                <a:path w="8728" h="1439" extrusionOk="0">
                  <a:moveTo>
                    <a:pt x="0" y="1"/>
                  </a:moveTo>
                  <a:lnTo>
                    <a:pt x="1191" y="548"/>
                  </a:lnTo>
                  <a:cubicBezTo>
                    <a:pt x="2481" y="1131"/>
                    <a:pt x="3870" y="1438"/>
                    <a:pt x="5273" y="1438"/>
                  </a:cubicBezTo>
                  <a:cubicBezTo>
                    <a:pt x="5619" y="1438"/>
                    <a:pt x="5965" y="1420"/>
                    <a:pt x="6311" y="1382"/>
                  </a:cubicBezTo>
                  <a:lnTo>
                    <a:pt x="8728" y="1120"/>
                  </a:lnTo>
                  <a:lnTo>
                    <a:pt x="0"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6" name="Google Shape;2745;p59"/>
            <p:cNvSpPr/>
            <p:nvPr/>
          </p:nvSpPr>
          <p:spPr>
            <a:xfrm>
              <a:off x="4896638" y="3430675"/>
              <a:ext cx="136950" cy="111875"/>
            </a:xfrm>
            <a:custGeom>
              <a:avLst/>
              <a:gdLst/>
              <a:ahLst/>
              <a:cxnLst/>
              <a:rect l="l" t="t" r="r" b="b"/>
              <a:pathLst>
                <a:path w="5478" h="4475" extrusionOk="0">
                  <a:moveTo>
                    <a:pt x="1367" y="1"/>
                  </a:moveTo>
                  <a:cubicBezTo>
                    <a:pt x="857" y="1"/>
                    <a:pt x="383" y="113"/>
                    <a:pt x="0" y="296"/>
                  </a:cubicBezTo>
                  <a:cubicBezTo>
                    <a:pt x="1072" y="581"/>
                    <a:pt x="2227" y="1058"/>
                    <a:pt x="3155" y="1784"/>
                  </a:cubicBezTo>
                  <a:cubicBezTo>
                    <a:pt x="4108" y="2510"/>
                    <a:pt x="4846" y="3510"/>
                    <a:pt x="5382" y="4475"/>
                  </a:cubicBezTo>
                  <a:cubicBezTo>
                    <a:pt x="5477" y="3939"/>
                    <a:pt x="5441" y="3272"/>
                    <a:pt x="5179" y="2617"/>
                  </a:cubicBezTo>
                  <a:cubicBezTo>
                    <a:pt x="4929" y="1963"/>
                    <a:pt x="4465" y="1343"/>
                    <a:pt x="3870" y="867"/>
                  </a:cubicBezTo>
                  <a:cubicBezTo>
                    <a:pt x="3274" y="403"/>
                    <a:pt x="2548" y="105"/>
                    <a:pt x="1846" y="34"/>
                  </a:cubicBezTo>
                  <a:cubicBezTo>
                    <a:pt x="1684" y="11"/>
                    <a:pt x="1524" y="1"/>
                    <a:pt x="1367" y="1"/>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7" name="Google Shape;2746;p59"/>
            <p:cNvSpPr/>
            <p:nvPr/>
          </p:nvSpPr>
          <p:spPr>
            <a:xfrm>
              <a:off x="4292988" y="3116575"/>
              <a:ext cx="829875" cy="756075"/>
            </a:xfrm>
            <a:custGeom>
              <a:avLst/>
              <a:gdLst/>
              <a:ahLst/>
              <a:cxnLst/>
              <a:rect l="l" t="t" r="r" b="b"/>
              <a:pathLst>
                <a:path w="33195" h="30243" extrusionOk="0">
                  <a:moveTo>
                    <a:pt x="16598" y="1"/>
                  </a:moveTo>
                  <a:cubicBezTo>
                    <a:pt x="12728" y="1"/>
                    <a:pt x="8859" y="1477"/>
                    <a:pt x="5906" y="4430"/>
                  </a:cubicBezTo>
                  <a:cubicBezTo>
                    <a:pt x="0" y="10336"/>
                    <a:pt x="0" y="19908"/>
                    <a:pt x="5906" y="25814"/>
                  </a:cubicBezTo>
                  <a:cubicBezTo>
                    <a:pt x="8859" y="28766"/>
                    <a:pt x="12728" y="30243"/>
                    <a:pt x="16598" y="30243"/>
                  </a:cubicBezTo>
                  <a:cubicBezTo>
                    <a:pt x="20467" y="30243"/>
                    <a:pt x="24337" y="28766"/>
                    <a:pt x="27290" y="25814"/>
                  </a:cubicBezTo>
                  <a:cubicBezTo>
                    <a:pt x="33195" y="19908"/>
                    <a:pt x="33195" y="10336"/>
                    <a:pt x="27290" y="4430"/>
                  </a:cubicBezTo>
                  <a:cubicBezTo>
                    <a:pt x="24337" y="1477"/>
                    <a:pt x="20467" y="1"/>
                    <a:pt x="16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8" name="Google Shape;2747;p59"/>
            <p:cNvSpPr/>
            <p:nvPr/>
          </p:nvSpPr>
          <p:spPr>
            <a:xfrm>
              <a:off x="4397763" y="3319950"/>
              <a:ext cx="209575" cy="190600"/>
            </a:xfrm>
            <a:custGeom>
              <a:avLst/>
              <a:gdLst/>
              <a:ahLst/>
              <a:cxnLst/>
              <a:rect l="l" t="t" r="r" b="b"/>
              <a:pathLst>
                <a:path w="8383" h="7624" extrusionOk="0">
                  <a:moveTo>
                    <a:pt x="4190" y="1"/>
                  </a:moveTo>
                  <a:cubicBezTo>
                    <a:pt x="2463" y="1"/>
                    <a:pt x="896" y="1186"/>
                    <a:pt x="489" y="2939"/>
                  </a:cubicBezTo>
                  <a:cubicBezTo>
                    <a:pt x="0" y="4987"/>
                    <a:pt x="1262" y="7034"/>
                    <a:pt x="3310" y="7523"/>
                  </a:cubicBezTo>
                  <a:cubicBezTo>
                    <a:pt x="3602" y="7590"/>
                    <a:pt x="3894" y="7623"/>
                    <a:pt x="4182" y="7623"/>
                  </a:cubicBezTo>
                  <a:cubicBezTo>
                    <a:pt x="5913" y="7623"/>
                    <a:pt x="7486" y="6445"/>
                    <a:pt x="7894" y="4689"/>
                  </a:cubicBezTo>
                  <a:cubicBezTo>
                    <a:pt x="8382" y="2641"/>
                    <a:pt x="7120" y="581"/>
                    <a:pt x="5072" y="105"/>
                  </a:cubicBezTo>
                  <a:cubicBezTo>
                    <a:pt x="4777" y="35"/>
                    <a:pt x="4481" y="1"/>
                    <a:pt x="4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9" name="Google Shape;2748;p59"/>
            <p:cNvSpPr/>
            <p:nvPr/>
          </p:nvSpPr>
          <p:spPr>
            <a:xfrm>
              <a:off x="4551638" y="3217800"/>
              <a:ext cx="65825" cy="65500"/>
            </a:xfrm>
            <a:custGeom>
              <a:avLst/>
              <a:gdLst/>
              <a:ahLst/>
              <a:cxnLst/>
              <a:rect l="l" t="t" r="r" b="b"/>
              <a:pathLst>
                <a:path w="2633" h="2620" extrusionOk="0">
                  <a:moveTo>
                    <a:pt x="1323" y="0"/>
                  </a:moveTo>
                  <a:cubicBezTo>
                    <a:pt x="596" y="0"/>
                    <a:pt x="1" y="583"/>
                    <a:pt x="1" y="1310"/>
                  </a:cubicBezTo>
                  <a:cubicBezTo>
                    <a:pt x="1" y="2036"/>
                    <a:pt x="596" y="2619"/>
                    <a:pt x="1323" y="2619"/>
                  </a:cubicBezTo>
                  <a:cubicBezTo>
                    <a:pt x="2037" y="2619"/>
                    <a:pt x="2632" y="2036"/>
                    <a:pt x="2632" y="1310"/>
                  </a:cubicBezTo>
                  <a:cubicBezTo>
                    <a:pt x="2632" y="583"/>
                    <a:pt x="2037" y="0"/>
                    <a:pt x="1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0" name="Google Shape;2749;p59"/>
            <p:cNvSpPr/>
            <p:nvPr/>
          </p:nvSpPr>
          <p:spPr>
            <a:xfrm>
              <a:off x="4636488" y="3319300"/>
              <a:ext cx="105975" cy="96750"/>
            </a:xfrm>
            <a:custGeom>
              <a:avLst/>
              <a:gdLst/>
              <a:ahLst/>
              <a:cxnLst/>
              <a:rect l="l" t="t" r="r" b="b"/>
              <a:pathLst>
                <a:path w="4239" h="3870" extrusionOk="0">
                  <a:moveTo>
                    <a:pt x="2120" y="0"/>
                  </a:moveTo>
                  <a:cubicBezTo>
                    <a:pt x="1625" y="0"/>
                    <a:pt x="1131" y="191"/>
                    <a:pt x="750" y="572"/>
                  </a:cubicBezTo>
                  <a:cubicBezTo>
                    <a:pt x="0" y="1322"/>
                    <a:pt x="0" y="2548"/>
                    <a:pt x="750" y="3298"/>
                  </a:cubicBezTo>
                  <a:cubicBezTo>
                    <a:pt x="1131" y="3679"/>
                    <a:pt x="1625" y="3870"/>
                    <a:pt x="2120" y="3870"/>
                  </a:cubicBezTo>
                  <a:cubicBezTo>
                    <a:pt x="2614" y="3870"/>
                    <a:pt x="3108" y="3679"/>
                    <a:pt x="3489" y="3298"/>
                  </a:cubicBezTo>
                  <a:cubicBezTo>
                    <a:pt x="4239" y="2548"/>
                    <a:pt x="4239" y="1322"/>
                    <a:pt x="3489" y="572"/>
                  </a:cubicBezTo>
                  <a:cubicBezTo>
                    <a:pt x="3108" y="191"/>
                    <a:pt x="2614" y="0"/>
                    <a:pt x="2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1" name="Google Shape;2750;p59"/>
            <p:cNvSpPr/>
            <p:nvPr/>
          </p:nvSpPr>
          <p:spPr>
            <a:xfrm>
              <a:off x="4718038" y="3204400"/>
              <a:ext cx="95275" cy="95275"/>
            </a:xfrm>
            <a:custGeom>
              <a:avLst/>
              <a:gdLst/>
              <a:ahLst/>
              <a:cxnLst/>
              <a:rect l="l" t="t" r="r" b="b"/>
              <a:pathLst>
                <a:path w="3811" h="3811" extrusionOk="0">
                  <a:moveTo>
                    <a:pt x="1906" y="0"/>
                  </a:moveTo>
                  <a:cubicBezTo>
                    <a:pt x="858" y="0"/>
                    <a:pt x="1" y="869"/>
                    <a:pt x="1" y="1905"/>
                  </a:cubicBezTo>
                  <a:cubicBezTo>
                    <a:pt x="1" y="2965"/>
                    <a:pt x="870" y="3810"/>
                    <a:pt x="1906" y="3810"/>
                  </a:cubicBezTo>
                  <a:cubicBezTo>
                    <a:pt x="2965" y="3810"/>
                    <a:pt x="3811" y="2953"/>
                    <a:pt x="3811" y="1905"/>
                  </a:cubicBezTo>
                  <a:cubicBezTo>
                    <a:pt x="3811" y="869"/>
                    <a:pt x="2965" y="12"/>
                    <a:pt x="19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2" name="Google Shape;2751;p59"/>
            <p:cNvSpPr/>
            <p:nvPr/>
          </p:nvSpPr>
          <p:spPr>
            <a:xfrm>
              <a:off x="4853163" y="3336250"/>
              <a:ext cx="158675" cy="158375"/>
            </a:xfrm>
            <a:custGeom>
              <a:avLst/>
              <a:gdLst/>
              <a:ahLst/>
              <a:cxnLst/>
              <a:rect l="l" t="t" r="r" b="b"/>
              <a:pathLst>
                <a:path w="6347" h="6335" extrusionOk="0">
                  <a:moveTo>
                    <a:pt x="3190" y="1"/>
                  </a:moveTo>
                  <a:cubicBezTo>
                    <a:pt x="3182" y="1"/>
                    <a:pt x="3175" y="1"/>
                    <a:pt x="3168" y="1"/>
                  </a:cubicBezTo>
                  <a:cubicBezTo>
                    <a:pt x="1418" y="1"/>
                    <a:pt x="1" y="1406"/>
                    <a:pt x="1" y="3168"/>
                  </a:cubicBezTo>
                  <a:cubicBezTo>
                    <a:pt x="1" y="4918"/>
                    <a:pt x="1418" y="6335"/>
                    <a:pt x="3168" y="6335"/>
                  </a:cubicBezTo>
                  <a:cubicBezTo>
                    <a:pt x="4930" y="6335"/>
                    <a:pt x="6347" y="4918"/>
                    <a:pt x="6347" y="3168"/>
                  </a:cubicBezTo>
                  <a:cubicBezTo>
                    <a:pt x="6347" y="1437"/>
                    <a:pt x="4942" y="1"/>
                    <a:pt x="3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3" name="Google Shape;2752;p59"/>
            <p:cNvSpPr/>
            <p:nvPr/>
          </p:nvSpPr>
          <p:spPr>
            <a:xfrm>
              <a:off x="4737388" y="3529125"/>
              <a:ext cx="96750" cy="96775"/>
            </a:xfrm>
            <a:custGeom>
              <a:avLst/>
              <a:gdLst/>
              <a:ahLst/>
              <a:cxnLst/>
              <a:rect l="l" t="t" r="r" b="b"/>
              <a:pathLst>
                <a:path w="3870" h="3871" extrusionOk="0">
                  <a:moveTo>
                    <a:pt x="1941" y="1"/>
                  </a:moveTo>
                  <a:cubicBezTo>
                    <a:pt x="870" y="1"/>
                    <a:pt x="0" y="870"/>
                    <a:pt x="0" y="1942"/>
                  </a:cubicBezTo>
                  <a:cubicBezTo>
                    <a:pt x="0" y="3013"/>
                    <a:pt x="870" y="3870"/>
                    <a:pt x="1941" y="3870"/>
                  </a:cubicBezTo>
                  <a:cubicBezTo>
                    <a:pt x="3013" y="3870"/>
                    <a:pt x="3870" y="3013"/>
                    <a:pt x="3870" y="1942"/>
                  </a:cubicBezTo>
                  <a:cubicBezTo>
                    <a:pt x="3870" y="870"/>
                    <a:pt x="3013" y="1"/>
                    <a:pt x="1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4" name="Google Shape;2753;p59"/>
            <p:cNvSpPr/>
            <p:nvPr/>
          </p:nvSpPr>
          <p:spPr>
            <a:xfrm>
              <a:off x="4580513" y="3601875"/>
              <a:ext cx="87550" cy="79575"/>
            </a:xfrm>
            <a:custGeom>
              <a:avLst/>
              <a:gdLst/>
              <a:ahLst/>
              <a:cxnLst/>
              <a:rect l="l" t="t" r="r" b="b"/>
              <a:pathLst>
                <a:path w="3502" h="3183" extrusionOk="0">
                  <a:moveTo>
                    <a:pt x="1749" y="0"/>
                  </a:moveTo>
                  <a:cubicBezTo>
                    <a:pt x="1028" y="0"/>
                    <a:pt x="376" y="489"/>
                    <a:pt x="203" y="1222"/>
                  </a:cubicBezTo>
                  <a:cubicBezTo>
                    <a:pt x="1" y="2080"/>
                    <a:pt x="525" y="2937"/>
                    <a:pt x="1382" y="3139"/>
                  </a:cubicBezTo>
                  <a:cubicBezTo>
                    <a:pt x="1505" y="3168"/>
                    <a:pt x="1627" y="3182"/>
                    <a:pt x="1748" y="3182"/>
                  </a:cubicBezTo>
                  <a:cubicBezTo>
                    <a:pt x="2471" y="3182"/>
                    <a:pt x="3125" y="2685"/>
                    <a:pt x="3299" y="1961"/>
                  </a:cubicBezTo>
                  <a:cubicBezTo>
                    <a:pt x="3501" y="1103"/>
                    <a:pt x="2977" y="246"/>
                    <a:pt x="2120" y="44"/>
                  </a:cubicBezTo>
                  <a:cubicBezTo>
                    <a:pt x="1996" y="14"/>
                    <a:pt x="1871" y="0"/>
                    <a:pt x="17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5" name="Google Shape;2754;p59"/>
            <p:cNvSpPr/>
            <p:nvPr/>
          </p:nvSpPr>
          <p:spPr>
            <a:xfrm>
              <a:off x="3116938" y="2507475"/>
              <a:ext cx="1075750" cy="566875"/>
            </a:xfrm>
            <a:custGeom>
              <a:avLst/>
              <a:gdLst/>
              <a:ahLst/>
              <a:cxnLst/>
              <a:rect l="l" t="t" r="r" b="b"/>
              <a:pathLst>
                <a:path w="43030" h="22675" extrusionOk="0">
                  <a:moveTo>
                    <a:pt x="21706" y="695"/>
                  </a:moveTo>
                  <a:lnTo>
                    <a:pt x="42006" y="13661"/>
                  </a:lnTo>
                  <a:lnTo>
                    <a:pt x="24909" y="21936"/>
                  </a:lnTo>
                  <a:lnTo>
                    <a:pt x="1215" y="4398"/>
                  </a:lnTo>
                  <a:lnTo>
                    <a:pt x="21706" y="695"/>
                  </a:lnTo>
                  <a:close/>
                  <a:moveTo>
                    <a:pt x="21765" y="0"/>
                  </a:moveTo>
                  <a:cubicBezTo>
                    <a:pt x="21745" y="0"/>
                    <a:pt x="21726" y="2"/>
                    <a:pt x="21706" y="5"/>
                  </a:cubicBezTo>
                  <a:lnTo>
                    <a:pt x="298" y="3862"/>
                  </a:lnTo>
                  <a:cubicBezTo>
                    <a:pt x="167" y="3874"/>
                    <a:pt x="60" y="3981"/>
                    <a:pt x="37" y="4112"/>
                  </a:cubicBezTo>
                  <a:cubicBezTo>
                    <a:pt x="1" y="4243"/>
                    <a:pt x="60" y="4398"/>
                    <a:pt x="167" y="4470"/>
                  </a:cubicBezTo>
                  <a:lnTo>
                    <a:pt x="24647" y="22615"/>
                  </a:lnTo>
                  <a:cubicBezTo>
                    <a:pt x="24706" y="22639"/>
                    <a:pt x="24790" y="22674"/>
                    <a:pt x="24861" y="22674"/>
                  </a:cubicBezTo>
                  <a:cubicBezTo>
                    <a:pt x="24909" y="22674"/>
                    <a:pt x="24968" y="22650"/>
                    <a:pt x="24980" y="22639"/>
                  </a:cubicBezTo>
                  <a:lnTo>
                    <a:pt x="42828" y="14007"/>
                  </a:lnTo>
                  <a:cubicBezTo>
                    <a:pt x="42947" y="13959"/>
                    <a:pt x="43018" y="13840"/>
                    <a:pt x="43018" y="13721"/>
                  </a:cubicBezTo>
                  <a:cubicBezTo>
                    <a:pt x="43030" y="13590"/>
                    <a:pt x="42970" y="13471"/>
                    <a:pt x="42863" y="13411"/>
                  </a:cubicBezTo>
                  <a:lnTo>
                    <a:pt x="21944" y="52"/>
                  </a:lnTo>
                  <a:cubicBezTo>
                    <a:pt x="21889" y="16"/>
                    <a:pt x="21828" y="0"/>
                    <a:pt x="217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6" name="Google Shape;2755;p59"/>
            <p:cNvSpPr/>
            <p:nvPr/>
          </p:nvSpPr>
          <p:spPr>
            <a:xfrm>
              <a:off x="3651838" y="1749650"/>
              <a:ext cx="356025" cy="774625"/>
            </a:xfrm>
            <a:custGeom>
              <a:avLst/>
              <a:gdLst/>
              <a:ahLst/>
              <a:cxnLst/>
              <a:rect l="l" t="t" r="r" b="b"/>
              <a:pathLst>
                <a:path w="14241" h="30985" extrusionOk="0">
                  <a:moveTo>
                    <a:pt x="13856" y="1"/>
                  </a:moveTo>
                  <a:cubicBezTo>
                    <a:pt x="13727" y="1"/>
                    <a:pt x="13600" y="74"/>
                    <a:pt x="13538" y="207"/>
                  </a:cubicBezTo>
                  <a:lnTo>
                    <a:pt x="72" y="30508"/>
                  </a:lnTo>
                  <a:cubicBezTo>
                    <a:pt x="0" y="30675"/>
                    <a:pt x="72" y="30877"/>
                    <a:pt x="250" y="30961"/>
                  </a:cubicBezTo>
                  <a:cubicBezTo>
                    <a:pt x="298" y="30973"/>
                    <a:pt x="346" y="30985"/>
                    <a:pt x="381" y="30985"/>
                  </a:cubicBezTo>
                  <a:cubicBezTo>
                    <a:pt x="500" y="30985"/>
                    <a:pt x="631" y="30913"/>
                    <a:pt x="703" y="30782"/>
                  </a:cubicBezTo>
                  <a:lnTo>
                    <a:pt x="14169" y="481"/>
                  </a:lnTo>
                  <a:cubicBezTo>
                    <a:pt x="14240" y="314"/>
                    <a:pt x="14169" y="100"/>
                    <a:pt x="13990" y="28"/>
                  </a:cubicBezTo>
                  <a:cubicBezTo>
                    <a:pt x="13947" y="10"/>
                    <a:pt x="13902" y="1"/>
                    <a:pt x="13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7" name="Google Shape;2756;p59"/>
            <p:cNvSpPr/>
            <p:nvPr/>
          </p:nvSpPr>
          <p:spPr>
            <a:xfrm>
              <a:off x="3356863" y="2046075"/>
              <a:ext cx="841200" cy="766400"/>
            </a:xfrm>
            <a:custGeom>
              <a:avLst/>
              <a:gdLst/>
              <a:ahLst/>
              <a:cxnLst/>
              <a:rect l="l" t="t" r="r" b="b"/>
              <a:pathLst>
                <a:path w="33648" h="30656" extrusionOk="0">
                  <a:moveTo>
                    <a:pt x="16830" y="0"/>
                  </a:moveTo>
                  <a:cubicBezTo>
                    <a:pt x="12907" y="0"/>
                    <a:pt x="8983" y="1494"/>
                    <a:pt x="5989" y="4483"/>
                  </a:cubicBezTo>
                  <a:cubicBezTo>
                    <a:pt x="0" y="10472"/>
                    <a:pt x="0" y="20175"/>
                    <a:pt x="5989" y="26164"/>
                  </a:cubicBezTo>
                  <a:cubicBezTo>
                    <a:pt x="8983" y="29159"/>
                    <a:pt x="12907" y="30656"/>
                    <a:pt x="16830" y="30656"/>
                  </a:cubicBezTo>
                  <a:cubicBezTo>
                    <a:pt x="20753" y="30656"/>
                    <a:pt x="24676" y="29159"/>
                    <a:pt x="27670" y="26164"/>
                  </a:cubicBezTo>
                  <a:cubicBezTo>
                    <a:pt x="33647" y="20175"/>
                    <a:pt x="33647" y="10472"/>
                    <a:pt x="27670" y="4483"/>
                  </a:cubicBezTo>
                  <a:cubicBezTo>
                    <a:pt x="24676" y="1494"/>
                    <a:pt x="20753" y="0"/>
                    <a:pt x="168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8" name="Google Shape;2757;p59"/>
            <p:cNvSpPr/>
            <p:nvPr/>
          </p:nvSpPr>
          <p:spPr>
            <a:xfrm>
              <a:off x="3530388" y="2223625"/>
              <a:ext cx="144400" cy="144375"/>
            </a:xfrm>
            <a:custGeom>
              <a:avLst/>
              <a:gdLst/>
              <a:ahLst/>
              <a:cxnLst/>
              <a:rect l="l" t="t" r="r" b="b"/>
              <a:pathLst>
                <a:path w="5776" h="5775" extrusionOk="0">
                  <a:moveTo>
                    <a:pt x="2894" y="0"/>
                  </a:moveTo>
                  <a:cubicBezTo>
                    <a:pt x="1298" y="0"/>
                    <a:pt x="1" y="1298"/>
                    <a:pt x="1" y="2893"/>
                  </a:cubicBezTo>
                  <a:cubicBezTo>
                    <a:pt x="1" y="4477"/>
                    <a:pt x="1298" y="5775"/>
                    <a:pt x="2894" y="5775"/>
                  </a:cubicBezTo>
                  <a:cubicBezTo>
                    <a:pt x="4489" y="5775"/>
                    <a:pt x="5775" y="4477"/>
                    <a:pt x="5775" y="2893"/>
                  </a:cubicBezTo>
                  <a:cubicBezTo>
                    <a:pt x="5775" y="1298"/>
                    <a:pt x="4489" y="0"/>
                    <a:pt x="2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9" name="Google Shape;2758;p59"/>
            <p:cNvSpPr/>
            <p:nvPr/>
          </p:nvSpPr>
          <p:spPr>
            <a:xfrm>
              <a:off x="3691413" y="2138775"/>
              <a:ext cx="62850" cy="62550"/>
            </a:xfrm>
            <a:custGeom>
              <a:avLst/>
              <a:gdLst/>
              <a:ahLst/>
              <a:cxnLst/>
              <a:rect l="l" t="t" r="r" b="b"/>
              <a:pathLst>
                <a:path w="2514" h="2502" extrusionOk="0">
                  <a:moveTo>
                    <a:pt x="1251" y="1"/>
                  </a:moveTo>
                  <a:cubicBezTo>
                    <a:pt x="560" y="1"/>
                    <a:pt x="1" y="549"/>
                    <a:pt x="1" y="1251"/>
                  </a:cubicBezTo>
                  <a:cubicBezTo>
                    <a:pt x="1" y="1954"/>
                    <a:pt x="572" y="2501"/>
                    <a:pt x="1251" y="2501"/>
                  </a:cubicBezTo>
                  <a:cubicBezTo>
                    <a:pt x="1953" y="2501"/>
                    <a:pt x="2513" y="1942"/>
                    <a:pt x="2513" y="1251"/>
                  </a:cubicBezTo>
                  <a:cubicBezTo>
                    <a:pt x="2513" y="572"/>
                    <a:pt x="1942" y="13"/>
                    <a:pt x="1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0" name="Google Shape;2759;p59"/>
            <p:cNvSpPr/>
            <p:nvPr/>
          </p:nvSpPr>
          <p:spPr>
            <a:xfrm>
              <a:off x="3816438" y="2269150"/>
              <a:ext cx="160175" cy="159875"/>
            </a:xfrm>
            <a:custGeom>
              <a:avLst/>
              <a:gdLst/>
              <a:ahLst/>
              <a:cxnLst/>
              <a:rect l="l" t="t" r="r" b="b"/>
              <a:pathLst>
                <a:path w="6407" h="6395" extrusionOk="0">
                  <a:moveTo>
                    <a:pt x="3203" y="1"/>
                  </a:moveTo>
                  <a:cubicBezTo>
                    <a:pt x="1429" y="1"/>
                    <a:pt x="0" y="1430"/>
                    <a:pt x="0" y="3192"/>
                  </a:cubicBezTo>
                  <a:cubicBezTo>
                    <a:pt x="0" y="4966"/>
                    <a:pt x="1429" y="6395"/>
                    <a:pt x="3203" y="6395"/>
                  </a:cubicBezTo>
                  <a:cubicBezTo>
                    <a:pt x="4977" y="6395"/>
                    <a:pt x="6406" y="4966"/>
                    <a:pt x="6406" y="3192"/>
                  </a:cubicBezTo>
                  <a:cubicBezTo>
                    <a:pt x="6406" y="1430"/>
                    <a:pt x="4977" y="1"/>
                    <a:pt x="3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1" name="Google Shape;2760;p59"/>
            <p:cNvSpPr/>
            <p:nvPr/>
          </p:nvSpPr>
          <p:spPr>
            <a:xfrm>
              <a:off x="3861388" y="2127775"/>
              <a:ext cx="52700" cy="52700"/>
            </a:xfrm>
            <a:custGeom>
              <a:avLst/>
              <a:gdLst/>
              <a:ahLst/>
              <a:cxnLst/>
              <a:rect l="l" t="t" r="r" b="b"/>
              <a:pathLst>
                <a:path w="2108" h="2108" extrusionOk="0">
                  <a:moveTo>
                    <a:pt x="1048" y="0"/>
                  </a:moveTo>
                  <a:cubicBezTo>
                    <a:pt x="477" y="0"/>
                    <a:pt x="0" y="477"/>
                    <a:pt x="0" y="1048"/>
                  </a:cubicBezTo>
                  <a:cubicBezTo>
                    <a:pt x="0" y="1632"/>
                    <a:pt x="477" y="2108"/>
                    <a:pt x="1048" y="2108"/>
                  </a:cubicBezTo>
                  <a:cubicBezTo>
                    <a:pt x="1631" y="2108"/>
                    <a:pt x="2108" y="1632"/>
                    <a:pt x="2108" y="1048"/>
                  </a:cubicBezTo>
                  <a:cubicBezTo>
                    <a:pt x="2108" y="477"/>
                    <a:pt x="1643" y="0"/>
                    <a:pt x="10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2" name="Google Shape;2761;p59"/>
            <p:cNvSpPr/>
            <p:nvPr/>
          </p:nvSpPr>
          <p:spPr>
            <a:xfrm>
              <a:off x="3951863" y="2487125"/>
              <a:ext cx="88150" cy="82025"/>
            </a:xfrm>
            <a:custGeom>
              <a:avLst/>
              <a:gdLst/>
              <a:ahLst/>
              <a:cxnLst/>
              <a:rect l="l" t="t" r="r" b="b"/>
              <a:pathLst>
                <a:path w="3526" h="3281" extrusionOk="0">
                  <a:moveTo>
                    <a:pt x="1764" y="0"/>
                  </a:moveTo>
                  <a:cubicBezTo>
                    <a:pt x="973" y="0"/>
                    <a:pt x="273" y="573"/>
                    <a:pt x="144" y="1378"/>
                  </a:cubicBezTo>
                  <a:cubicBezTo>
                    <a:pt x="1" y="2271"/>
                    <a:pt x="608" y="3105"/>
                    <a:pt x="1501" y="3260"/>
                  </a:cubicBezTo>
                  <a:cubicBezTo>
                    <a:pt x="1589" y="3274"/>
                    <a:pt x="1676" y="3280"/>
                    <a:pt x="1762" y="3280"/>
                  </a:cubicBezTo>
                  <a:cubicBezTo>
                    <a:pt x="2551" y="3280"/>
                    <a:pt x="3243" y="2708"/>
                    <a:pt x="3382" y="1902"/>
                  </a:cubicBezTo>
                  <a:cubicBezTo>
                    <a:pt x="3525" y="1009"/>
                    <a:pt x="2918" y="164"/>
                    <a:pt x="2025" y="21"/>
                  </a:cubicBezTo>
                  <a:cubicBezTo>
                    <a:pt x="1937" y="7"/>
                    <a:pt x="1850" y="0"/>
                    <a:pt x="1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3" name="Google Shape;2762;p59"/>
            <p:cNvSpPr/>
            <p:nvPr/>
          </p:nvSpPr>
          <p:spPr>
            <a:xfrm>
              <a:off x="3117838" y="1749700"/>
              <a:ext cx="889425" cy="1324650"/>
            </a:xfrm>
            <a:custGeom>
              <a:avLst/>
              <a:gdLst/>
              <a:ahLst/>
              <a:cxnLst/>
              <a:rect l="l" t="t" r="r" b="b"/>
              <a:pathLst>
                <a:path w="35577" h="52986" extrusionOk="0">
                  <a:moveTo>
                    <a:pt x="34683" y="1348"/>
                  </a:moveTo>
                  <a:lnTo>
                    <a:pt x="24599" y="52045"/>
                  </a:lnTo>
                  <a:lnTo>
                    <a:pt x="870" y="34471"/>
                  </a:lnTo>
                  <a:lnTo>
                    <a:pt x="34683" y="1348"/>
                  </a:lnTo>
                  <a:close/>
                  <a:moveTo>
                    <a:pt x="35223" y="1"/>
                  </a:moveTo>
                  <a:cubicBezTo>
                    <a:pt x="35132" y="1"/>
                    <a:pt x="35042" y="37"/>
                    <a:pt x="34981" y="98"/>
                  </a:cubicBezTo>
                  <a:lnTo>
                    <a:pt x="108" y="34257"/>
                  </a:lnTo>
                  <a:cubicBezTo>
                    <a:pt x="24" y="34328"/>
                    <a:pt x="1" y="34423"/>
                    <a:pt x="1" y="34531"/>
                  </a:cubicBezTo>
                  <a:cubicBezTo>
                    <a:pt x="1" y="34626"/>
                    <a:pt x="60" y="34721"/>
                    <a:pt x="131" y="34781"/>
                  </a:cubicBezTo>
                  <a:lnTo>
                    <a:pt x="24611" y="52926"/>
                  </a:lnTo>
                  <a:cubicBezTo>
                    <a:pt x="24670" y="52950"/>
                    <a:pt x="24754" y="52985"/>
                    <a:pt x="24825" y="52985"/>
                  </a:cubicBezTo>
                  <a:cubicBezTo>
                    <a:pt x="24873" y="52985"/>
                    <a:pt x="24896" y="52961"/>
                    <a:pt x="24956" y="52961"/>
                  </a:cubicBezTo>
                  <a:cubicBezTo>
                    <a:pt x="25063" y="52926"/>
                    <a:pt x="25135" y="52830"/>
                    <a:pt x="25170" y="52711"/>
                  </a:cubicBezTo>
                  <a:lnTo>
                    <a:pt x="35553" y="419"/>
                  </a:lnTo>
                  <a:cubicBezTo>
                    <a:pt x="35576" y="264"/>
                    <a:pt x="35517" y="122"/>
                    <a:pt x="35374" y="38"/>
                  </a:cubicBezTo>
                  <a:cubicBezTo>
                    <a:pt x="35326" y="12"/>
                    <a:pt x="35274" y="1"/>
                    <a:pt x="35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4" name="Google Shape;2763;p59"/>
            <p:cNvSpPr/>
            <p:nvPr/>
          </p:nvSpPr>
          <p:spPr>
            <a:xfrm>
              <a:off x="3729513" y="1749750"/>
              <a:ext cx="463775" cy="1324600"/>
            </a:xfrm>
            <a:custGeom>
              <a:avLst/>
              <a:gdLst/>
              <a:ahLst/>
              <a:cxnLst/>
              <a:rect l="l" t="t" r="r" b="b"/>
              <a:pathLst>
                <a:path w="18551" h="52984" extrusionOk="0">
                  <a:moveTo>
                    <a:pt x="10716" y="2215"/>
                  </a:moveTo>
                  <a:lnTo>
                    <a:pt x="17813" y="43815"/>
                  </a:lnTo>
                  <a:lnTo>
                    <a:pt x="822" y="52043"/>
                  </a:lnTo>
                  <a:lnTo>
                    <a:pt x="10716" y="2215"/>
                  </a:lnTo>
                  <a:close/>
                  <a:moveTo>
                    <a:pt x="10740" y="1"/>
                  </a:moveTo>
                  <a:cubicBezTo>
                    <a:pt x="10597" y="1"/>
                    <a:pt x="10443" y="96"/>
                    <a:pt x="10419" y="262"/>
                  </a:cubicBezTo>
                  <a:lnTo>
                    <a:pt x="25" y="52567"/>
                  </a:lnTo>
                  <a:cubicBezTo>
                    <a:pt x="1" y="52697"/>
                    <a:pt x="48" y="52828"/>
                    <a:pt x="144" y="52900"/>
                  </a:cubicBezTo>
                  <a:cubicBezTo>
                    <a:pt x="203" y="52948"/>
                    <a:pt x="287" y="52983"/>
                    <a:pt x="358" y="52983"/>
                  </a:cubicBezTo>
                  <a:cubicBezTo>
                    <a:pt x="406" y="52983"/>
                    <a:pt x="465" y="52959"/>
                    <a:pt x="477" y="52936"/>
                  </a:cubicBezTo>
                  <a:lnTo>
                    <a:pt x="18325" y="44304"/>
                  </a:lnTo>
                  <a:cubicBezTo>
                    <a:pt x="18467" y="44244"/>
                    <a:pt x="18551" y="44089"/>
                    <a:pt x="18515" y="43946"/>
                  </a:cubicBezTo>
                  <a:lnTo>
                    <a:pt x="11074" y="274"/>
                  </a:lnTo>
                  <a:cubicBezTo>
                    <a:pt x="11038" y="120"/>
                    <a:pt x="10907" y="1"/>
                    <a:pt x="107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5" name="Google Shape;2764;p59"/>
            <p:cNvSpPr/>
            <p:nvPr/>
          </p:nvSpPr>
          <p:spPr>
            <a:xfrm>
              <a:off x="3933713" y="1698550"/>
              <a:ext cx="128900" cy="128925"/>
            </a:xfrm>
            <a:custGeom>
              <a:avLst/>
              <a:gdLst/>
              <a:ahLst/>
              <a:cxnLst/>
              <a:rect l="l" t="t" r="r" b="b"/>
              <a:pathLst>
                <a:path w="5156" h="5157" extrusionOk="0">
                  <a:moveTo>
                    <a:pt x="2584" y="1"/>
                  </a:moveTo>
                  <a:cubicBezTo>
                    <a:pt x="1155" y="1"/>
                    <a:pt x="1" y="1144"/>
                    <a:pt x="1" y="2584"/>
                  </a:cubicBezTo>
                  <a:cubicBezTo>
                    <a:pt x="1" y="4013"/>
                    <a:pt x="1155" y="5156"/>
                    <a:pt x="2584" y="5156"/>
                  </a:cubicBezTo>
                  <a:cubicBezTo>
                    <a:pt x="4013" y="5156"/>
                    <a:pt x="5156" y="3989"/>
                    <a:pt x="5156" y="2584"/>
                  </a:cubicBezTo>
                  <a:cubicBezTo>
                    <a:pt x="5156" y="1156"/>
                    <a:pt x="4013" y="1"/>
                    <a:pt x="2584"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6" name="Google Shape;2765;p59"/>
            <p:cNvSpPr/>
            <p:nvPr/>
          </p:nvSpPr>
          <p:spPr>
            <a:xfrm>
              <a:off x="3665238" y="3001475"/>
              <a:ext cx="146175" cy="128750"/>
            </a:xfrm>
            <a:custGeom>
              <a:avLst/>
              <a:gdLst/>
              <a:ahLst/>
              <a:cxnLst/>
              <a:rect l="l" t="t" r="r" b="b"/>
              <a:pathLst>
                <a:path w="5847" h="5150" extrusionOk="0">
                  <a:moveTo>
                    <a:pt x="2920" y="0"/>
                  </a:moveTo>
                  <a:cubicBezTo>
                    <a:pt x="2589" y="0"/>
                    <a:pt x="2253" y="64"/>
                    <a:pt x="1929" y="200"/>
                  </a:cubicBezTo>
                  <a:cubicBezTo>
                    <a:pt x="619" y="747"/>
                    <a:pt x="0" y="2259"/>
                    <a:pt x="548" y="3569"/>
                  </a:cubicBezTo>
                  <a:cubicBezTo>
                    <a:pt x="969" y="4555"/>
                    <a:pt x="1923" y="5150"/>
                    <a:pt x="2928" y="5150"/>
                  </a:cubicBezTo>
                  <a:cubicBezTo>
                    <a:pt x="3258" y="5150"/>
                    <a:pt x="3594" y="5086"/>
                    <a:pt x="3917" y="4950"/>
                  </a:cubicBezTo>
                  <a:cubicBezTo>
                    <a:pt x="5239" y="4403"/>
                    <a:pt x="5846" y="2890"/>
                    <a:pt x="5298" y="1581"/>
                  </a:cubicBezTo>
                  <a:cubicBezTo>
                    <a:pt x="4886" y="595"/>
                    <a:pt x="3927" y="0"/>
                    <a:pt x="2920" y="0"/>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7" name="Google Shape;2766;p59"/>
            <p:cNvSpPr/>
            <p:nvPr/>
          </p:nvSpPr>
          <p:spPr>
            <a:xfrm>
              <a:off x="3067838" y="2547200"/>
              <a:ext cx="135150" cy="128850"/>
            </a:xfrm>
            <a:custGeom>
              <a:avLst/>
              <a:gdLst/>
              <a:ahLst/>
              <a:cxnLst/>
              <a:rect l="l" t="t" r="r" b="b"/>
              <a:pathLst>
                <a:path w="5406" h="5154" extrusionOk="0">
                  <a:moveTo>
                    <a:pt x="2711" y="0"/>
                  </a:moveTo>
                  <a:cubicBezTo>
                    <a:pt x="1395" y="0"/>
                    <a:pt x="267" y="997"/>
                    <a:pt x="143" y="2333"/>
                  </a:cubicBezTo>
                  <a:cubicBezTo>
                    <a:pt x="0" y="3750"/>
                    <a:pt x="1036" y="5000"/>
                    <a:pt x="2453" y="5143"/>
                  </a:cubicBezTo>
                  <a:cubicBezTo>
                    <a:pt x="2534" y="5150"/>
                    <a:pt x="2615" y="5154"/>
                    <a:pt x="2694" y="5154"/>
                  </a:cubicBezTo>
                  <a:cubicBezTo>
                    <a:pt x="4011" y="5154"/>
                    <a:pt x="5139" y="4157"/>
                    <a:pt x="5263" y="2821"/>
                  </a:cubicBezTo>
                  <a:cubicBezTo>
                    <a:pt x="5406" y="1404"/>
                    <a:pt x="4370" y="154"/>
                    <a:pt x="2953" y="11"/>
                  </a:cubicBezTo>
                  <a:cubicBezTo>
                    <a:pt x="2872" y="4"/>
                    <a:pt x="2791" y="0"/>
                    <a:pt x="2711" y="0"/>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8" name="Google Shape;2767;p59"/>
            <p:cNvSpPr/>
            <p:nvPr/>
          </p:nvSpPr>
          <p:spPr>
            <a:xfrm>
              <a:off x="4119738" y="2790650"/>
              <a:ext cx="128925" cy="128625"/>
            </a:xfrm>
            <a:custGeom>
              <a:avLst/>
              <a:gdLst/>
              <a:ahLst/>
              <a:cxnLst/>
              <a:rect l="l" t="t" r="r" b="b"/>
              <a:pathLst>
                <a:path w="5157" h="5145" extrusionOk="0">
                  <a:moveTo>
                    <a:pt x="2585" y="1"/>
                  </a:moveTo>
                  <a:cubicBezTo>
                    <a:pt x="1156" y="1"/>
                    <a:pt x="1" y="1156"/>
                    <a:pt x="1" y="2572"/>
                  </a:cubicBezTo>
                  <a:cubicBezTo>
                    <a:pt x="1" y="4001"/>
                    <a:pt x="1156" y="5144"/>
                    <a:pt x="2585" y="5144"/>
                  </a:cubicBezTo>
                  <a:cubicBezTo>
                    <a:pt x="4013" y="5144"/>
                    <a:pt x="5156" y="3989"/>
                    <a:pt x="5156" y="2572"/>
                  </a:cubicBezTo>
                  <a:cubicBezTo>
                    <a:pt x="5156" y="1144"/>
                    <a:pt x="4013" y="1"/>
                    <a:pt x="2585"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9" name="Google Shape;2768;p59"/>
            <p:cNvSpPr/>
            <p:nvPr/>
          </p:nvSpPr>
          <p:spPr>
            <a:xfrm>
              <a:off x="5144288" y="2502225"/>
              <a:ext cx="76825" cy="28000"/>
            </a:xfrm>
            <a:custGeom>
              <a:avLst/>
              <a:gdLst/>
              <a:ahLst/>
              <a:cxnLst/>
              <a:rect l="l" t="t" r="r" b="b"/>
              <a:pathLst>
                <a:path w="3073" h="1120" extrusionOk="0">
                  <a:moveTo>
                    <a:pt x="0" y="0"/>
                  </a:moveTo>
                  <a:lnTo>
                    <a:pt x="0" y="1120"/>
                  </a:lnTo>
                  <a:lnTo>
                    <a:pt x="3072" y="1120"/>
                  </a:lnTo>
                  <a:lnTo>
                    <a:pt x="30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0" name="Google Shape;2769;p59"/>
            <p:cNvSpPr/>
            <p:nvPr/>
          </p:nvSpPr>
          <p:spPr>
            <a:xfrm>
              <a:off x="2928538" y="3284175"/>
              <a:ext cx="91700" cy="91700"/>
            </a:xfrm>
            <a:custGeom>
              <a:avLst/>
              <a:gdLst/>
              <a:ahLst/>
              <a:cxnLst/>
              <a:rect l="l" t="t" r="r" b="b"/>
              <a:pathLst>
                <a:path w="3668" h="3668" extrusionOk="0">
                  <a:moveTo>
                    <a:pt x="0" y="0"/>
                  </a:moveTo>
                  <a:lnTo>
                    <a:pt x="0" y="3667"/>
                  </a:lnTo>
                  <a:lnTo>
                    <a:pt x="3667" y="3667"/>
                  </a:lnTo>
                  <a:lnTo>
                    <a:pt x="366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1" name="Google Shape;2770;p59"/>
            <p:cNvSpPr/>
            <p:nvPr/>
          </p:nvSpPr>
          <p:spPr>
            <a:xfrm>
              <a:off x="2902938" y="3335950"/>
              <a:ext cx="64600" cy="64925"/>
            </a:xfrm>
            <a:custGeom>
              <a:avLst/>
              <a:gdLst/>
              <a:ahLst/>
              <a:cxnLst/>
              <a:rect l="l" t="t" r="r" b="b"/>
              <a:pathLst>
                <a:path w="2584" h="2597" extrusionOk="0">
                  <a:moveTo>
                    <a:pt x="0" y="1"/>
                  </a:moveTo>
                  <a:lnTo>
                    <a:pt x="0" y="2596"/>
                  </a:lnTo>
                  <a:lnTo>
                    <a:pt x="2584" y="2596"/>
                  </a:lnTo>
                  <a:lnTo>
                    <a:pt x="258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2" name="Google Shape;2771;p59"/>
            <p:cNvSpPr/>
            <p:nvPr/>
          </p:nvSpPr>
          <p:spPr>
            <a:xfrm>
              <a:off x="2822863" y="3205000"/>
              <a:ext cx="54200" cy="54175"/>
            </a:xfrm>
            <a:custGeom>
              <a:avLst/>
              <a:gdLst/>
              <a:ahLst/>
              <a:cxnLst/>
              <a:rect l="l" t="t" r="r" b="b"/>
              <a:pathLst>
                <a:path w="2168" h="2167" extrusionOk="0">
                  <a:moveTo>
                    <a:pt x="0" y="0"/>
                  </a:moveTo>
                  <a:lnTo>
                    <a:pt x="0" y="2167"/>
                  </a:lnTo>
                  <a:lnTo>
                    <a:pt x="2167" y="2167"/>
                  </a:lnTo>
                  <a:lnTo>
                    <a:pt x="216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3" name="Google Shape;2772;p59"/>
            <p:cNvSpPr/>
            <p:nvPr/>
          </p:nvSpPr>
          <p:spPr>
            <a:xfrm>
              <a:off x="3686963" y="4627200"/>
              <a:ext cx="94075" cy="94075"/>
            </a:xfrm>
            <a:custGeom>
              <a:avLst/>
              <a:gdLst/>
              <a:ahLst/>
              <a:cxnLst/>
              <a:rect l="l" t="t" r="r" b="b"/>
              <a:pathLst>
                <a:path w="3763" h="3763" extrusionOk="0">
                  <a:moveTo>
                    <a:pt x="0" y="0"/>
                  </a:moveTo>
                  <a:lnTo>
                    <a:pt x="0" y="3762"/>
                  </a:lnTo>
                  <a:lnTo>
                    <a:pt x="3763" y="3762"/>
                  </a:lnTo>
                  <a:lnTo>
                    <a:pt x="376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4" name="Google Shape;2773;p59"/>
            <p:cNvSpPr/>
            <p:nvPr/>
          </p:nvSpPr>
          <p:spPr>
            <a:xfrm>
              <a:off x="3750063" y="4473900"/>
              <a:ext cx="48825" cy="48825"/>
            </a:xfrm>
            <a:custGeom>
              <a:avLst/>
              <a:gdLst/>
              <a:ahLst/>
              <a:cxnLst/>
              <a:rect l="l" t="t" r="r" b="b"/>
              <a:pathLst>
                <a:path w="1953" h="1953" extrusionOk="0">
                  <a:moveTo>
                    <a:pt x="0" y="0"/>
                  </a:moveTo>
                  <a:lnTo>
                    <a:pt x="0" y="1953"/>
                  </a:lnTo>
                  <a:lnTo>
                    <a:pt x="1953" y="1953"/>
                  </a:lnTo>
                  <a:lnTo>
                    <a:pt x="19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5" name="Google Shape;2774;p59"/>
            <p:cNvSpPr/>
            <p:nvPr/>
          </p:nvSpPr>
          <p:spPr>
            <a:xfrm>
              <a:off x="3934013" y="4565275"/>
              <a:ext cx="41400" cy="41100"/>
            </a:xfrm>
            <a:custGeom>
              <a:avLst/>
              <a:gdLst/>
              <a:ahLst/>
              <a:cxnLst/>
              <a:rect l="l" t="t" r="r" b="b"/>
              <a:pathLst>
                <a:path w="1656" h="1644" extrusionOk="0">
                  <a:moveTo>
                    <a:pt x="0" y="1"/>
                  </a:moveTo>
                  <a:lnTo>
                    <a:pt x="0" y="1644"/>
                  </a:lnTo>
                  <a:lnTo>
                    <a:pt x="1655" y="1644"/>
                  </a:lnTo>
                  <a:lnTo>
                    <a:pt x="1655"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6" name="Google Shape;2775;p59"/>
            <p:cNvSpPr/>
            <p:nvPr/>
          </p:nvSpPr>
          <p:spPr>
            <a:xfrm>
              <a:off x="3109213" y="1920000"/>
              <a:ext cx="128300" cy="128325"/>
            </a:xfrm>
            <a:custGeom>
              <a:avLst/>
              <a:gdLst/>
              <a:ahLst/>
              <a:cxnLst/>
              <a:rect l="l" t="t" r="r" b="b"/>
              <a:pathLst>
                <a:path w="5132" h="5133" extrusionOk="0">
                  <a:moveTo>
                    <a:pt x="0" y="1"/>
                  </a:moveTo>
                  <a:lnTo>
                    <a:pt x="0" y="5132"/>
                  </a:lnTo>
                  <a:lnTo>
                    <a:pt x="5132" y="5132"/>
                  </a:lnTo>
                  <a:lnTo>
                    <a:pt x="513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7" name="Google Shape;2776;p59"/>
            <p:cNvSpPr/>
            <p:nvPr/>
          </p:nvSpPr>
          <p:spPr>
            <a:xfrm>
              <a:off x="3067838" y="2000975"/>
              <a:ext cx="86925" cy="86925"/>
            </a:xfrm>
            <a:custGeom>
              <a:avLst/>
              <a:gdLst/>
              <a:ahLst/>
              <a:cxnLst/>
              <a:rect l="l" t="t" r="r" b="b"/>
              <a:pathLst>
                <a:path w="3477" h="3477" extrusionOk="0">
                  <a:moveTo>
                    <a:pt x="0" y="0"/>
                  </a:moveTo>
                  <a:lnTo>
                    <a:pt x="0" y="3477"/>
                  </a:lnTo>
                  <a:lnTo>
                    <a:pt x="3477" y="3477"/>
                  </a:lnTo>
                  <a:lnTo>
                    <a:pt x="347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8" name="Google Shape;2777;p59"/>
            <p:cNvSpPr/>
            <p:nvPr/>
          </p:nvSpPr>
          <p:spPr>
            <a:xfrm>
              <a:off x="2968413" y="1870000"/>
              <a:ext cx="80100" cy="80100"/>
            </a:xfrm>
            <a:custGeom>
              <a:avLst/>
              <a:gdLst/>
              <a:ahLst/>
              <a:cxnLst/>
              <a:rect l="l" t="t" r="r" b="b"/>
              <a:pathLst>
                <a:path w="3204" h="3204" extrusionOk="0">
                  <a:moveTo>
                    <a:pt x="1" y="1"/>
                  </a:moveTo>
                  <a:lnTo>
                    <a:pt x="1" y="3203"/>
                  </a:lnTo>
                  <a:lnTo>
                    <a:pt x="3203" y="3203"/>
                  </a:lnTo>
                  <a:lnTo>
                    <a:pt x="320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9" name="Google Shape;2778;p59"/>
            <p:cNvSpPr/>
            <p:nvPr/>
          </p:nvSpPr>
          <p:spPr>
            <a:xfrm>
              <a:off x="3225888" y="1800950"/>
              <a:ext cx="41700" cy="41700"/>
            </a:xfrm>
            <a:custGeom>
              <a:avLst/>
              <a:gdLst/>
              <a:ahLst/>
              <a:cxnLst/>
              <a:rect l="l" t="t" r="r" b="b"/>
              <a:pathLst>
                <a:path w="1668" h="1668" extrusionOk="0">
                  <a:moveTo>
                    <a:pt x="0" y="0"/>
                  </a:moveTo>
                  <a:lnTo>
                    <a:pt x="0" y="1667"/>
                  </a:lnTo>
                  <a:lnTo>
                    <a:pt x="1667" y="1667"/>
                  </a:lnTo>
                  <a:lnTo>
                    <a:pt x="166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0" name="Google Shape;2779;p59"/>
            <p:cNvSpPr/>
            <p:nvPr/>
          </p:nvSpPr>
          <p:spPr>
            <a:xfrm>
              <a:off x="4674888" y="1431250"/>
              <a:ext cx="71150" cy="71175"/>
            </a:xfrm>
            <a:custGeom>
              <a:avLst/>
              <a:gdLst/>
              <a:ahLst/>
              <a:cxnLst/>
              <a:rect l="l" t="t" r="r" b="b"/>
              <a:pathLst>
                <a:path w="2846" h="2847" extrusionOk="0">
                  <a:moveTo>
                    <a:pt x="0" y="1"/>
                  </a:moveTo>
                  <a:lnTo>
                    <a:pt x="0" y="2846"/>
                  </a:lnTo>
                  <a:lnTo>
                    <a:pt x="2846" y="2846"/>
                  </a:lnTo>
                  <a:lnTo>
                    <a:pt x="284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1" name="Google Shape;2780;p59"/>
            <p:cNvSpPr/>
            <p:nvPr/>
          </p:nvSpPr>
          <p:spPr>
            <a:xfrm>
              <a:off x="4721013" y="1473225"/>
              <a:ext cx="80700" cy="80700"/>
            </a:xfrm>
            <a:custGeom>
              <a:avLst/>
              <a:gdLst/>
              <a:ahLst/>
              <a:cxnLst/>
              <a:rect l="l" t="t" r="r" b="b"/>
              <a:pathLst>
                <a:path w="3228" h="3228" extrusionOk="0">
                  <a:moveTo>
                    <a:pt x="1" y="1"/>
                  </a:moveTo>
                  <a:lnTo>
                    <a:pt x="1" y="3227"/>
                  </a:lnTo>
                  <a:lnTo>
                    <a:pt x="3227" y="3227"/>
                  </a:lnTo>
                  <a:lnTo>
                    <a:pt x="322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2" name="Google Shape;2781;p59"/>
            <p:cNvSpPr/>
            <p:nvPr/>
          </p:nvSpPr>
          <p:spPr>
            <a:xfrm>
              <a:off x="4839488" y="1449125"/>
              <a:ext cx="43175" cy="43175"/>
            </a:xfrm>
            <a:custGeom>
              <a:avLst/>
              <a:gdLst/>
              <a:ahLst/>
              <a:cxnLst/>
              <a:rect l="l" t="t" r="r" b="b"/>
              <a:pathLst>
                <a:path w="1727" h="1727" extrusionOk="0">
                  <a:moveTo>
                    <a:pt x="0" y="0"/>
                  </a:moveTo>
                  <a:lnTo>
                    <a:pt x="0" y="1727"/>
                  </a:lnTo>
                  <a:lnTo>
                    <a:pt x="1727" y="1727"/>
                  </a:lnTo>
                  <a:lnTo>
                    <a:pt x="17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3" name="Google Shape;2782;p59"/>
            <p:cNvSpPr/>
            <p:nvPr/>
          </p:nvSpPr>
          <p:spPr>
            <a:xfrm>
              <a:off x="6086063" y="2203075"/>
              <a:ext cx="104800" cy="105100"/>
            </a:xfrm>
            <a:custGeom>
              <a:avLst/>
              <a:gdLst/>
              <a:ahLst/>
              <a:cxnLst/>
              <a:rect l="l" t="t" r="r" b="b"/>
              <a:pathLst>
                <a:path w="4192" h="4204" extrusionOk="0">
                  <a:moveTo>
                    <a:pt x="1" y="1"/>
                  </a:moveTo>
                  <a:lnTo>
                    <a:pt x="1" y="4204"/>
                  </a:lnTo>
                  <a:lnTo>
                    <a:pt x="4192" y="4204"/>
                  </a:lnTo>
                  <a:lnTo>
                    <a:pt x="419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4" name="Google Shape;2783;p59"/>
            <p:cNvSpPr/>
            <p:nvPr/>
          </p:nvSpPr>
          <p:spPr>
            <a:xfrm>
              <a:off x="4062588" y="1620875"/>
              <a:ext cx="43500" cy="43475"/>
            </a:xfrm>
            <a:custGeom>
              <a:avLst/>
              <a:gdLst/>
              <a:ahLst/>
              <a:cxnLst/>
              <a:rect l="l" t="t" r="r" b="b"/>
              <a:pathLst>
                <a:path w="1740" h="1739" extrusionOk="0">
                  <a:moveTo>
                    <a:pt x="1" y="0"/>
                  </a:moveTo>
                  <a:lnTo>
                    <a:pt x="1" y="1738"/>
                  </a:lnTo>
                  <a:lnTo>
                    <a:pt x="1739" y="1738"/>
                  </a:lnTo>
                  <a:lnTo>
                    <a:pt x="1739"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5" name="Google Shape;2784;p59"/>
            <p:cNvSpPr/>
            <p:nvPr/>
          </p:nvSpPr>
          <p:spPr>
            <a:xfrm>
              <a:off x="5808225" y="4708788"/>
              <a:ext cx="78000" cy="78025"/>
            </a:xfrm>
            <a:custGeom>
              <a:avLst/>
              <a:gdLst/>
              <a:ahLst/>
              <a:cxnLst/>
              <a:rect l="l" t="t" r="r" b="b"/>
              <a:pathLst>
                <a:path w="3120" h="3121" extrusionOk="0">
                  <a:moveTo>
                    <a:pt x="0" y="1"/>
                  </a:moveTo>
                  <a:lnTo>
                    <a:pt x="0" y="3120"/>
                  </a:lnTo>
                  <a:lnTo>
                    <a:pt x="3120" y="3120"/>
                  </a:lnTo>
                  <a:lnTo>
                    <a:pt x="312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6" name="Google Shape;2785;p59"/>
            <p:cNvSpPr/>
            <p:nvPr/>
          </p:nvSpPr>
          <p:spPr>
            <a:xfrm>
              <a:off x="5785600" y="4755213"/>
              <a:ext cx="53600" cy="53625"/>
            </a:xfrm>
            <a:custGeom>
              <a:avLst/>
              <a:gdLst/>
              <a:ahLst/>
              <a:cxnLst/>
              <a:rect l="l" t="t" r="r" b="b"/>
              <a:pathLst>
                <a:path w="2144" h="2145" extrusionOk="0">
                  <a:moveTo>
                    <a:pt x="0" y="1"/>
                  </a:moveTo>
                  <a:lnTo>
                    <a:pt x="0" y="2144"/>
                  </a:lnTo>
                  <a:lnTo>
                    <a:pt x="2143" y="2144"/>
                  </a:lnTo>
                  <a:lnTo>
                    <a:pt x="214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7" name="Google Shape;2786;p59"/>
            <p:cNvSpPr/>
            <p:nvPr/>
          </p:nvSpPr>
          <p:spPr>
            <a:xfrm>
              <a:off x="6611438" y="4502475"/>
              <a:ext cx="89025" cy="89025"/>
            </a:xfrm>
            <a:custGeom>
              <a:avLst/>
              <a:gdLst/>
              <a:ahLst/>
              <a:cxnLst/>
              <a:rect l="l" t="t" r="r" b="b"/>
              <a:pathLst>
                <a:path w="3561" h="3561" extrusionOk="0">
                  <a:moveTo>
                    <a:pt x="0" y="0"/>
                  </a:moveTo>
                  <a:lnTo>
                    <a:pt x="0" y="3560"/>
                  </a:lnTo>
                  <a:lnTo>
                    <a:pt x="3560" y="3560"/>
                  </a:lnTo>
                  <a:lnTo>
                    <a:pt x="3560"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8" name="Google Shape;2787;p59"/>
            <p:cNvSpPr/>
            <p:nvPr/>
          </p:nvSpPr>
          <p:spPr>
            <a:xfrm>
              <a:off x="6491188" y="4601300"/>
              <a:ext cx="37225" cy="37225"/>
            </a:xfrm>
            <a:custGeom>
              <a:avLst/>
              <a:gdLst/>
              <a:ahLst/>
              <a:cxnLst/>
              <a:rect l="l" t="t" r="r" b="b"/>
              <a:pathLst>
                <a:path w="1489" h="1489" extrusionOk="0">
                  <a:moveTo>
                    <a:pt x="0" y="0"/>
                  </a:moveTo>
                  <a:lnTo>
                    <a:pt x="0" y="1489"/>
                  </a:lnTo>
                  <a:lnTo>
                    <a:pt x="1488" y="1489"/>
                  </a:lnTo>
                  <a:lnTo>
                    <a:pt x="1488"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9" name="Google Shape;2788;p59"/>
            <p:cNvSpPr/>
            <p:nvPr/>
          </p:nvSpPr>
          <p:spPr>
            <a:xfrm>
              <a:off x="6177438" y="1467875"/>
              <a:ext cx="101225" cy="101225"/>
            </a:xfrm>
            <a:custGeom>
              <a:avLst/>
              <a:gdLst/>
              <a:ahLst/>
              <a:cxnLst/>
              <a:rect l="l" t="t" r="r" b="b"/>
              <a:pathLst>
                <a:path w="4049" h="4049" extrusionOk="0">
                  <a:moveTo>
                    <a:pt x="1" y="0"/>
                  </a:moveTo>
                  <a:lnTo>
                    <a:pt x="1" y="4048"/>
                  </a:lnTo>
                  <a:lnTo>
                    <a:pt x="4049" y="4048"/>
                  </a:lnTo>
                  <a:lnTo>
                    <a:pt x="4049"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0" name="Google Shape;2789;p59"/>
            <p:cNvSpPr/>
            <p:nvPr/>
          </p:nvSpPr>
          <p:spPr>
            <a:xfrm>
              <a:off x="6124763" y="1544975"/>
              <a:ext cx="79500" cy="79775"/>
            </a:xfrm>
            <a:custGeom>
              <a:avLst/>
              <a:gdLst/>
              <a:ahLst/>
              <a:cxnLst/>
              <a:rect l="l" t="t" r="r" b="b"/>
              <a:pathLst>
                <a:path w="3180" h="3191" extrusionOk="0">
                  <a:moveTo>
                    <a:pt x="0" y="0"/>
                  </a:moveTo>
                  <a:lnTo>
                    <a:pt x="0" y="3191"/>
                  </a:lnTo>
                  <a:lnTo>
                    <a:pt x="3179" y="3191"/>
                  </a:lnTo>
                  <a:lnTo>
                    <a:pt x="3179"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1" name="Google Shape;2790;p59"/>
            <p:cNvSpPr/>
            <p:nvPr/>
          </p:nvSpPr>
          <p:spPr>
            <a:xfrm>
              <a:off x="6040238" y="1477700"/>
              <a:ext cx="51800" cy="51800"/>
            </a:xfrm>
            <a:custGeom>
              <a:avLst/>
              <a:gdLst/>
              <a:ahLst/>
              <a:cxnLst/>
              <a:rect l="l" t="t" r="r" b="b"/>
              <a:pathLst>
                <a:path w="2072" h="2072" extrusionOk="0">
                  <a:moveTo>
                    <a:pt x="0" y="0"/>
                  </a:moveTo>
                  <a:lnTo>
                    <a:pt x="0" y="2072"/>
                  </a:lnTo>
                  <a:lnTo>
                    <a:pt x="2072" y="2072"/>
                  </a:lnTo>
                  <a:lnTo>
                    <a:pt x="207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2" name="Google Shape;2791;p59"/>
            <p:cNvSpPr/>
            <p:nvPr/>
          </p:nvSpPr>
          <p:spPr>
            <a:xfrm>
              <a:off x="6287288" y="1408650"/>
              <a:ext cx="34250" cy="34250"/>
            </a:xfrm>
            <a:custGeom>
              <a:avLst/>
              <a:gdLst/>
              <a:ahLst/>
              <a:cxnLst/>
              <a:rect l="l" t="t" r="r" b="b"/>
              <a:pathLst>
                <a:path w="1370" h="1370" extrusionOk="0">
                  <a:moveTo>
                    <a:pt x="0" y="0"/>
                  </a:moveTo>
                  <a:lnTo>
                    <a:pt x="0" y="1369"/>
                  </a:lnTo>
                  <a:lnTo>
                    <a:pt x="1369" y="1369"/>
                  </a:lnTo>
                  <a:lnTo>
                    <a:pt x="1369"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792;p59"/>
            <p:cNvGrpSpPr/>
            <p:nvPr/>
          </p:nvGrpSpPr>
          <p:grpSpPr>
            <a:xfrm flipH="1">
              <a:off x="3039350" y="3493937"/>
              <a:ext cx="850753" cy="850724"/>
              <a:chOff x="780950" y="891300"/>
              <a:chExt cx="727575" cy="727550"/>
            </a:xfrm>
          </p:grpSpPr>
          <p:sp>
            <p:nvSpPr>
              <p:cNvPr id="1049683" name="Google Shape;2793;p59"/>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4" name="Google Shape;2794;p59"/>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5" name="Google Shape;2795;p59"/>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6" name="Google Shape;2796;p59"/>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7" name="Google Shape;2797;p59"/>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8" name="Google Shape;2798;p59"/>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9" name="Google Shape;2799;p59"/>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145728" name="Google Shape;2800;p59"/>
          <p:cNvCxnSpPr>
            <a:cxnSpLocks/>
            <a:stCxn id="1049537" idx="1"/>
          </p:cNvCxnSpPr>
          <p:nvPr/>
        </p:nvCxnSpPr>
        <p:spPr>
          <a:xfrm flipH="1">
            <a:off x="5739405" y="1701475"/>
            <a:ext cx="1328700" cy="565800"/>
          </a:xfrm>
          <a:prstGeom prst="bentConnector3">
            <a:avLst>
              <a:gd name="adj1" fmla="val 50000"/>
            </a:avLst>
          </a:prstGeom>
          <a:noFill/>
          <a:ln w="19050" cap="flat" cmpd="sng">
            <a:solidFill>
              <a:schemeClr val="dk1"/>
            </a:solidFill>
            <a:prstDash val="solid"/>
            <a:round/>
            <a:headEnd type="none" w="med" len="med"/>
            <a:tailEnd type="oval" w="med" len="med"/>
          </a:ln>
        </p:spPr>
      </p:cxnSp>
      <p:cxnSp>
        <p:nvCxnSpPr>
          <p:cNvPr id="3145729" name="Google Shape;2801;p59"/>
          <p:cNvCxnSpPr>
            <a:cxnSpLocks/>
            <a:stCxn id="1049535" idx="3"/>
          </p:cNvCxnSpPr>
          <p:nvPr/>
        </p:nvCxnSpPr>
        <p:spPr>
          <a:xfrm>
            <a:off x="2076300" y="1701475"/>
            <a:ext cx="1454100" cy="747300"/>
          </a:xfrm>
          <a:prstGeom prst="bentConnector3">
            <a:avLst>
              <a:gd name="adj1" fmla="val 50000"/>
            </a:avLst>
          </a:prstGeom>
          <a:noFill/>
          <a:ln w="19050" cap="flat" cmpd="sng">
            <a:solidFill>
              <a:schemeClr val="dk1"/>
            </a:solidFill>
            <a:prstDash val="solid"/>
            <a:round/>
            <a:headEnd type="none" w="med" len="med"/>
            <a:tailEnd type="oval" w="med" len="med"/>
          </a:ln>
        </p:spPr>
      </p:cxnSp>
      <p:cxnSp>
        <p:nvCxnSpPr>
          <p:cNvPr id="3145730" name="Google Shape;2802;p59"/>
          <p:cNvCxnSpPr>
            <a:cxnSpLocks/>
            <a:stCxn id="1049539" idx="3"/>
          </p:cNvCxnSpPr>
          <p:nvPr/>
        </p:nvCxnSpPr>
        <p:spPr>
          <a:xfrm>
            <a:off x="2076300" y="3393275"/>
            <a:ext cx="1013700" cy="545400"/>
          </a:xfrm>
          <a:prstGeom prst="bentConnector3">
            <a:avLst>
              <a:gd name="adj1" fmla="val 50000"/>
            </a:avLst>
          </a:prstGeom>
          <a:noFill/>
          <a:ln w="19050" cap="flat" cmpd="sng">
            <a:solidFill>
              <a:schemeClr val="dk1"/>
            </a:solidFill>
            <a:prstDash val="solid"/>
            <a:round/>
            <a:headEnd type="none" w="med" len="med"/>
            <a:tailEnd type="oval" w="med" len="med"/>
          </a:ln>
        </p:spPr>
      </p:cxnSp>
      <p:cxnSp>
        <p:nvCxnSpPr>
          <p:cNvPr id="3145731" name="Google Shape;2803;p59"/>
          <p:cNvCxnSpPr>
            <a:cxnSpLocks/>
            <a:stCxn id="1049540" idx="1"/>
          </p:cNvCxnSpPr>
          <p:nvPr/>
        </p:nvCxnSpPr>
        <p:spPr>
          <a:xfrm flipH="1">
            <a:off x="6542805" y="3393275"/>
            <a:ext cx="525300" cy="409200"/>
          </a:xfrm>
          <a:prstGeom prst="bentConnector3">
            <a:avLst>
              <a:gd name="adj1" fmla="val 50000"/>
            </a:avLst>
          </a:prstGeom>
          <a:noFill/>
          <a:ln w="19050" cap="flat" cmpd="sng">
            <a:solidFill>
              <a:schemeClr val="dk1"/>
            </a:solidFill>
            <a:prstDash val="solid"/>
            <a:round/>
            <a:headEnd type="none" w="med" len="med"/>
            <a:tailEnd type="oval"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sp>
        <p:nvSpPr>
          <p:cNvPr id="1048782" name="Google Shape;1575;p38"/>
          <p:cNvSpPr txBox="1">
            <a:spLocks noGrp="1"/>
          </p:cNvSpPr>
          <p:nvPr>
            <p:ph type="title"/>
          </p:nvPr>
        </p:nvSpPr>
        <p:spPr>
          <a:xfrm>
            <a:off x="713100" y="819150"/>
            <a:ext cx="5535300" cy="65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Metaverse</a:t>
            </a:r>
            <a:endParaRPr sz="3200"/>
          </a:p>
        </p:txBody>
      </p:sp>
      <p:sp>
        <p:nvSpPr>
          <p:cNvPr id="1048783" name="Google Shape;1576;p38"/>
          <p:cNvSpPr txBox="1">
            <a:spLocks noGrp="1"/>
          </p:cNvSpPr>
          <p:nvPr>
            <p:ph type="subTitle" idx="1"/>
          </p:nvPr>
        </p:nvSpPr>
        <p:spPr>
          <a:xfrm>
            <a:off x="713100" y="1581150"/>
            <a:ext cx="7135500" cy="2209037"/>
          </a:xfrm>
          <a:prstGeom prst="rect">
            <a:avLst/>
          </a:prstGeom>
        </p:spPr>
        <p:txBody>
          <a:bodyPr spcFirstLastPara="1" wrap="square" lIns="91425" tIns="91425" rIns="91425" bIns="91425" anchor="ctr" anchorCtr="0">
            <a:noAutofit/>
          </a:bodyPr>
          <a:lstStyle/>
          <a:p>
            <a:pPr marL="0" lvl="0" indent="0" algn="just"/>
            <a:r>
              <a:rPr lang="en-US" dirty="0"/>
              <a:t>“A massively scaled and interoperable network of real-time rendered 3D virtual worlds that can be experienced synchronously and persistently by an effectively unlimited number of users with an individual sense of presence, and with continuity of data, such as identity, history, entitlements, objects, communications, and payments.”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65"/>
        <p:cNvGrpSpPr/>
        <p:nvPr/>
      </p:nvGrpSpPr>
      <p:grpSpPr>
        <a:xfrm>
          <a:off x="0" y="0"/>
          <a:ext cx="0" cy="0"/>
          <a:chOff x="0" y="0"/>
          <a:chExt cx="0" cy="0"/>
        </a:xfrm>
      </p:grpSpPr>
      <p:pic>
        <p:nvPicPr>
          <p:cNvPr id="2097160" name="Picture 1581"/>
          <p:cNvPicPr>
            <a:picLocks noGrp="1" noRot="1" noChangeAspect="1" noMove="1" noResize="1" noEditPoints="1" noAdjustHandles="1" noChangeArrowheads="1" noChangeShapeType="1" noCrop="1"/>
          </p:cNvPicPr>
          <p:nvPr/>
        </p:nvPicPr>
        <p:blipFill rotWithShape="1">
          <a:blip r:embed="rId3"/>
          <a:srcRect l="3613"/>
          <a:stretch>
            <a:fillRect/>
          </a:stretch>
        </p:blipFill>
        <p:spPr>
          <a:xfrm>
            <a:off x="0" y="2002263"/>
            <a:ext cx="3027759" cy="3141237"/>
          </a:xfrm>
          <a:prstGeom prst="rect">
            <a:avLst/>
          </a:prstGeom>
        </p:spPr>
      </p:pic>
      <p:pic>
        <p:nvPicPr>
          <p:cNvPr id="2097161" name="Picture 1583"/>
          <p:cNvPicPr>
            <a:picLocks noGrp="1" noRot="1" noChangeAspect="1" noMove="1" noResize="1" noEditPoints="1" noAdjustHandles="1" noChangeArrowheads="1" noChangeShapeType="1" noCrop="1"/>
          </p:cNvPicPr>
          <p:nvPr/>
        </p:nvPicPr>
        <p:blipFill rotWithShape="1">
          <a:blip r:embed="rId4"/>
          <a:srcRect l="35640"/>
          <a:stretch>
            <a:fillRect/>
          </a:stretch>
        </p:blipFill>
        <p:spPr>
          <a:xfrm>
            <a:off x="0" y="2169260"/>
            <a:ext cx="1141809" cy="1774090"/>
          </a:xfrm>
          <a:prstGeom prst="rect">
            <a:avLst/>
          </a:prstGeom>
        </p:spPr>
      </p:pic>
      <p:sp>
        <p:nvSpPr>
          <p:cNvPr id="1048786" name="Oval 1585"/>
          <p:cNvSpPr>
            <a:spLocks noGrp="1" noRot="1" noChangeAspect="1" noMove="1" noResize="1" noEditPoints="1" noAdjustHandles="1" noChangeArrowheads="1" noChangeShapeType="1" noTextEdit="1"/>
          </p:cNvSpPr>
          <p:nvPr/>
        </p:nvSpPr>
        <p:spPr>
          <a:xfrm>
            <a:off x="6456759" y="1257300"/>
            <a:ext cx="2114550" cy="2114550"/>
          </a:xfrm>
          <a:prstGeom prst="ellipse">
            <a:avLst/>
          </a:prstGeom>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62" name="Picture 1587"/>
          <p:cNvPicPr>
            <a:picLocks noGrp="1" noRot="1" noChangeAspect="1" noMove="1" noResize="1" noEditPoints="1" noAdjustHandles="1" noChangeArrowheads="1" noChangeShapeType="1" noCrop="1"/>
          </p:cNvPicPr>
          <p:nvPr/>
        </p:nvPicPr>
        <p:blipFill rotWithShape="1">
          <a:blip r:embed="rId5"/>
          <a:srcRect t="28813"/>
          <a:stretch>
            <a:fillRect/>
          </a:stretch>
        </p:blipFill>
        <p:spPr>
          <a:xfrm>
            <a:off x="5999559" y="0"/>
            <a:ext cx="1202540" cy="856055"/>
          </a:xfrm>
          <a:prstGeom prst="rect">
            <a:avLst/>
          </a:prstGeom>
        </p:spPr>
      </p:pic>
      <p:pic>
        <p:nvPicPr>
          <p:cNvPr id="2097163" name="Picture 1589"/>
          <p:cNvPicPr>
            <a:picLocks noGrp="1" noRot="1" noChangeAspect="1" noMove="1" noResize="1" noEditPoints="1" noAdjustHandles="1" noChangeArrowheads="1" noChangeShapeType="1" noCrop="1"/>
          </p:cNvPicPr>
          <p:nvPr/>
        </p:nvPicPr>
        <p:blipFill rotWithShape="1">
          <a:blip r:embed="rId6"/>
          <a:srcRect b="23320"/>
          <a:stretch>
            <a:fillRect/>
          </a:stretch>
        </p:blipFill>
        <p:spPr>
          <a:xfrm>
            <a:off x="6454408" y="4572000"/>
            <a:ext cx="745301" cy="571500"/>
          </a:xfrm>
          <a:prstGeom prst="rect">
            <a:avLst/>
          </a:prstGeom>
        </p:spPr>
      </p:pic>
      <p:sp>
        <p:nvSpPr>
          <p:cNvPr id="1048787" name="Rectangle 1591"/>
          <p:cNvSpPr>
            <a:spLocks noGrp="1" noRot="1" noChangeAspect="1" noMove="1" noResize="1" noEditPoints="1" noAdjustHandles="1" noChangeArrowheads="1" noChangeShapeType="1" noTextEdit="1"/>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88" name="Rectangle 1593"/>
          <p:cNvSpPr>
            <a:spLocks noGrp="1" noRot="1" noChangeAspect="1" noMove="1" noResize="1" noEditPoints="1" noAdjustHandles="1" noChangeArrowheads="1" noChangeShapeType="1" noTextEdit="1"/>
          </p:cNvSpPr>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48789" name="Google Shape;1575;p38"/>
          <p:cNvSpPr txBox="1">
            <a:spLocks noGrp="1"/>
          </p:cNvSpPr>
          <p:nvPr>
            <p:ph type="title"/>
          </p:nvPr>
        </p:nvSpPr>
        <p:spPr>
          <a:xfrm>
            <a:off x="482891" y="1085850"/>
            <a:ext cx="2331469" cy="3429000"/>
          </a:xfrm>
          <a:prstGeom prst="rect">
            <a:avLst/>
          </a:prstGeom>
        </p:spPr>
        <p:txBody>
          <a:bodyPr spcFirstLastPara="1" vert="horz" lIns="91440" tIns="45720" rIns="91440" bIns="45720" rtlCol="0" anchor="ctr" anchorCtr="0">
            <a:normAutofit/>
          </a:bodyPr>
          <a:lstStyle/>
          <a:p>
            <a:pPr marL="0" lvl="0" indent="0" algn="l">
              <a:spcBef>
                <a:spcPct val="0"/>
              </a:spcBef>
              <a:spcAft>
                <a:spcPts val="0"/>
              </a:spcAft>
            </a:pPr>
            <a:r>
              <a:rPr lang="en-US" sz="2400">
                <a:solidFill>
                  <a:srgbClr val="F2F2F2"/>
                </a:solidFill>
              </a:rPr>
              <a:t>History of Metaverse</a:t>
            </a:r>
          </a:p>
        </p:txBody>
      </p:sp>
      <p:sp>
        <p:nvSpPr>
          <p:cNvPr id="1048790" name="Freeform: Shape 1595"/>
          <p:cNvSpPr>
            <a:spLocks noGrp="1" noRot="1" noChangeAspect="1" noMove="1" noResize="1" noEditPoints="1" noAdjustHandles="1" noChangeArrowheads="1" noChangeShapeType="1" noTextEdit="1"/>
          </p:cNvSpPr>
          <p:nvPr/>
        </p:nvSpPr>
        <p:spPr>
          <a:xfrm>
            <a:off x="3120982" y="0"/>
            <a:ext cx="6023018" cy="51435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8791" name="Freeform 11"/>
          <p:cNvSpPr>
            <a:spLocks noGrp="1" noRot="1" noChangeAspect="1" noMove="1" noResize="1" noEditPoints="1" noAdjustHandles="1" noChangeArrowheads="1" noChangeShapeType="1" noTextEdit="1"/>
          </p:cNvSpPr>
          <p:nvPr/>
        </p:nvSpPr>
        <p:spPr>
          <a:xfrm>
            <a:off x="2961082"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048792" name="Rectangle 1599"/>
          <p:cNvSpPr>
            <a:spLocks noGrp="1" noRot="1" noChangeAspect="1" noMove="1" noResize="1" noEditPoints="1" noAdjustHandles="1" noChangeArrowheads="1" noChangeShapeType="1" noTextEdit="1"/>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194304" name="Google Shape;1576;p38"/>
          <p:cNvGraphicFramePr>
            <a:graphicFrameLocks/>
          </p:cNvGraphicFramePr>
          <p:nvPr/>
        </p:nvGraphicFramePr>
        <p:xfrm>
          <a:off x="3786187" y="1085850"/>
          <a:ext cx="4872038" cy="3429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5"/>
        <p:cNvGrpSpPr/>
        <p:nvPr/>
      </p:nvGrpSpPr>
      <p:grpSpPr>
        <a:xfrm>
          <a:off x="0" y="0"/>
          <a:ext cx="0" cy="0"/>
          <a:chOff x="0" y="0"/>
          <a:chExt cx="0" cy="0"/>
        </a:xfrm>
      </p:grpSpPr>
      <p:grpSp>
        <p:nvGrpSpPr>
          <p:cNvPr id="77" name="Google Shape;2566;p57"/>
          <p:cNvGrpSpPr/>
          <p:nvPr/>
        </p:nvGrpSpPr>
        <p:grpSpPr>
          <a:xfrm>
            <a:off x="1059611" y="1499659"/>
            <a:ext cx="749797" cy="717499"/>
            <a:chOff x="1317586" y="1856572"/>
            <a:chExt cx="749797" cy="717499"/>
          </a:xfrm>
        </p:grpSpPr>
        <p:sp>
          <p:nvSpPr>
            <p:cNvPr id="1048846" name="Google Shape;2567;p57"/>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7" name="Google Shape;2568;p57"/>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2569;p57"/>
          <p:cNvGrpSpPr/>
          <p:nvPr/>
        </p:nvGrpSpPr>
        <p:grpSpPr>
          <a:xfrm>
            <a:off x="1059611" y="2642559"/>
            <a:ext cx="749797" cy="717499"/>
            <a:chOff x="1317586" y="1856572"/>
            <a:chExt cx="749797" cy="717499"/>
          </a:xfrm>
        </p:grpSpPr>
        <p:sp>
          <p:nvSpPr>
            <p:cNvPr id="1048848" name="Google Shape;2570;p57"/>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9" name="Google Shape;2571;p57"/>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2572;p57"/>
          <p:cNvGrpSpPr/>
          <p:nvPr/>
        </p:nvGrpSpPr>
        <p:grpSpPr>
          <a:xfrm>
            <a:off x="1059611" y="3805109"/>
            <a:ext cx="749797" cy="717499"/>
            <a:chOff x="1317586" y="1856572"/>
            <a:chExt cx="749797" cy="717499"/>
          </a:xfrm>
        </p:grpSpPr>
        <p:sp>
          <p:nvSpPr>
            <p:cNvPr id="1048850" name="Google Shape;2573;p57"/>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1" name="Google Shape;2574;p57"/>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2575;p57"/>
          <p:cNvGrpSpPr/>
          <p:nvPr/>
        </p:nvGrpSpPr>
        <p:grpSpPr>
          <a:xfrm>
            <a:off x="5030536" y="1489834"/>
            <a:ext cx="749797" cy="717499"/>
            <a:chOff x="1317586" y="1856572"/>
            <a:chExt cx="749797" cy="717499"/>
          </a:xfrm>
        </p:grpSpPr>
        <p:sp>
          <p:nvSpPr>
            <p:cNvPr id="1048852" name="Google Shape;2576;p57"/>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3" name="Google Shape;2577;p57"/>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2578;p57"/>
          <p:cNvGrpSpPr/>
          <p:nvPr/>
        </p:nvGrpSpPr>
        <p:grpSpPr>
          <a:xfrm>
            <a:off x="5030536" y="2632734"/>
            <a:ext cx="749797" cy="717499"/>
            <a:chOff x="1317586" y="1856572"/>
            <a:chExt cx="749797" cy="717499"/>
          </a:xfrm>
        </p:grpSpPr>
        <p:sp>
          <p:nvSpPr>
            <p:cNvPr id="1048854" name="Google Shape;2579;p57"/>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5" name="Google Shape;2580;p57"/>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2581;p57"/>
          <p:cNvGrpSpPr/>
          <p:nvPr/>
        </p:nvGrpSpPr>
        <p:grpSpPr>
          <a:xfrm>
            <a:off x="5030536" y="3795284"/>
            <a:ext cx="749797" cy="717499"/>
            <a:chOff x="1317586" y="1856572"/>
            <a:chExt cx="749797" cy="717499"/>
          </a:xfrm>
        </p:grpSpPr>
        <p:sp>
          <p:nvSpPr>
            <p:cNvPr id="1048856" name="Google Shape;2582;p57"/>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7" name="Google Shape;2583;p57"/>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858" name="Google Shape;2589;p57"/>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dirty="0"/>
              <a:t>Bitcoin</a:t>
            </a:r>
          </a:p>
        </p:txBody>
      </p:sp>
      <p:sp>
        <p:nvSpPr>
          <p:cNvPr id="1048859" name="Google Shape;2590;p57"/>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2009</a:t>
            </a:r>
          </a:p>
        </p:txBody>
      </p:sp>
      <p:sp>
        <p:nvSpPr>
          <p:cNvPr id="1048860" name="Google Shape;2591;p57"/>
          <p:cNvSpPr txBox="1">
            <a:spLocks noGrp="1"/>
          </p:cNvSpPr>
          <p:nvPr>
            <p:ph type="title" idx="2"/>
          </p:nvPr>
        </p:nvSpPr>
        <p:spPr>
          <a:prstGeom prst="rect">
            <a:avLst/>
          </a:prstGeom>
        </p:spPr>
        <p:txBody>
          <a:bodyPr spcFirstLastPara="1" wrap="square" lIns="91425" tIns="91425" rIns="91425" bIns="91425" anchor="ctr" anchorCtr="0">
            <a:noAutofit/>
          </a:bodyPr>
          <a:lstStyle/>
          <a:p>
            <a:pPr lvl="0"/>
            <a:r>
              <a:rPr lang="en-US" dirty="0"/>
              <a:t>Ethereum</a:t>
            </a:r>
          </a:p>
        </p:txBody>
      </p:sp>
      <p:sp>
        <p:nvSpPr>
          <p:cNvPr id="1048861" name="Google Shape;2592;p57"/>
          <p:cNvSpPr txBox="1">
            <a:spLocks noGrp="1"/>
          </p:cNvSpPr>
          <p:nvPr>
            <p:ph type="subTitle" idx="3"/>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2015</a:t>
            </a:r>
          </a:p>
        </p:txBody>
      </p:sp>
      <p:sp>
        <p:nvSpPr>
          <p:cNvPr id="1048862" name="Google Shape;2593;p57"/>
          <p:cNvSpPr txBox="1">
            <a:spLocks noGrp="1"/>
          </p:cNvSpPr>
          <p:nvPr>
            <p:ph type="title" idx="4"/>
          </p:nvPr>
        </p:nvSpPr>
        <p:spPr>
          <a:prstGeom prst="rect">
            <a:avLst/>
          </a:prstGeom>
        </p:spPr>
        <p:txBody>
          <a:bodyPr spcFirstLastPara="1" wrap="square" lIns="91425" tIns="91425" rIns="91425" bIns="91425" anchor="ctr" anchorCtr="0">
            <a:noAutofit/>
          </a:bodyPr>
          <a:lstStyle/>
          <a:p>
            <a:pPr lvl="0"/>
            <a:r>
              <a:rPr lang="en-US" dirty="0"/>
              <a:t>NFTs</a:t>
            </a:r>
          </a:p>
        </p:txBody>
      </p:sp>
      <p:sp>
        <p:nvSpPr>
          <p:cNvPr id="1048863" name="Google Shape;2594;p57"/>
          <p:cNvSpPr txBox="1">
            <a:spLocks noGrp="1"/>
          </p:cNvSpPr>
          <p:nvPr>
            <p:ph type="subTitle" idx="5"/>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2012</a:t>
            </a:r>
          </a:p>
        </p:txBody>
      </p:sp>
      <p:sp>
        <p:nvSpPr>
          <p:cNvPr id="1048864" name="Google Shape;2595;p57"/>
          <p:cNvSpPr txBox="1">
            <a:spLocks noGrp="1"/>
          </p:cNvSpPr>
          <p:nvPr>
            <p:ph type="title" idx="6"/>
          </p:nvPr>
        </p:nvSpPr>
        <p:spPr>
          <a:xfrm>
            <a:off x="6145098" y="3611400"/>
            <a:ext cx="2389302" cy="527700"/>
          </a:xfrm>
          <a:prstGeom prst="rect">
            <a:avLst/>
          </a:prstGeom>
        </p:spPr>
        <p:txBody>
          <a:bodyPr spcFirstLastPara="1" wrap="square" lIns="91425" tIns="91425" rIns="91425" bIns="91425" anchor="ctr" anchorCtr="0">
            <a:noAutofit/>
          </a:bodyPr>
          <a:lstStyle/>
          <a:p>
            <a:pPr lvl="0"/>
            <a:r>
              <a:rPr lang="en-US" dirty="0"/>
              <a:t>Pokémon GO</a:t>
            </a:r>
          </a:p>
        </p:txBody>
      </p:sp>
      <p:sp>
        <p:nvSpPr>
          <p:cNvPr id="1048865" name="Google Shape;2596;p57"/>
          <p:cNvSpPr txBox="1">
            <a:spLocks noGrp="1"/>
          </p:cNvSpPr>
          <p:nvPr>
            <p:ph type="subTitle" idx="7"/>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2016</a:t>
            </a:r>
          </a:p>
        </p:txBody>
      </p:sp>
      <p:sp>
        <p:nvSpPr>
          <p:cNvPr id="1048866" name="Google Shape;2586;p57"/>
          <p:cNvSpPr txBox="1">
            <a:spLocks noGrp="1"/>
          </p:cNvSpPr>
          <p:nvPr>
            <p:ph type="title" idx="8"/>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Blockchain</a:t>
            </a:r>
          </a:p>
        </p:txBody>
      </p:sp>
      <p:sp>
        <p:nvSpPr>
          <p:cNvPr id="1048867" name="Google Shape;2584;p57"/>
          <p:cNvSpPr txBox="1">
            <a:spLocks noGrp="1"/>
          </p:cNvSpPr>
          <p:nvPr>
            <p:ph type="subTitle" idx="9"/>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2009</a:t>
            </a:r>
          </a:p>
        </p:txBody>
      </p:sp>
      <p:sp>
        <p:nvSpPr>
          <p:cNvPr id="1048868" name="Google Shape;2587;p57"/>
          <p:cNvSpPr txBox="1">
            <a:spLocks noGrp="1"/>
          </p:cNvSpPr>
          <p:nvPr>
            <p:ph type="title" idx="13"/>
          </p:nvPr>
        </p:nvSpPr>
        <p:spPr>
          <a:xfrm>
            <a:off x="6145102" y="2449000"/>
            <a:ext cx="2465498" cy="527700"/>
          </a:xfrm>
          <a:prstGeom prst="rect">
            <a:avLst/>
          </a:prstGeom>
        </p:spPr>
        <p:txBody>
          <a:bodyPr spcFirstLastPara="1" wrap="square" lIns="91425" tIns="91425" rIns="91425" bIns="91425" anchor="ctr" anchorCtr="0">
            <a:noAutofit/>
          </a:bodyPr>
          <a:lstStyle/>
          <a:p>
            <a:pPr lvl="0"/>
            <a:r>
              <a:rPr lang="en-US" dirty="0"/>
              <a:t>Decentraland</a:t>
            </a:r>
          </a:p>
        </p:txBody>
      </p:sp>
      <p:sp>
        <p:nvSpPr>
          <p:cNvPr id="1048869" name="Google Shape;2585;p57"/>
          <p:cNvSpPr txBox="1">
            <a:spLocks noGrp="1"/>
          </p:cNvSpPr>
          <p:nvPr>
            <p:ph type="subTitle" idx="14"/>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2015</a:t>
            </a:r>
          </a:p>
        </p:txBody>
      </p:sp>
      <p:sp>
        <p:nvSpPr>
          <p:cNvPr id="1048870" name="Google Shape;2588;p57"/>
          <p:cNvSpPr txBox="1">
            <a:spLocks noGrp="1"/>
          </p:cNvSpPr>
          <p:nvPr>
            <p:ph type="title" idx="15"/>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Time line of Metaverse</a:t>
            </a:r>
            <a:endParaRPr>
              <a:solidFill>
                <a:schemeClr val="accent1"/>
              </a:solidFill>
            </a:endParaRPr>
          </a:p>
        </p:txBody>
      </p:sp>
      <p:sp>
        <p:nvSpPr>
          <p:cNvPr id="1048871" name="Google Shape;2597;p57"/>
          <p:cNvSpPr txBox="1"/>
          <p:nvPr/>
        </p:nvSpPr>
        <p:spPr>
          <a:xfrm>
            <a:off x="1119406" y="1540931"/>
            <a:ext cx="656100" cy="6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Orbitron"/>
                <a:ea typeface="Orbitron"/>
                <a:cs typeface="Orbitron"/>
                <a:sym typeface="Orbitron"/>
              </a:rPr>
              <a:t>1</a:t>
            </a:r>
            <a:endParaRPr sz="3000" b="1">
              <a:solidFill>
                <a:schemeClr val="dk1"/>
              </a:solidFill>
              <a:latin typeface="Orbitron"/>
              <a:ea typeface="Orbitron"/>
              <a:cs typeface="Orbitron"/>
              <a:sym typeface="Orbitron"/>
            </a:endParaRPr>
          </a:p>
        </p:txBody>
      </p:sp>
      <p:sp>
        <p:nvSpPr>
          <p:cNvPr id="1048872" name="Google Shape;2598;p57"/>
          <p:cNvSpPr txBox="1"/>
          <p:nvPr/>
        </p:nvSpPr>
        <p:spPr>
          <a:xfrm>
            <a:off x="1065491" y="2675191"/>
            <a:ext cx="710015" cy="6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Orbitron"/>
                <a:ea typeface="Orbitron"/>
                <a:cs typeface="Orbitron"/>
                <a:sym typeface="Orbitron"/>
              </a:rPr>
              <a:t>2</a:t>
            </a:r>
            <a:endParaRPr sz="3000" b="1">
              <a:solidFill>
                <a:schemeClr val="dk1"/>
              </a:solidFill>
              <a:latin typeface="Orbitron"/>
              <a:ea typeface="Orbitron"/>
              <a:cs typeface="Orbitron"/>
              <a:sym typeface="Orbitron"/>
            </a:endParaRPr>
          </a:p>
        </p:txBody>
      </p:sp>
      <p:sp>
        <p:nvSpPr>
          <p:cNvPr id="1048873" name="Google Shape;2599;p57"/>
          <p:cNvSpPr txBox="1"/>
          <p:nvPr/>
        </p:nvSpPr>
        <p:spPr>
          <a:xfrm>
            <a:off x="1119406" y="3844513"/>
            <a:ext cx="656100" cy="6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Orbitron"/>
                <a:ea typeface="Orbitron"/>
                <a:cs typeface="Orbitron"/>
                <a:sym typeface="Orbitron"/>
              </a:rPr>
              <a:t>3</a:t>
            </a:r>
            <a:endParaRPr sz="3000" b="1">
              <a:solidFill>
                <a:schemeClr val="dk1"/>
              </a:solidFill>
              <a:latin typeface="Orbitron"/>
              <a:ea typeface="Orbitron"/>
              <a:cs typeface="Orbitron"/>
              <a:sym typeface="Orbitron"/>
            </a:endParaRPr>
          </a:p>
        </p:txBody>
      </p:sp>
      <p:sp>
        <p:nvSpPr>
          <p:cNvPr id="1048874" name="Google Shape;2600;p57"/>
          <p:cNvSpPr txBox="1"/>
          <p:nvPr/>
        </p:nvSpPr>
        <p:spPr>
          <a:xfrm>
            <a:off x="5090337" y="1531103"/>
            <a:ext cx="656100" cy="6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Orbitron"/>
                <a:ea typeface="Orbitron"/>
                <a:cs typeface="Orbitron"/>
                <a:sym typeface="Orbitron"/>
              </a:rPr>
              <a:t>4</a:t>
            </a:r>
            <a:endParaRPr sz="3000" b="1">
              <a:solidFill>
                <a:schemeClr val="dk1"/>
              </a:solidFill>
              <a:latin typeface="Orbitron"/>
              <a:ea typeface="Orbitron"/>
              <a:cs typeface="Orbitron"/>
              <a:sym typeface="Orbitron"/>
            </a:endParaRPr>
          </a:p>
        </p:txBody>
      </p:sp>
      <p:sp>
        <p:nvSpPr>
          <p:cNvPr id="1048875" name="Google Shape;2601;p57"/>
          <p:cNvSpPr txBox="1"/>
          <p:nvPr/>
        </p:nvSpPr>
        <p:spPr>
          <a:xfrm>
            <a:off x="5090337" y="2676146"/>
            <a:ext cx="656100" cy="6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Orbitron"/>
                <a:ea typeface="Orbitron"/>
                <a:cs typeface="Orbitron"/>
                <a:sym typeface="Orbitron"/>
              </a:rPr>
              <a:t>5</a:t>
            </a:r>
            <a:endParaRPr sz="3000" b="1">
              <a:solidFill>
                <a:schemeClr val="dk1"/>
              </a:solidFill>
              <a:latin typeface="Orbitron"/>
              <a:ea typeface="Orbitron"/>
              <a:cs typeface="Orbitron"/>
              <a:sym typeface="Orbitron"/>
            </a:endParaRPr>
          </a:p>
        </p:txBody>
      </p:sp>
      <p:sp>
        <p:nvSpPr>
          <p:cNvPr id="1048876" name="Google Shape;2602;p57"/>
          <p:cNvSpPr txBox="1"/>
          <p:nvPr/>
        </p:nvSpPr>
        <p:spPr>
          <a:xfrm>
            <a:off x="5090337" y="3834685"/>
            <a:ext cx="656100" cy="6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Orbitron"/>
                <a:ea typeface="Orbitron"/>
                <a:cs typeface="Orbitron"/>
                <a:sym typeface="Orbitron"/>
              </a:rPr>
              <a:t>6</a:t>
            </a:r>
            <a:endParaRPr sz="3000" b="1">
              <a:solidFill>
                <a:schemeClr val="dk1"/>
              </a:solidFill>
              <a:latin typeface="Orbitron"/>
              <a:ea typeface="Orbitron"/>
              <a:cs typeface="Orbitron"/>
              <a:sym typeface="Orbitro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5"/>
        <p:cNvGrpSpPr/>
        <p:nvPr/>
      </p:nvGrpSpPr>
      <p:grpSpPr>
        <a:xfrm>
          <a:off x="0" y="0"/>
          <a:ext cx="0" cy="0"/>
          <a:chOff x="0" y="0"/>
          <a:chExt cx="0" cy="0"/>
        </a:xfrm>
      </p:grpSpPr>
      <p:grpSp>
        <p:nvGrpSpPr>
          <p:cNvPr id="86" name="Google Shape;2566;p57"/>
          <p:cNvGrpSpPr/>
          <p:nvPr/>
        </p:nvGrpSpPr>
        <p:grpSpPr>
          <a:xfrm>
            <a:off x="1059611" y="1499659"/>
            <a:ext cx="749797" cy="717499"/>
            <a:chOff x="1317586" y="1856572"/>
            <a:chExt cx="749797" cy="717499"/>
          </a:xfrm>
        </p:grpSpPr>
        <p:sp>
          <p:nvSpPr>
            <p:cNvPr id="1048879" name="Google Shape;2567;p57"/>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0" name="Google Shape;2568;p57"/>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2569;p57"/>
          <p:cNvGrpSpPr/>
          <p:nvPr/>
        </p:nvGrpSpPr>
        <p:grpSpPr>
          <a:xfrm>
            <a:off x="1059611" y="2642559"/>
            <a:ext cx="749797" cy="717499"/>
            <a:chOff x="1317586" y="1856572"/>
            <a:chExt cx="749797" cy="717499"/>
          </a:xfrm>
        </p:grpSpPr>
        <p:sp>
          <p:nvSpPr>
            <p:cNvPr id="1048881" name="Google Shape;2570;p57"/>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2" name="Google Shape;2571;p57"/>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2572;p57"/>
          <p:cNvGrpSpPr/>
          <p:nvPr/>
        </p:nvGrpSpPr>
        <p:grpSpPr>
          <a:xfrm>
            <a:off x="1059611" y="3805109"/>
            <a:ext cx="749797" cy="717499"/>
            <a:chOff x="1317586" y="1856572"/>
            <a:chExt cx="749797" cy="717499"/>
          </a:xfrm>
        </p:grpSpPr>
        <p:sp>
          <p:nvSpPr>
            <p:cNvPr id="1048883" name="Google Shape;2573;p57"/>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4" name="Google Shape;2574;p57"/>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2575;p57"/>
          <p:cNvGrpSpPr/>
          <p:nvPr/>
        </p:nvGrpSpPr>
        <p:grpSpPr>
          <a:xfrm>
            <a:off x="5030536" y="1489834"/>
            <a:ext cx="749797" cy="717499"/>
            <a:chOff x="1317586" y="1856572"/>
            <a:chExt cx="749797" cy="717499"/>
          </a:xfrm>
        </p:grpSpPr>
        <p:sp>
          <p:nvSpPr>
            <p:cNvPr id="1048885" name="Google Shape;2576;p57"/>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6" name="Google Shape;2577;p57"/>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2578;p57"/>
          <p:cNvGrpSpPr/>
          <p:nvPr/>
        </p:nvGrpSpPr>
        <p:grpSpPr>
          <a:xfrm>
            <a:off x="5030536" y="2632734"/>
            <a:ext cx="749797" cy="717499"/>
            <a:chOff x="1317586" y="1856572"/>
            <a:chExt cx="749797" cy="717499"/>
          </a:xfrm>
        </p:grpSpPr>
        <p:sp>
          <p:nvSpPr>
            <p:cNvPr id="1048887" name="Google Shape;2579;p57"/>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8" name="Google Shape;2580;p57"/>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2581;p57"/>
          <p:cNvGrpSpPr/>
          <p:nvPr/>
        </p:nvGrpSpPr>
        <p:grpSpPr>
          <a:xfrm>
            <a:off x="5030536" y="3795284"/>
            <a:ext cx="749797" cy="717499"/>
            <a:chOff x="1317586" y="1856572"/>
            <a:chExt cx="749797" cy="717499"/>
          </a:xfrm>
        </p:grpSpPr>
        <p:sp>
          <p:nvSpPr>
            <p:cNvPr id="1048889" name="Google Shape;2582;p57"/>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0" name="Google Shape;2583;p57"/>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891" name="Google Shape;2589;p57"/>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dirty="0"/>
              <a:t>DAO</a:t>
            </a:r>
          </a:p>
        </p:txBody>
      </p:sp>
      <p:sp>
        <p:nvSpPr>
          <p:cNvPr id="1048892" name="Google Shape;2590;p57"/>
          <p:cNvSpPr txBox="1">
            <a:spLocks noGrp="1"/>
          </p:cNvSpPr>
          <p:nvPr>
            <p:ph type="subTitle" idx="1"/>
          </p:nvPr>
        </p:nvSpPr>
        <p:spPr>
          <a:xfrm>
            <a:off x="2174174" y="1814288"/>
            <a:ext cx="2626425" cy="465000"/>
          </a:xfrm>
          <a:prstGeom prst="rect">
            <a:avLst/>
          </a:prstGeom>
        </p:spPr>
        <p:txBody>
          <a:bodyPr spcFirstLastPara="1" wrap="square" lIns="91425" tIns="91425" rIns="91425" bIns="91425" anchor="ctr" anchorCtr="0">
            <a:noAutofit/>
          </a:bodyPr>
          <a:lstStyle/>
          <a:p>
            <a:pPr marL="0" lvl="0" indent="0"/>
            <a:endParaRPr lang="en-US" sz="1200" dirty="0"/>
          </a:p>
          <a:p>
            <a:pPr marL="0" lvl="0" indent="0"/>
            <a:r>
              <a:rPr lang="en-US" sz="1200" dirty="0"/>
              <a:t>Decentralized Autonomous Organizations</a:t>
            </a:r>
          </a:p>
          <a:p>
            <a:pPr marL="0" lvl="0" indent="0"/>
            <a:endParaRPr lang="en-US" sz="900" dirty="0"/>
          </a:p>
          <a:p>
            <a:pPr marL="0" lvl="0" indent="0"/>
            <a:r>
              <a:rPr lang="en-US" sz="1200" dirty="0"/>
              <a:t>2016</a:t>
            </a:r>
          </a:p>
        </p:txBody>
      </p:sp>
      <p:sp>
        <p:nvSpPr>
          <p:cNvPr id="1048893" name="Google Shape;2591;p57"/>
          <p:cNvSpPr txBox="1">
            <a:spLocks noGrp="1"/>
          </p:cNvSpPr>
          <p:nvPr>
            <p:ph type="title" idx="2"/>
          </p:nvPr>
        </p:nvSpPr>
        <p:spPr>
          <a:xfrm>
            <a:off x="6145098" y="1286600"/>
            <a:ext cx="2846502" cy="527700"/>
          </a:xfrm>
          <a:prstGeom prst="rect">
            <a:avLst/>
          </a:prstGeom>
        </p:spPr>
        <p:txBody>
          <a:bodyPr spcFirstLastPara="1" wrap="square" lIns="91425" tIns="91425" rIns="91425" bIns="91425" anchor="ctr" anchorCtr="0">
            <a:noAutofit/>
          </a:bodyPr>
          <a:lstStyle/>
          <a:p>
            <a:pPr lvl="0"/>
            <a:r>
              <a:rPr lang="en-US" dirty="0"/>
              <a:t>Decentralized Apps</a:t>
            </a:r>
          </a:p>
        </p:txBody>
      </p:sp>
      <p:sp>
        <p:nvSpPr>
          <p:cNvPr id="1048894" name="Google Shape;2592;p57"/>
          <p:cNvSpPr txBox="1">
            <a:spLocks noGrp="1"/>
          </p:cNvSpPr>
          <p:nvPr>
            <p:ph type="subTitle" idx="3"/>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2020</a:t>
            </a:r>
          </a:p>
        </p:txBody>
      </p:sp>
      <p:sp>
        <p:nvSpPr>
          <p:cNvPr id="1048895" name="Google Shape;2593;p57"/>
          <p:cNvSpPr txBox="1">
            <a:spLocks noGrp="1"/>
          </p:cNvSpPr>
          <p:nvPr>
            <p:ph type="title" idx="4"/>
          </p:nvPr>
        </p:nvSpPr>
        <p:spPr>
          <a:prstGeom prst="rect">
            <a:avLst/>
          </a:prstGeom>
        </p:spPr>
        <p:txBody>
          <a:bodyPr spcFirstLastPara="1" wrap="square" lIns="91425" tIns="91425" rIns="91425" bIns="91425" anchor="ctr" anchorCtr="0">
            <a:noAutofit/>
          </a:bodyPr>
          <a:lstStyle/>
          <a:p>
            <a:pPr lvl="0"/>
            <a:r>
              <a:rPr lang="en-US" dirty="0"/>
              <a:t>(DEX)</a:t>
            </a:r>
          </a:p>
        </p:txBody>
      </p:sp>
      <p:sp>
        <p:nvSpPr>
          <p:cNvPr id="1048896" name="Google Shape;2594;p57"/>
          <p:cNvSpPr txBox="1">
            <a:spLocks noGrp="1"/>
          </p:cNvSpPr>
          <p:nvPr>
            <p:ph type="subTitle" idx="5"/>
          </p:nvPr>
        </p:nvSpPr>
        <p:spPr>
          <a:xfrm>
            <a:off x="2174174" y="4139100"/>
            <a:ext cx="2626425" cy="465000"/>
          </a:xfrm>
          <a:prstGeom prst="rect">
            <a:avLst/>
          </a:prstGeom>
        </p:spPr>
        <p:txBody>
          <a:bodyPr spcFirstLastPara="1" wrap="square" lIns="91425" tIns="91425" rIns="91425" bIns="91425" anchor="ctr" anchorCtr="0">
            <a:noAutofit/>
          </a:bodyPr>
          <a:lstStyle/>
          <a:p>
            <a:pPr marL="0" lvl="0" indent="0"/>
            <a:r>
              <a:rPr lang="en-US" dirty="0"/>
              <a:t>Decentralized Exchanges</a:t>
            </a:r>
          </a:p>
          <a:p>
            <a:pPr marL="0" lvl="0" indent="0"/>
            <a:r>
              <a:rPr lang="en-US" dirty="0"/>
              <a:t>2018</a:t>
            </a:r>
          </a:p>
        </p:txBody>
      </p:sp>
      <p:sp>
        <p:nvSpPr>
          <p:cNvPr id="1048897" name="Google Shape;2595;p57"/>
          <p:cNvSpPr txBox="1">
            <a:spLocks noGrp="1"/>
          </p:cNvSpPr>
          <p:nvPr>
            <p:ph type="title" idx="6"/>
          </p:nvPr>
        </p:nvSpPr>
        <p:spPr>
          <a:xfrm>
            <a:off x="6145098" y="3611400"/>
            <a:ext cx="2998902" cy="527700"/>
          </a:xfrm>
          <a:prstGeom prst="rect">
            <a:avLst/>
          </a:prstGeom>
        </p:spPr>
        <p:txBody>
          <a:bodyPr spcFirstLastPara="1" wrap="square" lIns="91425" tIns="91425" rIns="91425" bIns="91425" anchor="ctr" anchorCtr="0">
            <a:noAutofit/>
          </a:bodyPr>
          <a:lstStyle/>
          <a:p>
            <a:pPr lvl="0"/>
            <a:r>
              <a:rPr lang="en-US" dirty="0"/>
              <a:t>First Concert in the Metaverse</a:t>
            </a:r>
          </a:p>
        </p:txBody>
      </p:sp>
      <p:sp>
        <p:nvSpPr>
          <p:cNvPr id="1048898" name="Google Shape;2596;p57"/>
          <p:cNvSpPr txBox="1">
            <a:spLocks noGrp="1"/>
          </p:cNvSpPr>
          <p:nvPr>
            <p:ph type="subTitle" idx="7"/>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2020</a:t>
            </a:r>
          </a:p>
        </p:txBody>
      </p:sp>
      <p:sp>
        <p:nvSpPr>
          <p:cNvPr id="1048899" name="Google Shape;2586;p57"/>
          <p:cNvSpPr txBox="1">
            <a:spLocks noGrp="1"/>
          </p:cNvSpPr>
          <p:nvPr>
            <p:ph type="title" idx="8"/>
          </p:nvPr>
        </p:nvSpPr>
        <p:spPr>
          <a:xfrm>
            <a:off x="2174176" y="2449000"/>
            <a:ext cx="2550223" cy="527700"/>
          </a:xfrm>
          <a:prstGeom prst="rect">
            <a:avLst/>
          </a:prstGeom>
        </p:spPr>
        <p:txBody>
          <a:bodyPr spcFirstLastPara="1" wrap="square" lIns="91425" tIns="91425" rIns="91425" bIns="91425" anchor="ctr" anchorCtr="0">
            <a:noAutofit/>
          </a:bodyPr>
          <a:lstStyle/>
          <a:p>
            <a:pPr lvl="0"/>
            <a:r>
              <a:rPr lang="en-US" dirty="0"/>
              <a:t>Dai Stablecoin</a:t>
            </a:r>
          </a:p>
        </p:txBody>
      </p:sp>
      <p:sp>
        <p:nvSpPr>
          <p:cNvPr id="1048900" name="Google Shape;2584;p57"/>
          <p:cNvSpPr txBox="1">
            <a:spLocks noGrp="1"/>
          </p:cNvSpPr>
          <p:nvPr>
            <p:ph type="subTitle" idx="9"/>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2018</a:t>
            </a:r>
          </a:p>
        </p:txBody>
      </p:sp>
      <p:sp>
        <p:nvSpPr>
          <p:cNvPr id="1048901" name="Google Shape;2587;p57"/>
          <p:cNvSpPr txBox="1">
            <a:spLocks noGrp="1"/>
          </p:cNvSpPr>
          <p:nvPr>
            <p:ph type="title" idx="13"/>
          </p:nvPr>
        </p:nvSpPr>
        <p:spPr>
          <a:xfrm>
            <a:off x="6145102" y="2449000"/>
            <a:ext cx="2465498" cy="527700"/>
          </a:xfrm>
          <a:prstGeom prst="rect">
            <a:avLst/>
          </a:prstGeom>
        </p:spPr>
        <p:txBody>
          <a:bodyPr spcFirstLastPara="1" wrap="square" lIns="91425" tIns="91425" rIns="91425" bIns="91425" anchor="ctr" anchorCtr="0">
            <a:noAutofit/>
          </a:bodyPr>
          <a:lstStyle/>
          <a:p>
            <a:pPr lvl="0"/>
            <a:r>
              <a:rPr lang="en-US" dirty="0"/>
              <a:t>Solana</a:t>
            </a:r>
          </a:p>
        </p:txBody>
      </p:sp>
      <p:sp>
        <p:nvSpPr>
          <p:cNvPr id="1048902" name="Google Shape;2585;p57"/>
          <p:cNvSpPr txBox="1">
            <a:spLocks noGrp="1"/>
          </p:cNvSpPr>
          <p:nvPr>
            <p:ph type="subTitle" idx="14"/>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2020</a:t>
            </a:r>
          </a:p>
        </p:txBody>
      </p:sp>
      <p:sp>
        <p:nvSpPr>
          <p:cNvPr id="1048903" name="Google Shape;2588;p57"/>
          <p:cNvSpPr txBox="1">
            <a:spLocks noGrp="1"/>
          </p:cNvSpPr>
          <p:nvPr>
            <p:ph type="title" idx="15"/>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Time line of Metaverse</a:t>
            </a:r>
            <a:endParaRPr>
              <a:solidFill>
                <a:schemeClr val="accent1"/>
              </a:solidFill>
            </a:endParaRPr>
          </a:p>
        </p:txBody>
      </p:sp>
      <p:sp>
        <p:nvSpPr>
          <p:cNvPr id="1048904" name="Google Shape;2597;p57"/>
          <p:cNvSpPr txBox="1"/>
          <p:nvPr/>
        </p:nvSpPr>
        <p:spPr>
          <a:xfrm>
            <a:off x="1119406" y="1540931"/>
            <a:ext cx="656100" cy="6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Orbitron"/>
                <a:ea typeface="Orbitron"/>
                <a:cs typeface="Orbitron"/>
                <a:sym typeface="Orbitron"/>
              </a:rPr>
              <a:t>7</a:t>
            </a:r>
            <a:endParaRPr sz="3000" b="1">
              <a:solidFill>
                <a:schemeClr val="dk1"/>
              </a:solidFill>
              <a:latin typeface="Orbitron"/>
              <a:ea typeface="Orbitron"/>
              <a:cs typeface="Orbitron"/>
              <a:sym typeface="Orbitron"/>
            </a:endParaRPr>
          </a:p>
        </p:txBody>
      </p:sp>
      <p:sp>
        <p:nvSpPr>
          <p:cNvPr id="1048905" name="Google Shape;2598;p57"/>
          <p:cNvSpPr txBox="1"/>
          <p:nvPr/>
        </p:nvSpPr>
        <p:spPr>
          <a:xfrm>
            <a:off x="1119406" y="2685974"/>
            <a:ext cx="656100" cy="6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Orbitron"/>
                <a:ea typeface="Orbitron"/>
                <a:cs typeface="Orbitron"/>
                <a:sym typeface="Orbitron"/>
              </a:rPr>
              <a:t>8</a:t>
            </a:r>
            <a:endParaRPr sz="3000" b="1">
              <a:solidFill>
                <a:schemeClr val="dk1"/>
              </a:solidFill>
              <a:latin typeface="Orbitron"/>
              <a:ea typeface="Orbitron"/>
              <a:cs typeface="Orbitron"/>
              <a:sym typeface="Orbitron"/>
            </a:endParaRPr>
          </a:p>
        </p:txBody>
      </p:sp>
      <p:sp>
        <p:nvSpPr>
          <p:cNvPr id="1048906" name="Google Shape;2599;p57"/>
          <p:cNvSpPr txBox="1"/>
          <p:nvPr/>
        </p:nvSpPr>
        <p:spPr>
          <a:xfrm>
            <a:off x="1119406" y="3844513"/>
            <a:ext cx="656100" cy="6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Orbitron"/>
                <a:ea typeface="Orbitron"/>
                <a:cs typeface="Orbitron"/>
                <a:sym typeface="Orbitron"/>
              </a:rPr>
              <a:t>9</a:t>
            </a:r>
            <a:endParaRPr sz="3000" b="1">
              <a:solidFill>
                <a:schemeClr val="dk1"/>
              </a:solidFill>
              <a:latin typeface="Orbitron"/>
              <a:ea typeface="Orbitron"/>
              <a:cs typeface="Orbitron"/>
              <a:sym typeface="Orbitron"/>
            </a:endParaRPr>
          </a:p>
        </p:txBody>
      </p:sp>
      <p:sp>
        <p:nvSpPr>
          <p:cNvPr id="1048907" name="Google Shape;2600;p57"/>
          <p:cNvSpPr txBox="1"/>
          <p:nvPr/>
        </p:nvSpPr>
        <p:spPr>
          <a:xfrm>
            <a:off x="5090337" y="1531103"/>
            <a:ext cx="656100" cy="6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Orbitron"/>
                <a:ea typeface="Orbitron"/>
                <a:cs typeface="Orbitron"/>
                <a:sym typeface="Orbitron"/>
              </a:rPr>
              <a:t>10</a:t>
            </a:r>
            <a:endParaRPr sz="3000" b="1">
              <a:solidFill>
                <a:schemeClr val="dk1"/>
              </a:solidFill>
              <a:latin typeface="Orbitron"/>
              <a:ea typeface="Orbitron"/>
              <a:cs typeface="Orbitron"/>
              <a:sym typeface="Orbitron"/>
            </a:endParaRPr>
          </a:p>
        </p:txBody>
      </p:sp>
      <p:sp>
        <p:nvSpPr>
          <p:cNvPr id="1048908" name="Google Shape;2601;p57"/>
          <p:cNvSpPr txBox="1"/>
          <p:nvPr/>
        </p:nvSpPr>
        <p:spPr>
          <a:xfrm>
            <a:off x="5090337" y="2676146"/>
            <a:ext cx="656100" cy="6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Orbitron"/>
                <a:ea typeface="Orbitron"/>
                <a:cs typeface="Orbitron"/>
                <a:sym typeface="Orbitron"/>
              </a:rPr>
              <a:t>11</a:t>
            </a:r>
            <a:endParaRPr sz="3000" b="1">
              <a:solidFill>
                <a:schemeClr val="dk1"/>
              </a:solidFill>
              <a:latin typeface="Orbitron"/>
              <a:ea typeface="Orbitron"/>
              <a:cs typeface="Orbitron"/>
              <a:sym typeface="Orbitron"/>
            </a:endParaRPr>
          </a:p>
        </p:txBody>
      </p:sp>
      <p:sp>
        <p:nvSpPr>
          <p:cNvPr id="1048909" name="Google Shape;2602;p57"/>
          <p:cNvSpPr txBox="1"/>
          <p:nvPr/>
        </p:nvSpPr>
        <p:spPr>
          <a:xfrm>
            <a:off x="5090337" y="3834685"/>
            <a:ext cx="656100" cy="6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Orbitron"/>
                <a:ea typeface="Orbitron"/>
                <a:cs typeface="Orbitron"/>
                <a:sym typeface="Orbitron"/>
              </a:rPr>
              <a:t>12</a:t>
            </a:r>
            <a:endParaRPr sz="3000" b="1">
              <a:solidFill>
                <a:schemeClr val="dk1"/>
              </a:solidFill>
              <a:latin typeface="Orbitron"/>
              <a:ea typeface="Orbitron"/>
              <a:cs typeface="Orbitron"/>
              <a:sym typeface="Orbitro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6"/>
        <p:cNvGrpSpPr/>
        <p:nvPr/>
      </p:nvGrpSpPr>
      <p:grpSpPr>
        <a:xfrm>
          <a:off x="0" y="0"/>
          <a:ext cx="0" cy="0"/>
          <a:chOff x="0" y="0"/>
          <a:chExt cx="0" cy="0"/>
        </a:xfrm>
      </p:grpSpPr>
      <p:grpSp>
        <p:nvGrpSpPr>
          <p:cNvPr id="104" name="Google Shape;2610;p58"/>
          <p:cNvGrpSpPr/>
          <p:nvPr/>
        </p:nvGrpSpPr>
        <p:grpSpPr>
          <a:xfrm>
            <a:off x="685800" y="1310250"/>
            <a:ext cx="1131593" cy="1082850"/>
            <a:chOff x="1317586" y="1856572"/>
            <a:chExt cx="749797" cy="717499"/>
          </a:xfrm>
        </p:grpSpPr>
        <p:sp>
          <p:nvSpPr>
            <p:cNvPr id="1048957" name="Google Shape;2611;p58"/>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8" name="Google Shape;2612;p58"/>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959" name="Google Shape;2614;p58"/>
          <p:cNvSpPr txBox="1">
            <a:spLocks noGrp="1"/>
          </p:cNvSpPr>
          <p:nvPr>
            <p:ph type="title"/>
          </p:nvPr>
        </p:nvSpPr>
        <p:spPr>
          <a:xfrm>
            <a:off x="2151845" y="1123950"/>
            <a:ext cx="3535500" cy="55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Blockchain based</a:t>
            </a:r>
          </a:p>
        </p:txBody>
      </p:sp>
      <p:sp>
        <p:nvSpPr>
          <p:cNvPr id="1048960" name="Google Shape;2614;p58"/>
          <p:cNvSpPr txBox="1">
            <a:spLocks noGrp="1"/>
          </p:cNvSpPr>
          <p:nvPr>
            <p:ph type="title" idx="2"/>
          </p:nvPr>
        </p:nvSpPr>
        <p:spPr>
          <a:xfrm>
            <a:off x="2151845" y="2927250"/>
            <a:ext cx="3535500" cy="55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Social world</a:t>
            </a:r>
          </a:p>
        </p:txBody>
      </p:sp>
      <p:sp>
        <p:nvSpPr>
          <p:cNvPr id="1048961" name="Google Shape;2615;p58"/>
          <p:cNvSpPr txBox="1">
            <a:spLocks noGrp="1"/>
          </p:cNvSpPr>
          <p:nvPr>
            <p:ph type="subTitle" idx="1"/>
          </p:nvPr>
        </p:nvSpPr>
        <p:spPr>
          <a:xfrm>
            <a:off x="2151845" y="1682850"/>
            <a:ext cx="3535500" cy="689700"/>
          </a:xfrm>
          <a:prstGeom prst="rect">
            <a:avLst/>
          </a:prstGeom>
        </p:spPr>
        <p:txBody>
          <a:bodyPr spcFirstLastPara="1" wrap="square" lIns="91425" tIns="91425" rIns="91425" bIns="91425" anchor="ctr" anchorCtr="0">
            <a:noAutofit/>
          </a:bodyPr>
          <a:lstStyle/>
          <a:p>
            <a:pPr marL="0" lvl="0" indent="0"/>
            <a:endParaRPr lang="en-US" dirty="0"/>
          </a:p>
          <a:p>
            <a:pPr marL="0" lvl="0" indent="0"/>
            <a:r>
              <a:rPr lang="en-US" sz="1600" dirty="0"/>
              <a:t>One of them deals with building a Blockchain-based metaverse, using NFTs and Cryptocurrencies. Some of the examples are decentraland and the sandbox.</a:t>
            </a:r>
            <a:endParaRPr sz="1600"/>
          </a:p>
        </p:txBody>
      </p:sp>
      <p:sp>
        <p:nvSpPr>
          <p:cNvPr id="1048962" name="Google Shape;2615;p58"/>
          <p:cNvSpPr txBox="1">
            <a:spLocks noGrp="1"/>
          </p:cNvSpPr>
          <p:nvPr>
            <p:ph type="subTitle" idx="3"/>
          </p:nvPr>
        </p:nvSpPr>
        <p:spPr>
          <a:xfrm>
            <a:off x="2151845" y="3537900"/>
            <a:ext cx="3535500" cy="689700"/>
          </a:xfrm>
          <a:prstGeom prst="rect">
            <a:avLst/>
          </a:prstGeom>
        </p:spPr>
        <p:txBody>
          <a:bodyPr spcFirstLastPara="1" wrap="square" lIns="91425" tIns="91425" rIns="91425" bIns="91425" anchor="ctr" anchorCtr="0">
            <a:noAutofit/>
          </a:bodyPr>
          <a:lstStyle/>
          <a:p>
            <a:pPr marL="0" lvl="0" indent="0"/>
            <a:r>
              <a:rPr lang="en-US" sz="1400" dirty="0"/>
              <a:t>While the other one is a simple, Virtual world where people can meet and greet each other. Facebook is working towards creating this version of metaverse</a:t>
            </a:r>
            <a:r>
              <a:rPr lang="en-US" dirty="0"/>
              <a:t>.</a:t>
            </a:r>
          </a:p>
        </p:txBody>
      </p:sp>
      <p:sp>
        <p:nvSpPr>
          <p:cNvPr id="1048963" name="Google Shape;2617;p58"/>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Types of Metaverse</a:t>
            </a:r>
            <a:endParaRPr>
              <a:solidFill>
                <a:schemeClr val="accent1"/>
              </a:solidFill>
            </a:endParaRPr>
          </a:p>
        </p:txBody>
      </p:sp>
      <p:grpSp>
        <p:nvGrpSpPr>
          <p:cNvPr id="105" name="Google Shape;2622;p58"/>
          <p:cNvGrpSpPr/>
          <p:nvPr/>
        </p:nvGrpSpPr>
        <p:grpSpPr>
          <a:xfrm>
            <a:off x="1081415" y="1642622"/>
            <a:ext cx="418091" cy="418091"/>
            <a:chOff x="5923288" y="3459625"/>
            <a:chExt cx="418091" cy="418091"/>
          </a:xfrm>
        </p:grpSpPr>
        <p:sp>
          <p:nvSpPr>
            <p:cNvPr id="1048964" name="Google Shape;2623;p58"/>
            <p:cNvSpPr/>
            <p:nvPr/>
          </p:nvSpPr>
          <p:spPr>
            <a:xfrm>
              <a:off x="6011629" y="3747393"/>
              <a:ext cx="41919" cy="41919"/>
            </a:xfrm>
            <a:custGeom>
              <a:avLst/>
              <a:gdLst/>
              <a:ahLst/>
              <a:cxnLst/>
              <a:rect l="l" t="t" r="r" b="b"/>
              <a:pathLst>
                <a:path w="1340" h="1340" extrusionOk="0">
                  <a:moveTo>
                    <a:pt x="670" y="0"/>
                  </a:moveTo>
                  <a:lnTo>
                    <a:pt x="1" y="669"/>
                  </a:lnTo>
                  <a:lnTo>
                    <a:pt x="670" y="1339"/>
                  </a:lnTo>
                  <a:lnTo>
                    <a:pt x="1339" y="669"/>
                  </a:lnTo>
                  <a:lnTo>
                    <a:pt x="6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5" name="Google Shape;2624;p58"/>
            <p:cNvSpPr/>
            <p:nvPr/>
          </p:nvSpPr>
          <p:spPr>
            <a:xfrm>
              <a:off x="6100472" y="3636747"/>
              <a:ext cx="63722" cy="63722"/>
            </a:xfrm>
            <a:custGeom>
              <a:avLst/>
              <a:gdLst/>
              <a:ahLst/>
              <a:cxnLst/>
              <a:rect l="l" t="t" r="r" b="b"/>
              <a:pathLst>
                <a:path w="2037" h="2037" extrusionOk="0">
                  <a:moveTo>
                    <a:pt x="1019" y="1"/>
                  </a:moveTo>
                  <a:cubicBezTo>
                    <a:pt x="457" y="1"/>
                    <a:pt x="0" y="457"/>
                    <a:pt x="0" y="1019"/>
                  </a:cubicBezTo>
                  <a:cubicBezTo>
                    <a:pt x="0" y="1580"/>
                    <a:pt x="457" y="2037"/>
                    <a:pt x="1019" y="2037"/>
                  </a:cubicBezTo>
                  <a:cubicBezTo>
                    <a:pt x="1580" y="2037"/>
                    <a:pt x="2036" y="1580"/>
                    <a:pt x="2036" y="1019"/>
                  </a:cubicBezTo>
                  <a:cubicBezTo>
                    <a:pt x="2036" y="458"/>
                    <a:pt x="1580" y="1"/>
                    <a:pt x="1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6" name="Google Shape;2625;p58"/>
            <p:cNvSpPr/>
            <p:nvPr/>
          </p:nvSpPr>
          <p:spPr>
            <a:xfrm>
              <a:off x="5976468" y="3653796"/>
              <a:ext cx="29687" cy="29687"/>
            </a:xfrm>
            <a:custGeom>
              <a:avLst/>
              <a:gdLst/>
              <a:ahLst/>
              <a:cxnLst/>
              <a:rect l="l" t="t" r="r" b="b"/>
              <a:pathLst>
                <a:path w="949" h="949" extrusionOk="0">
                  <a:moveTo>
                    <a:pt x="1" y="0"/>
                  </a:moveTo>
                  <a:lnTo>
                    <a:pt x="1" y="948"/>
                  </a:lnTo>
                  <a:lnTo>
                    <a:pt x="948" y="948"/>
                  </a:lnTo>
                  <a:lnTo>
                    <a:pt x="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7" name="Google Shape;2626;p58"/>
            <p:cNvSpPr/>
            <p:nvPr/>
          </p:nvSpPr>
          <p:spPr>
            <a:xfrm>
              <a:off x="6117521" y="3794786"/>
              <a:ext cx="29656" cy="29687"/>
            </a:xfrm>
            <a:custGeom>
              <a:avLst/>
              <a:gdLst/>
              <a:ahLst/>
              <a:cxnLst/>
              <a:rect l="l" t="t" r="r" b="b"/>
              <a:pathLst>
                <a:path w="948" h="949" extrusionOk="0">
                  <a:moveTo>
                    <a:pt x="1" y="1"/>
                  </a:moveTo>
                  <a:lnTo>
                    <a:pt x="1" y="948"/>
                  </a:lnTo>
                  <a:lnTo>
                    <a:pt x="948" y="948"/>
                  </a:lnTo>
                  <a:lnTo>
                    <a:pt x="9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8" name="Google Shape;2627;p58"/>
            <p:cNvSpPr/>
            <p:nvPr/>
          </p:nvSpPr>
          <p:spPr>
            <a:xfrm>
              <a:off x="6117521" y="3512743"/>
              <a:ext cx="29656" cy="29687"/>
            </a:xfrm>
            <a:custGeom>
              <a:avLst/>
              <a:gdLst/>
              <a:ahLst/>
              <a:cxnLst/>
              <a:rect l="l" t="t" r="r" b="b"/>
              <a:pathLst>
                <a:path w="948" h="949" extrusionOk="0">
                  <a:moveTo>
                    <a:pt x="1" y="1"/>
                  </a:moveTo>
                  <a:lnTo>
                    <a:pt x="1" y="949"/>
                  </a:lnTo>
                  <a:lnTo>
                    <a:pt x="948" y="949"/>
                  </a:lnTo>
                  <a:lnTo>
                    <a:pt x="9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9" name="Google Shape;2628;p58"/>
            <p:cNvSpPr/>
            <p:nvPr/>
          </p:nvSpPr>
          <p:spPr>
            <a:xfrm>
              <a:off x="6211024" y="3547998"/>
              <a:ext cx="41887" cy="41887"/>
            </a:xfrm>
            <a:custGeom>
              <a:avLst/>
              <a:gdLst/>
              <a:ahLst/>
              <a:cxnLst/>
              <a:rect l="l" t="t" r="r" b="b"/>
              <a:pathLst>
                <a:path w="1339" h="1339" extrusionOk="0">
                  <a:moveTo>
                    <a:pt x="670" y="0"/>
                  </a:moveTo>
                  <a:lnTo>
                    <a:pt x="0" y="669"/>
                  </a:lnTo>
                  <a:lnTo>
                    <a:pt x="670" y="1339"/>
                  </a:lnTo>
                  <a:lnTo>
                    <a:pt x="1339" y="669"/>
                  </a:lnTo>
                  <a:lnTo>
                    <a:pt x="6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0" name="Google Shape;2629;p58"/>
            <p:cNvSpPr/>
            <p:nvPr/>
          </p:nvSpPr>
          <p:spPr>
            <a:xfrm>
              <a:off x="6011629" y="3547998"/>
              <a:ext cx="41919" cy="41887"/>
            </a:xfrm>
            <a:custGeom>
              <a:avLst/>
              <a:gdLst/>
              <a:ahLst/>
              <a:cxnLst/>
              <a:rect l="l" t="t" r="r" b="b"/>
              <a:pathLst>
                <a:path w="1340" h="1339" extrusionOk="0">
                  <a:moveTo>
                    <a:pt x="670" y="0"/>
                  </a:moveTo>
                  <a:lnTo>
                    <a:pt x="1" y="669"/>
                  </a:lnTo>
                  <a:lnTo>
                    <a:pt x="670" y="1339"/>
                  </a:lnTo>
                  <a:lnTo>
                    <a:pt x="1339" y="669"/>
                  </a:lnTo>
                  <a:lnTo>
                    <a:pt x="6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1" name="Google Shape;2630;p58"/>
            <p:cNvSpPr/>
            <p:nvPr/>
          </p:nvSpPr>
          <p:spPr>
            <a:xfrm>
              <a:off x="6211024" y="3747393"/>
              <a:ext cx="41887" cy="41919"/>
            </a:xfrm>
            <a:custGeom>
              <a:avLst/>
              <a:gdLst/>
              <a:ahLst/>
              <a:cxnLst/>
              <a:rect l="l" t="t" r="r" b="b"/>
              <a:pathLst>
                <a:path w="1339" h="1340" extrusionOk="0">
                  <a:moveTo>
                    <a:pt x="670" y="0"/>
                  </a:moveTo>
                  <a:lnTo>
                    <a:pt x="0" y="669"/>
                  </a:lnTo>
                  <a:lnTo>
                    <a:pt x="670" y="1339"/>
                  </a:lnTo>
                  <a:lnTo>
                    <a:pt x="1339" y="669"/>
                  </a:lnTo>
                  <a:lnTo>
                    <a:pt x="6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2" name="Google Shape;2631;p58"/>
            <p:cNvSpPr/>
            <p:nvPr/>
          </p:nvSpPr>
          <p:spPr>
            <a:xfrm>
              <a:off x="5923288" y="3459625"/>
              <a:ext cx="418091" cy="418091"/>
            </a:xfrm>
            <a:custGeom>
              <a:avLst/>
              <a:gdLst/>
              <a:ahLst/>
              <a:cxnLst/>
              <a:rect l="l" t="t" r="r" b="b"/>
              <a:pathLst>
                <a:path w="13365" h="13365" extrusionOk="0">
                  <a:moveTo>
                    <a:pt x="7546" y="917"/>
                  </a:moveTo>
                  <a:cubicBezTo>
                    <a:pt x="7764" y="917"/>
                    <a:pt x="7938" y="1093"/>
                    <a:pt x="7938" y="1308"/>
                  </a:cubicBezTo>
                  <a:lnTo>
                    <a:pt x="7938" y="3040"/>
                  </a:lnTo>
                  <a:cubicBezTo>
                    <a:pt x="7938" y="3256"/>
                    <a:pt x="7762" y="3430"/>
                    <a:pt x="7546" y="3430"/>
                  </a:cubicBezTo>
                  <a:lnTo>
                    <a:pt x="5817" y="3430"/>
                  </a:lnTo>
                  <a:cubicBezTo>
                    <a:pt x="5601" y="3430"/>
                    <a:pt x="5426" y="3255"/>
                    <a:pt x="5426" y="3040"/>
                  </a:cubicBezTo>
                  <a:lnTo>
                    <a:pt x="5426" y="1308"/>
                  </a:lnTo>
                  <a:cubicBezTo>
                    <a:pt x="5426" y="1092"/>
                    <a:pt x="5602" y="917"/>
                    <a:pt x="5817" y="917"/>
                  </a:cubicBezTo>
                  <a:close/>
                  <a:moveTo>
                    <a:pt x="3495" y="1880"/>
                  </a:moveTo>
                  <a:cubicBezTo>
                    <a:pt x="3599" y="1880"/>
                    <a:pt x="3699" y="1921"/>
                    <a:pt x="3772" y="1994"/>
                  </a:cubicBezTo>
                  <a:lnTo>
                    <a:pt x="4995" y="3217"/>
                  </a:lnTo>
                  <a:cubicBezTo>
                    <a:pt x="5068" y="3291"/>
                    <a:pt x="5109" y="3390"/>
                    <a:pt x="5109" y="3494"/>
                  </a:cubicBezTo>
                  <a:cubicBezTo>
                    <a:pt x="5109" y="3599"/>
                    <a:pt x="5068" y="3698"/>
                    <a:pt x="4995" y="3771"/>
                  </a:cubicBezTo>
                  <a:lnTo>
                    <a:pt x="3772" y="4995"/>
                  </a:lnTo>
                  <a:cubicBezTo>
                    <a:pt x="3695" y="5072"/>
                    <a:pt x="3595" y="5109"/>
                    <a:pt x="3495" y="5109"/>
                  </a:cubicBezTo>
                  <a:cubicBezTo>
                    <a:pt x="3395" y="5109"/>
                    <a:pt x="3295" y="5071"/>
                    <a:pt x="3218" y="4995"/>
                  </a:cubicBezTo>
                  <a:lnTo>
                    <a:pt x="1995" y="3771"/>
                  </a:lnTo>
                  <a:cubicBezTo>
                    <a:pt x="1922" y="3698"/>
                    <a:pt x="1881" y="3599"/>
                    <a:pt x="1881" y="3494"/>
                  </a:cubicBezTo>
                  <a:cubicBezTo>
                    <a:pt x="1881" y="3390"/>
                    <a:pt x="1922" y="3291"/>
                    <a:pt x="1995" y="3217"/>
                  </a:cubicBezTo>
                  <a:lnTo>
                    <a:pt x="3218" y="1994"/>
                  </a:lnTo>
                  <a:cubicBezTo>
                    <a:pt x="3292" y="1921"/>
                    <a:pt x="3391" y="1880"/>
                    <a:pt x="3495" y="1880"/>
                  </a:cubicBezTo>
                  <a:close/>
                  <a:moveTo>
                    <a:pt x="9870" y="1880"/>
                  </a:moveTo>
                  <a:cubicBezTo>
                    <a:pt x="9975" y="1880"/>
                    <a:pt x="10074" y="1921"/>
                    <a:pt x="10147" y="1994"/>
                  </a:cubicBezTo>
                  <a:lnTo>
                    <a:pt x="11371" y="3217"/>
                  </a:lnTo>
                  <a:cubicBezTo>
                    <a:pt x="11443" y="3291"/>
                    <a:pt x="11484" y="3390"/>
                    <a:pt x="11484" y="3494"/>
                  </a:cubicBezTo>
                  <a:cubicBezTo>
                    <a:pt x="11484" y="3599"/>
                    <a:pt x="11443" y="3698"/>
                    <a:pt x="11371" y="3771"/>
                  </a:cubicBezTo>
                  <a:lnTo>
                    <a:pt x="10147" y="4995"/>
                  </a:lnTo>
                  <a:cubicBezTo>
                    <a:pt x="10070" y="5072"/>
                    <a:pt x="9970" y="5109"/>
                    <a:pt x="9870" y="5109"/>
                  </a:cubicBezTo>
                  <a:cubicBezTo>
                    <a:pt x="9770" y="5109"/>
                    <a:pt x="9670" y="5071"/>
                    <a:pt x="9593" y="4995"/>
                  </a:cubicBezTo>
                  <a:lnTo>
                    <a:pt x="8370" y="3771"/>
                  </a:lnTo>
                  <a:cubicBezTo>
                    <a:pt x="8216" y="3617"/>
                    <a:pt x="8216" y="3370"/>
                    <a:pt x="8370" y="3217"/>
                  </a:cubicBezTo>
                  <a:lnTo>
                    <a:pt x="9593" y="1994"/>
                  </a:lnTo>
                  <a:cubicBezTo>
                    <a:pt x="9667" y="1921"/>
                    <a:pt x="9766" y="1880"/>
                    <a:pt x="9870" y="1880"/>
                  </a:cubicBezTo>
                  <a:close/>
                  <a:moveTo>
                    <a:pt x="3041" y="5426"/>
                  </a:moveTo>
                  <a:cubicBezTo>
                    <a:pt x="3258" y="5426"/>
                    <a:pt x="3432" y="5601"/>
                    <a:pt x="3432" y="5816"/>
                  </a:cubicBezTo>
                  <a:lnTo>
                    <a:pt x="3432" y="7546"/>
                  </a:lnTo>
                  <a:cubicBezTo>
                    <a:pt x="3432" y="7763"/>
                    <a:pt x="3257" y="7938"/>
                    <a:pt x="3041" y="7938"/>
                  </a:cubicBezTo>
                  <a:lnTo>
                    <a:pt x="1310" y="7938"/>
                  </a:lnTo>
                  <a:cubicBezTo>
                    <a:pt x="1309" y="7938"/>
                    <a:pt x="1308" y="7938"/>
                    <a:pt x="1308" y="7938"/>
                  </a:cubicBezTo>
                  <a:cubicBezTo>
                    <a:pt x="1092" y="7938"/>
                    <a:pt x="919" y="7763"/>
                    <a:pt x="919" y="7546"/>
                  </a:cubicBezTo>
                  <a:lnTo>
                    <a:pt x="919" y="5816"/>
                  </a:lnTo>
                  <a:cubicBezTo>
                    <a:pt x="919" y="5600"/>
                    <a:pt x="1094" y="5426"/>
                    <a:pt x="1310" y="5426"/>
                  </a:cubicBezTo>
                  <a:close/>
                  <a:moveTo>
                    <a:pt x="12055" y="5427"/>
                  </a:moveTo>
                  <a:cubicBezTo>
                    <a:pt x="12272" y="5427"/>
                    <a:pt x="12447" y="5602"/>
                    <a:pt x="12447" y="5817"/>
                  </a:cubicBezTo>
                  <a:lnTo>
                    <a:pt x="12447" y="7548"/>
                  </a:lnTo>
                  <a:cubicBezTo>
                    <a:pt x="12448" y="7763"/>
                    <a:pt x="12272" y="7939"/>
                    <a:pt x="12055" y="7939"/>
                  </a:cubicBezTo>
                  <a:lnTo>
                    <a:pt x="10324" y="7939"/>
                  </a:lnTo>
                  <a:cubicBezTo>
                    <a:pt x="10108" y="7939"/>
                    <a:pt x="9934" y="7763"/>
                    <a:pt x="9934" y="7548"/>
                  </a:cubicBezTo>
                  <a:lnTo>
                    <a:pt x="9934" y="5817"/>
                  </a:lnTo>
                  <a:cubicBezTo>
                    <a:pt x="9934" y="5601"/>
                    <a:pt x="10109" y="5427"/>
                    <a:pt x="10324" y="5427"/>
                  </a:cubicBezTo>
                  <a:close/>
                  <a:moveTo>
                    <a:pt x="6683" y="4879"/>
                  </a:moveTo>
                  <a:cubicBezTo>
                    <a:pt x="7677" y="4879"/>
                    <a:pt x="8484" y="5687"/>
                    <a:pt x="8484" y="6681"/>
                  </a:cubicBezTo>
                  <a:cubicBezTo>
                    <a:pt x="8484" y="7674"/>
                    <a:pt x="7677" y="8482"/>
                    <a:pt x="6683" y="8482"/>
                  </a:cubicBezTo>
                  <a:cubicBezTo>
                    <a:pt x="5689" y="8482"/>
                    <a:pt x="4881" y="7674"/>
                    <a:pt x="4881" y="6681"/>
                  </a:cubicBezTo>
                  <a:cubicBezTo>
                    <a:pt x="4881" y="5687"/>
                    <a:pt x="5689" y="4879"/>
                    <a:pt x="6683" y="4879"/>
                  </a:cubicBezTo>
                  <a:close/>
                  <a:moveTo>
                    <a:pt x="3496" y="8254"/>
                  </a:moveTo>
                  <a:cubicBezTo>
                    <a:pt x="3597" y="8254"/>
                    <a:pt x="3697" y="8292"/>
                    <a:pt x="3774" y="8368"/>
                  </a:cubicBezTo>
                  <a:lnTo>
                    <a:pt x="4996" y="9591"/>
                  </a:lnTo>
                  <a:cubicBezTo>
                    <a:pt x="5069" y="9664"/>
                    <a:pt x="5110" y="9765"/>
                    <a:pt x="5110" y="9868"/>
                  </a:cubicBezTo>
                  <a:cubicBezTo>
                    <a:pt x="5110" y="9972"/>
                    <a:pt x="5069" y="10072"/>
                    <a:pt x="4996" y="10145"/>
                  </a:cubicBezTo>
                  <a:lnTo>
                    <a:pt x="3774" y="11368"/>
                  </a:lnTo>
                  <a:cubicBezTo>
                    <a:pt x="3700" y="11442"/>
                    <a:pt x="3600" y="11483"/>
                    <a:pt x="3497" y="11483"/>
                  </a:cubicBezTo>
                  <a:cubicBezTo>
                    <a:pt x="3392" y="11483"/>
                    <a:pt x="3293" y="11442"/>
                    <a:pt x="3220" y="11368"/>
                  </a:cubicBezTo>
                  <a:lnTo>
                    <a:pt x="1996" y="10145"/>
                  </a:lnTo>
                  <a:cubicBezTo>
                    <a:pt x="1923" y="10072"/>
                    <a:pt x="1882" y="9972"/>
                    <a:pt x="1882" y="9868"/>
                  </a:cubicBezTo>
                  <a:cubicBezTo>
                    <a:pt x="1882" y="9765"/>
                    <a:pt x="1923" y="9664"/>
                    <a:pt x="1996" y="9591"/>
                  </a:cubicBezTo>
                  <a:lnTo>
                    <a:pt x="3220" y="8368"/>
                  </a:lnTo>
                  <a:cubicBezTo>
                    <a:pt x="3296" y="8292"/>
                    <a:pt x="3396" y="8254"/>
                    <a:pt x="3496" y="8254"/>
                  </a:cubicBezTo>
                  <a:close/>
                  <a:moveTo>
                    <a:pt x="9870" y="8254"/>
                  </a:moveTo>
                  <a:cubicBezTo>
                    <a:pt x="9971" y="8254"/>
                    <a:pt x="10071" y="8292"/>
                    <a:pt x="10147" y="8369"/>
                  </a:cubicBezTo>
                  <a:lnTo>
                    <a:pt x="11371" y="9591"/>
                  </a:lnTo>
                  <a:cubicBezTo>
                    <a:pt x="11443" y="9664"/>
                    <a:pt x="11484" y="9765"/>
                    <a:pt x="11484" y="9868"/>
                  </a:cubicBezTo>
                  <a:cubicBezTo>
                    <a:pt x="11486" y="9972"/>
                    <a:pt x="11443" y="10072"/>
                    <a:pt x="11371" y="10145"/>
                  </a:cubicBezTo>
                  <a:lnTo>
                    <a:pt x="10147" y="11368"/>
                  </a:lnTo>
                  <a:cubicBezTo>
                    <a:pt x="10074" y="11442"/>
                    <a:pt x="9975" y="11483"/>
                    <a:pt x="9870" y="11483"/>
                  </a:cubicBezTo>
                  <a:cubicBezTo>
                    <a:pt x="9766" y="11483"/>
                    <a:pt x="9667" y="11442"/>
                    <a:pt x="9593" y="11368"/>
                  </a:cubicBezTo>
                  <a:lnTo>
                    <a:pt x="8370" y="10145"/>
                  </a:lnTo>
                  <a:cubicBezTo>
                    <a:pt x="8217" y="9992"/>
                    <a:pt x="8217" y="9744"/>
                    <a:pt x="8370" y="9591"/>
                  </a:cubicBezTo>
                  <a:lnTo>
                    <a:pt x="9593" y="8369"/>
                  </a:lnTo>
                  <a:cubicBezTo>
                    <a:pt x="9669" y="8292"/>
                    <a:pt x="9770" y="8254"/>
                    <a:pt x="9870" y="8254"/>
                  </a:cubicBezTo>
                  <a:close/>
                  <a:moveTo>
                    <a:pt x="7549" y="9933"/>
                  </a:moveTo>
                  <a:cubicBezTo>
                    <a:pt x="7765" y="9933"/>
                    <a:pt x="7939" y="10108"/>
                    <a:pt x="7939" y="10324"/>
                  </a:cubicBezTo>
                  <a:lnTo>
                    <a:pt x="7939" y="12053"/>
                  </a:lnTo>
                  <a:cubicBezTo>
                    <a:pt x="7939" y="12270"/>
                    <a:pt x="7764" y="12444"/>
                    <a:pt x="7549" y="12444"/>
                  </a:cubicBezTo>
                  <a:lnTo>
                    <a:pt x="5818" y="12444"/>
                  </a:lnTo>
                  <a:cubicBezTo>
                    <a:pt x="5602" y="12444"/>
                    <a:pt x="5427" y="12269"/>
                    <a:pt x="5427" y="12053"/>
                  </a:cubicBezTo>
                  <a:lnTo>
                    <a:pt x="5427" y="10324"/>
                  </a:lnTo>
                  <a:cubicBezTo>
                    <a:pt x="5427" y="10107"/>
                    <a:pt x="5603" y="9933"/>
                    <a:pt x="5818" y="9933"/>
                  </a:cubicBezTo>
                  <a:close/>
                  <a:moveTo>
                    <a:pt x="6683" y="0"/>
                  </a:moveTo>
                  <a:cubicBezTo>
                    <a:pt x="4898" y="0"/>
                    <a:pt x="3220" y="696"/>
                    <a:pt x="1958" y="1957"/>
                  </a:cubicBezTo>
                  <a:cubicBezTo>
                    <a:pt x="696" y="3219"/>
                    <a:pt x="1" y="4897"/>
                    <a:pt x="1" y="6682"/>
                  </a:cubicBezTo>
                  <a:cubicBezTo>
                    <a:pt x="1" y="8467"/>
                    <a:pt x="696" y="10145"/>
                    <a:pt x="1958" y="11407"/>
                  </a:cubicBezTo>
                  <a:cubicBezTo>
                    <a:pt x="3220" y="12669"/>
                    <a:pt x="4898" y="13364"/>
                    <a:pt x="6683" y="13364"/>
                  </a:cubicBezTo>
                  <a:cubicBezTo>
                    <a:pt x="8468" y="13364"/>
                    <a:pt x="10146" y="12669"/>
                    <a:pt x="11408" y="11407"/>
                  </a:cubicBezTo>
                  <a:cubicBezTo>
                    <a:pt x="12669" y="10145"/>
                    <a:pt x="13365" y="8467"/>
                    <a:pt x="13365" y="6682"/>
                  </a:cubicBezTo>
                  <a:cubicBezTo>
                    <a:pt x="13365" y="4897"/>
                    <a:pt x="12670" y="3219"/>
                    <a:pt x="11408" y="1957"/>
                  </a:cubicBezTo>
                  <a:cubicBezTo>
                    <a:pt x="10146" y="696"/>
                    <a:pt x="8468" y="0"/>
                    <a:pt x="6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3" name="Google Shape;2632;p58"/>
            <p:cNvSpPr/>
            <p:nvPr/>
          </p:nvSpPr>
          <p:spPr>
            <a:xfrm>
              <a:off x="6258511" y="3653796"/>
              <a:ext cx="29656" cy="29687"/>
            </a:xfrm>
            <a:custGeom>
              <a:avLst/>
              <a:gdLst/>
              <a:ahLst/>
              <a:cxnLst/>
              <a:rect l="l" t="t" r="r" b="b"/>
              <a:pathLst>
                <a:path w="948" h="949" extrusionOk="0">
                  <a:moveTo>
                    <a:pt x="0" y="0"/>
                  </a:moveTo>
                  <a:lnTo>
                    <a:pt x="0" y="948"/>
                  </a:lnTo>
                  <a:lnTo>
                    <a:pt x="948" y="948"/>
                  </a:lnTo>
                  <a:lnTo>
                    <a:pt x="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2610;p58"/>
          <p:cNvGrpSpPr/>
          <p:nvPr/>
        </p:nvGrpSpPr>
        <p:grpSpPr>
          <a:xfrm>
            <a:off x="685800" y="3165300"/>
            <a:ext cx="1131593" cy="1082850"/>
            <a:chOff x="1317586" y="1856572"/>
            <a:chExt cx="749797" cy="717499"/>
          </a:xfrm>
        </p:grpSpPr>
        <p:sp>
          <p:nvSpPr>
            <p:cNvPr id="1048974" name="Google Shape;2611;p58"/>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5" name="Google Shape;2612;p58"/>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2618;p58"/>
          <p:cNvGrpSpPr/>
          <p:nvPr/>
        </p:nvGrpSpPr>
        <p:grpSpPr>
          <a:xfrm>
            <a:off x="1066800" y="3486150"/>
            <a:ext cx="417903" cy="418059"/>
            <a:chOff x="4547452" y="3459594"/>
            <a:chExt cx="417903" cy="418059"/>
          </a:xfrm>
        </p:grpSpPr>
        <p:sp>
          <p:nvSpPr>
            <p:cNvPr id="1048976" name="Google Shape;2619;p58"/>
            <p:cNvSpPr/>
            <p:nvPr/>
          </p:nvSpPr>
          <p:spPr>
            <a:xfrm>
              <a:off x="4628474" y="3601054"/>
              <a:ext cx="40824" cy="40855"/>
            </a:xfrm>
            <a:custGeom>
              <a:avLst/>
              <a:gdLst/>
              <a:ahLst/>
              <a:cxnLst/>
              <a:rect l="l" t="t" r="r" b="b"/>
              <a:pathLst>
                <a:path w="1305" h="1306" extrusionOk="0">
                  <a:moveTo>
                    <a:pt x="653" y="1"/>
                  </a:moveTo>
                  <a:cubicBezTo>
                    <a:pt x="293" y="1"/>
                    <a:pt x="0" y="293"/>
                    <a:pt x="0" y="653"/>
                  </a:cubicBezTo>
                  <a:cubicBezTo>
                    <a:pt x="0" y="1013"/>
                    <a:pt x="293" y="1306"/>
                    <a:pt x="653" y="1306"/>
                  </a:cubicBezTo>
                  <a:cubicBezTo>
                    <a:pt x="1013" y="1306"/>
                    <a:pt x="1305" y="1013"/>
                    <a:pt x="1305" y="653"/>
                  </a:cubicBezTo>
                  <a:cubicBezTo>
                    <a:pt x="1305" y="293"/>
                    <a:pt x="1013"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7" name="Google Shape;2620;p58"/>
            <p:cNvSpPr/>
            <p:nvPr/>
          </p:nvSpPr>
          <p:spPr>
            <a:xfrm>
              <a:off x="4843166" y="3601054"/>
              <a:ext cx="40886" cy="40855"/>
            </a:xfrm>
            <a:custGeom>
              <a:avLst/>
              <a:gdLst/>
              <a:ahLst/>
              <a:cxnLst/>
              <a:rect l="l" t="t" r="r" b="b"/>
              <a:pathLst>
                <a:path w="1307" h="1306" extrusionOk="0">
                  <a:moveTo>
                    <a:pt x="653" y="1"/>
                  </a:moveTo>
                  <a:cubicBezTo>
                    <a:pt x="293" y="1"/>
                    <a:pt x="1" y="293"/>
                    <a:pt x="1" y="653"/>
                  </a:cubicBezTo>
                  <a:cubicBezTo>
                    <a:pt x="1" y="1013"/>
                    <a:pt x="293" y="1306"/>
                    <a:pt x="653" y="1306"/>
                  </a:cubicBezTo>
                  <a:cubicBezTo>
                    <a:pt x="1014" y="1306"/>
                    <a:pt x="1307" y="1013"/>
                    <a:pt x="1307" y="653"/>
                  </a:cubicBezTo>
                  <a:cubicBezTo>
                    <a:pt x="1307" y="293"/>
                    <a:pt x="1014"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8" name="Google Shape;2621;p58"/>
            <p:cNvSpPr/>
            <p:nvPr/>
          </p:nvSpPr>
          <p:spPr>
            <a:xfrm>
              <a:off x="4547452" y="3459594"/>
              <a:ext cx="417903" cy="418059"/>
            </a:xfrm>
            <a:custGeom>
              <a:avLst/>
              <a:gdLst/>
              <a:ahLst/>
              <a:cxnLst/>
              <a:rect l="l" t="t" r="r" b="b"/>
              <a:pathLst>
                <a:path w="13359" h="13364" extrusionOk="0">
                  <a:moveTo>
                    <a:pt x="1578" y="1560"/>
                  </a:moveTo>
                  <a:cubicBezTo>
                    <a:pt x="1679" y="1560"/>
                    <a:pt x="1779" y="1598"/>
                    <a:pt x="1856" y="1674"/>
                  </a:cubicBezTo>
                  <a:cubicBezTo>
                    <a:pt x="2008" y="1827"/>
                    <a:pt x="2008" y="2076"/>
                    <a:pt x="1856" y="2228"/>
                  </a:cubicBezTo>
                  <a:cubicBezTo>
                    <a:pt x="1779" y="2305"/>
                    <a:pt x="1679" y="2343"/>
                    <a:pt x="1579" y="2343"/>
                  </a:cubicBezTo>
                  <a:cubicBezTo>
                    <a:pt x="1479" y="2343"/>
                    <a:pt x="1379" y="2305"/>
                    <a:pt x="1302" y="2228"/>
                  </a:cubicBezTo>
                  <a:cubicBezTo>
                    <a:pt x="1149" y="2076"/>
                    <a:pt x="1149" y="1827"/>
                    <a:pt x="1302" y="1674"/>
                  </a:cubicBezTo>
                  <a:cubicBezTo>
                    <a:pt x="1378" y="1598"/>
                    <a:pt x="1478" y="1560"/>
                    <a:pt x="1578" y="1560"/>
                  </a:cubicBezTo>
                  <a:close/>
                  <a:moveTo>
                    <a:pt x="11789" y="1560"/>
                  </a:moveTo>
                  <a:cubicBezTo>
                    <a:pt x="11889" y="1560"/>
                    <a:pt x="11990" y="1598"/>
                    <a:pt x="12065" y="1674"/>
                  </a:cubicBezTo>
                  <a:cubicBezTo>
                    <a:pt x="12218" y="1827"/>
                    <a:pt x="12218" y="2076"/>
                    <a:pt x="12065" y="2228"/>
                  </a:cubicBezTo>
                  <a:cubicBezTo>
                    <a:pt x="11990" y="2305"/>
                    <a:pt x="11889" y="2343"/>
                    <a:pt x="11789" y="2343"/>
                  </a:cubicBezTo>
                  <a:cubicBezTo>
                    <a:pt x="11689" y="2343"/>
                    <a:pt x="11588" y="2305"/>
                    <a:pt x="11511" y="2228"/>
                  </a:cubicBezTo>
                  <a:cubicBezTo>
                    <a:pt x="11360" y="2076"/>
                    <a:pt x="11360" y="1827"/>
                    <a:pt x="11511" y="1674"/>
                  </a:cubicBezTo>
                  <a:cubicBezTo>
                    <a:pt x="11588" y="1598"/>
                    <a:pt x="11688" y="1560"/>
                    <a:pt x="11789" y="1560"/>
                  </a:cubicBezTo>
                  <a:close/>
                  <a:moveTo>
                    <a:pt x="4884" y="1560"/>
                  </a:moveTo>
                  <a:cubicBezTo>
                    <a:pt x="5100" y="1560"/>
                    <a:pt x="5275" y="1736"/>
                    <a:pt x="5275" y="1951"/>
                  </a:cubicBezTo>
                  <a:cubicBezTo>
                    <a:pt x="5275" y="2169"/>
                    <a:pt x="5099" y="2343"/>
                    <a:pt x="4884" y="2343"/>
                  </a:cubicBezTo>
                  <a:lnTo>
                    <a:pt x="3005" y="2343"/>
                  </a:lnTo>
                  <a:cubicBezTo>
                    <a:pt x="2787" y="2343"/>
                    <a:pt x="2613" y="2167"/>
                    <a:pt x="2613" y="1951"/>
                  </a:cubicBezTo>
                  <a:cubicBezTo>
                    <a:pt x="2613" y="1735"/>
                    <a:pt x="2789" y="1560"/>
                    <a:pt x="3005" y="1560"/>
                  </a:cubicBezTo>
                  <a:close/>
                  <a:moveTo>
                    <a:pt x="10364" y="1560"/>
                  </a:moveTo>
                  <a:cubicBezTo>
                    <a:pt x="10581" y="1560"/>
                    <a:pt x="10755" y="1736"/>
                    <a:pt x="10755" y="1951"/>
                  </a:cubicBezTo>
                  <a:cubicBezTo>
                    <a:pt x="10755" y="2169"/>
                    <a:pt x="10579" y="2343"/>
                    <a:pt x="10364" y="2343"/>
                  </a:cubicBezTo>
                  <a:lnTo>
                    <a:pt x="8380" y="2343"/>
                  </a:lnTo>
                  <a:cubicBezTo>
                    <a:pt x="8162" y="2343"/>
                    <a:pt x="7988" y="2167"/>
                    <a:pt x="7988" y="1951"/>
                  </a:cubicBezTo>
                  <a:cubicBezTo>
                    <a:pt x="7988" y="1735"/>
                    <a:pt x="8164" y="1560"/>
                    <a:pt x="8380" y="1560"/>
                  </a:cubicBezTo>
                  <a:close/>
                  <a:moveTo>
                    <a:pt x="3243" y="3739"/>
                  </a:moveTo>
                  <a:cubicBezTo>
                    <a:pt x="4033" y="3739"/>
                    <a:pt x="4679" y="4382"/>
                    <a:pt x="4679" y="5175"/>
                  </a:cubicBezTo>
                  <a:cubicBezTo>
                    <a:pt x="4679" y="5966"/>
                    <a:pt x="4035" y="6611"/>
                    <a:pt x="3243" y="6611"/>
                  </a:cubicBezTo>
                  <a:cubicBezTo>
                    <a:pt x="2452" y="6611"/>
                    <a:pt x="1807" y="5967"/>
                    <a:pt x="1807" y="5175"/>
                  </a:cubicBezTo>
                  <a:cubicBezTo>
                    <a:pt x="1808" y="4382"/>
                    <a:pt x="2452" y="3739"/>
                    <a:pt x="3243" y="3739"/>
                  </a:cubicBezTo>
                  <a:close/>
                  <a:moveTo>
                    <a:pt x="10106" y="3739"/>
                  </a:moveTo>
                  <a:cubicBezTo>
                    <a:pt x="10898" y="3739"/>
                    <a:pt x="11542" y="4382"/>
                    <a:pt x="11542" y="5175"/>
                  </a:cubicBezTo>
                  <a:cubicBezTo>
                    <a:pt x="11542" y="5966"/>
                    <a:pt x="10899" y="6611"/>
                    <a:pt x="10106" y="6611"/>
                  </a:cubicBezTo>
                  <a:cubicBezTo>
                    <a:pt x="9315" y="6611"/>
                    <a:pt x="8670" y="5967"/>
                    <a:pt x="8670" y="5175"/>
                  </a:cubicBezTo>
                  <a:cubicBezTo>
                    <a:pt x="8672" y="4382"/>
                    <a:pt x="9315" y="3739"/>
                    <a:pt x="10106" y="3739"/>
                  </a:cubicBezTo>
                  <a:close/>
                  <a:moveTo>
                    <a:pt x="4116" y="7177"/>
                  </a:moveTo>
                  <a:cubicBezTo>
                    <a:pt x="4806" y="7177"/>
                    <a:pt x="5367" y="7739"/>
                    <a:pt x="5367" y="8428"/>
                  </a:cubicBezTo>
                  <a:lnTo>
                    <a:pt x="5367" y="9859"/>
                  </a:lnTo>
                  <a:lnTo>
                    <a:pt x="4584" y="9859"/>
                  </a:lnTo>
                  <a:lnTo>
                    <a:pt x="4584" y="8428"/>
                  </a:lnTo>
                  <a:cubicBezTo>
                    <a:pt x="4584" y="8171"/>
                    <a:pt x="4374" y="7960"/>
                    <a:pt x="4116" y="7960"/>
                  </a:cubicBezTo>
                  <a:lnTo>
                    <a:pt x="2371" y="7960"/>
                  </a:lnTo>
                  <a:cubicBezTo>
                    <a:pt x="2113" y="7960"/>
                    <a:pt x="1903" y="8171"/>
                    <a:pt x="1903" y="8428"/>
                  </a:cubicBezTo>
                  <a:lnTo>
                    <a:pt x="1903" y="9859"/>
                  </a:lnTo>
                  <a:lnTo>
                    <a:pt x="1279" y="9859"/>
                  </a:lnTo>
                  <a:cubicBezTo>
                    <a:pt x="1223" y="9859"/>
                    <a:pt x="1169" y="9849"/>
                    <a:pt x="1119" y="9832"/>
                  </a:cubicBezTo>
                  <a:lnTo>
                    <a:pt x="1119" y="8428"/>
                  </a:lnTo>
                  <a:cubicBezTo>
                    <a:pt x="1119" y="7739"/>
                    <a:pt x="1680" y="7177"/>
                    <a:pt x="2371" y="7177"/>
                  </a:cubicBezTo>
                  <a:close/>
                  <a:moveTo>
                    <a:pt x="7084" y="784"/>
                  </a:moveTo>
                  <a:lnTo>
                    <a:pt x="7084" y="9859"/>
                  </a:lnTo>
                  <a:lnTo>
                    <a:pt x="6300" y="9859"/>
                  </a:lnTo>
                  <a:lnTo>
                    <a:pt x="6300" y="784"/>
                  </a:lnTo>
                  <a:close/>
                  <a:moveTo>
                    <a:pt x="10978" y="7177"/>
                  </a:moveTo>
                  <a:cubicBezTo>
                    <a:pt x="11668" y="7177"/>
                    <a:pt x="12230" y="7739"/>
                    <a:pt x="12230" y="8428"/>
                  </a:cubicBezTo>
                  <a:lnTo>
                    <a:pt x="12230" y="9836"/>
                  </a:lnTo>
                  <a:cubicBezTo>
                    <a:pt x="12182" y="9852"/>
                    <a:pt x="12132" y="9859"/>
                    <a:pt x="12080" y="9859"/>
                  </a:cubicBezTo>
                  <a:lnTo>
                    <a:pt x="11447" y="9859"/>
                  </a:lnTo>
                  <a:lnTo>
                    <a:pt x="11447" y="8428"/>
                  </a:lnTo>
                  <a:cubicBezTo>
                    <a:pt x="11447" y="8171"/>
                    <a:pt x="11237" y="7960"/>
                    <a:pt x="10978" y="7960"/>
                  </a:cubicBezTo>
                  <a:lnTo>
                    <a:pt x="9233" y="7960"/>
                  </a:lnTo>
                  <a:cubicBezTo>
                    <a:pt x="8976" y="7960"/>
                    <a:pt x="8765" y="8171"/>
                    <a:pt x="8765" y="8428"/>
                  </a:cubicBezTo>
                  <a:lnTo>
                    <a:pt x="8765" y="9859"/>
                  </a:lnTo>
                  <a:lnTo>
                    <a:pt x="7982" y="9859"/>
                  </a:lnTo>
                  <a:lnTo>
                    <a:pt x="7982" y="8428"/>
                  </a:lnTo>
                  <a:cubicBezTo>
                    <a:pt x="7982" y="7739"/>
                    <a:pt x="8543" y="7177"/>
                    <a:pt x="9233" y="7177"/>
                  </a:cubicBezTo>
                  <a:close/>
                  <a:moveTo>
                    <a:pt x="1279" y="0"/>
                  </a:moveTo>
                  <a:cubicBezTo>
                    <a:pt x="575" y="0"/>
                    <a:pt x="0" y="575"/>
                    <a:pt x="0" y="1279"/>
                  </a:cubicBezTo>
                  <a:lnTo>
                    <a:pt x="0" y="9363"/>
                  </a:lnTo>
                  <a:cubicBezTo>
                    <a:pt x="0" y="10068"/>
                    <a:pt x="575" y="10643"/>
                    <a:pt x="1279" y="10643"/>
                  </a:cubicBezTo>
                  <a:lnTo>
                    <a:pt x="4620" y="10643"/>
                  </a:lnTo>
                  <a:lnTo>
                    <a:pt x="4315" y="12581"/>
                  </a:lnTo>
                  <a:lnTo>
                    <a:pt x="3590" y="12581"/>
                  </a:lnTo>
                  <a:cubicBezTo>
                    <a:pt x="3374" y="12581"/>
                    <a:pt x="3200" y="12757"/>
                    <a:pt x="3200" y="12972"/>
                  </a:cubicBezTo>
                  <a:cubicBezTo>
                    <a:pt x="3200" y="13189"/>
                    <a:pt x="3375" y="13363"/>
                    <a:pt x="3590" y="13363"/>
                  </a:cubicBezTo>
                  <a:lnTo>
                    <a:pt x="9792" y="13363"/>
                  </a:lnTo>
                  <a:cubicBezTo>
                    <a:pt x="10009" y="13363"/>
                    <a:pt x="10183" y="13188"/>
                    <a:pt x="10183" y="12972"/>
                  </a:cubicBezTo>
                  <a:cubicBezTo>
                    <a:pt x="10183" y="12756"/>
                    <a:pt x="10008" y="12581"/>
                    <a:pt x="9792" y="12581"/>
                  </a:cubicBezTo>
                  <a:lnTo>
                    <a:pt x="9018" y="12581"/>
                  </a:lnTo>
                  <a:lnTo>
                    <a:pt x="8745" y="10643"/>
                  </a:lnTo>
                  <a:lnTo>
                    <a:pt x="12079" y="10643"/>
                  </a:lnTo>
                  <a:cubicBezTo>
                    <a:pt x="12783" y="10643"/>
                    <a:pt x="13358" y="10068"/>
                    <a:pt x="13358" y="9363"/>
                  </a:cubicBezTo>
                  <a:lnTo>
                    <a:pt x="13358" y="1279"/>
                  </a:lnTo>
                  <a:cubicBezTo>
                    <a:pt x="13359" y="575"/>
                    <a:pt x="12787" y="0"/>
                    <a:pt x="12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049011" name="Google Shape;1768;p41"/>
          <p:cNvSpPr/>
          <p:nvPr/>
        </p:nvSpPr>
        <p:spPr>
          <a:xfrm>
            <a:off x="4270500" y="1059675"/>
            <a:ext cx="4160400" cy="3069300"/>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2" name="Google Shape;1770;p41"/>
          <p:cNvSpPr txBox="1">
            <a:spLocks noGrp="1"/>
          </p:cNvSpPr>
          <p:nvPr>
            <p:ph type="body" idx="1"/>
          </p:nvPr>
        </p:nvSpPr>
        <p:spPr>
          <a:prstGeom prst="rect">
            <a:avLst/>
          </a:prstGeom>
        </p:spPr>
        <p:txBody>
          <a:bodyPr spcFirstLastPara="1" wrap="square" lIns="91425" tIns="91425" rIns="91425" bIns="91425" anchor="ctr" anchorCtr="0">
            <a:noAutofit/>
          </a:bodyPr>
          <a:lstStyle/>
          <a:p>
            <a:pPr marL="241300" indent="-215900">
              <a:spcBef>
                <a:spcPts val="1600"/>
              </a:spcBef>
            </a:pPr>
            <a:r>
              <a:rPr lang="en-US" dirty="0"/>
              <a:t> </a:t>
            </a:r>
            <a:r>
              <a:rPr lang="en-US" sz="1200" dirty="0"/>
              <a:t>Make a virtual property</a:t>
            </a:r>
          </a:p>
          <a:p>
            <a:pPr marL="241300" lvl="0" indent="-215900">
              <a:spcBef>
                <a:spcPts val="1600"/>
              </a:spcBef>
            </a:pPr>
            <a:r>
              <a:rPr lang="en-US" sz="1200" dirty="0"/>
              <a:t>Earn money by investing in </a:t>
            </a:r>
            <a:r>
              <a:rPr lang="en-US" sz="1200" dirty="0" err="1"/>
              <a:t>nfts</a:t>
            </a:r>
            <a:r>
              <a:rPr lang="en-US" sz="1200" dirty="0"/>
              <a:t>, playing games that earn you money, etc.</a:t>
            </a:r>
          </a:p>
          <a:p>
            <a:pPr marL="241300" lvl="0" indent="-215900">
              <a:spcBef>
                <a:spcPts val="1600"/>
              </a:spcBef>
            </a:pPr>
            <a:r>
              <a:rPr lang="en-US" sz="1200" dirty="0"/>
              <a:t>Advertise anything</a:t>
            </a:r>
          </a:p>
          <a:p>
            <a:pPr marL="241300" lvl="0" indent="-215900">
              <a:spcBef>
                <a:spcPts val="1600"/>
              </a:spcBef>
            </a:pPr>
            <a:r>
              <a:rPr lang="en-US" sz="1200" dirty="0"/>
              <a:t>Create an environment customized to yourself</a:t>
            </a:r>
          </a:p>
          <a:p>
            <a:pPr marL="241300" lvl="0" indent="-215900">
              <a:spcBef>
                <a:spcPts val="1600"/>
              </a:spcBef>
            </a:pPr>
            <a:r>
              <a:rPr lang="en-US" sz="1200" dirty="0"/>
              <a:t>Buy and sell unique assets</a:t>
            </a:r>
          </a:p>
          <a:p>
            <a:pPr marL="241300" lvl="0" indent="-215900">
              <a:spcBef>
                <a:spcPts val="1600"/>
              </a:spcBef>
            </a:pPr>
            <a:r>
              <a:rPr lang="en-US" sz="1200" dirty="0"/>
              <a:t>Own digital properties</a:t>
            </a:r>
          </a:p>
          <a:p>
            <a:pPr marL="241300" lvl="0" indent="-215900">
              <a:spcBef>
                <a:spcPts val="1600"/>
              </a:spcBef>
            </a:pPr>
            <a:endParaRPr sz="1200" dirty="0">
              <a:solidFill>
                <a:schemeClr val="dk1"/>
              </a:solidFill>
            </a:endParaRPr>
          </a:p>
        </p:txBody>
      </p:sp>
      <p:sp>
        <p:nvSpPr>
          <p:cNvPr id="1049013" name="Google Shape;1769;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chemeClr val="accent1"/>
                </a:solidFill>
              </a:rPr>
              <a:t>What can we do in Metaverse</a:t>
            </a:r>
            <a:endParaRPr lang="en-US" sz="2800">
              <a:solidFill>
                <a:schemeClr val="accent1"/>
              </a:solidFill>
            </a:endParaRPr>
          </a:p>
        </p:txBody>
      </p:sp>
      <p:sp>
        <p:nvSpPr>
          <p:cNvPr id="1049014" name="Google Shape;1771;p41"/>
          <p:cNvSpPr/>
          <p:nvPr/>
        </p:nvSpPr>
        <p:spPr>
          <a:xfrm>
            <a:off x="1035863" y="48776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772;p41"/>
          <p:cNvGrpSpPr/>
          <p:nvPr/>
        </p:nvGrpSpPr>
        <p:grpSpPr>
          <a:xfrm>
            <a:off x="2405663" y="4515081"/>
            <a:ext cx="1021756" cy="332094"/>
            <a:chOff x="7289663" y="3996131"/>
            <a:chExt cx="1021756" cy="332094"/>
          </a:xfrm>
        </p:grpSpPr>
        <p:sp>
          <p:nvSpPr>
            <p:cNvPr id="1049015" name="Google Shape;1773;p41"/>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6" name="Google Shape;1774;p41"/>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7" name="Google Shape;1775;p41"/>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8" name="Google Shape;1776;p41"/>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9" name="Google Shape;1777;p41"/>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778;p41"/>
          <p:cNvGrpSpPr/>
          <p:nvPr/>
        </p:nvGrpSpPr>
        <p:grpSpPr>
          <a:xfrm>
            <a:off x="3236861" y="3957497"/>
            <a:ext cx="749797" cy="717499"/>
            <a:chOff x="7847861" y="3178722"/>
            <a:chExt cx="749797" cy="717499"/>
          </a:xfrm>
        </p:grpSpPr>
        <p:sp>
          <p:nvSpPr>
            <p:cNvPr id="1049020" name="Google Shape;1779;p41"/>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1" name="Google Shape;1780;p41"/>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2" name="Google Shape;1781;p41"/>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3" name="Google Shape;1782;p41"/>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4" name="Google Shape;1783;p41"/>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784;p41"/>
          <p:cNvGrpSpPr/>
          <p:nvPr/>
        </p:nvGrpSpPr>
        <p:grpSpPr>
          <a:xfrm>
            <a:off x="3246475" y="384950"/>
            <a:ext cx="730550" cy="554600"/>
            <a:chOff x="-4813275" y="4164250"/>
            <a:chExt cx="730550" cy="554600"/>
          </a:xfrm>
        </p:grpSpPr>
        <p:sp>
          <p:nvSpPr>
            <p:cNvPr id="1049025" name="Google Shape;1785;p41"/>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6" name="Google Shape;1786;p41"/>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7" name="Google Shape;1787;p41"/>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049088" name="Google Shape;1544;p37"/>
          <p:cNvSpPr txBox="1">
            <a:spLocks noGrp="1"/>
          </p:cNvSpPr>
          <p:nvPr>
            <p:ph type="title"/>
          </p:nvPr>
        </p:nvSpPr>
        <p:spPr>
          <a:xfrm>
            <a:off x="720000" y="1594905"/>
            <a:ext cx="27852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sz="1600" dirty="0"/>
              <a:t>Digital Currency</a:t>
            </a:r>
            <a:endParaRPr sz="1600"/>
          </a:p>
        </p:txBody>
      </p:sp>
      <p:sp>
        <p:nvSpPr>
          <p:cNvPr id="1049089" name="Google Shape;1549;p37"/>
          <p:cNvSpPr txBox="1">
            <a:spLocks noGrp="1"/>
          </p:cNvSpPr>
          <p:nvPr>
            <p:ph type="title" idx="2"/>
          </p:nvPr>
        </p:nvSpPr>
        <p:spPr>
          <a:xfrm>
            <a:off x="1309050" y="1200150"/>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01.</a:t>
            </a:r>
            <a:endParaRPr sz="2000"/>
          </a:p>
        </p:txBody>
      </p:sp>
      <p:sp>
        <p:nvSpPr>
          <p:cNvPr id="1049090" name="Google Shape;1551;p37"/>
          <p:cNvSpPr txBox="1">
            <a:spLocks noGrp="1"/>
          </p:cNvSpPr>
          <p:nvPr>
            <p:ph type="title" idx="3"/>
          </p:nvPr>
        </p:nvSpPr>
        <p:spPr>
          <a:xfrm>
            <a:off x="3535950" y="1594905"/>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sz="1600" dirty="0"/>
              <a:t>NFTs</a:t>
            </a:r>
            <a:endParaRPr sz="1600"/>
          </a:p>
        </p:txBody>
      </p:sp>
      <p:sp>
        <p:nvSpPr>
          <p:cNvPr id="1049091" name="Google Shape;1554;p37"/>
          <p:cNvSpPr txBox="1">
            <a:spLocks noGrp="1"/>
          </p:cNvSpPr>
          <p:nvPr>
            <p:ph type="title" idx="4"/>
          </p:nvPr>
        </p:nvSpPr>
        <p:spPr>
          <a:xfrm>
            <a:off x="4092375" y="1200150"/>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02.</a:t>
            </a:r>
            <a:endParaRPr sz="2000"/>
          </a:p>
        </p:txBody>
      </p:sp>
      <p:sp>
        <p:nvSpPr>
          <p:cNvPr id="1049092" name="Google Shape;1553;p37"/>
          <p:cNvSpPr txBox="1">
            <a:spLocks noGrp="1"/>
          </p:cNvSpPr>
          <p:nvPr>
            <p:ph type="title" idx="6"/>
          </p:nvPr>
        </p:nvSpPr>
        <p:spPr>
          <a:xfrm>
            <a:off x="6019800" y="1594905"/>
            <a:ext cx="28956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sz="1600" dirty="0"/>
              <a:t>Digital Comeerece </a:t>
            </a:r>
            <a:endParaRPr sz="1600"/>
          </a:p>
        </p:txBody>
      </p:sp>
      <p:sp>
        <p:nvSpPr>
          <p:cNvPr id="1049093" name="Google Shape;1555;p37"/>
          <p:cNvSpPr txBox="1">
            <a:spLocks noGrp="1"/>
          </p:cNvSpPr>
          <p:nvPr>
            <p:ph type="title" idx="7"/>
          </p:nvPr>
        </p:nvSpPr>
        <p:spPr>
          <a:xfrm>
            <a:off x="6908325" y="1200150"/>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03.</a:t>
            </a:r>
            <a:endParaRPr sz="2000"/>
          </a:p>
        </p:txBody>
      </p:sp>
      <p:sp>
        <p:nvSpPr>
          <p:cNvPr id="1049094" name="Google Shape;1545;p37"/>
          <p:cNvSpPr txBox="1">
            <a:spLocks noGrp="1"/>
          </p:cNvSpPr>
          <p:nvPr>
            <p:ph type="title" idx="9"/>
          </p:nvPr>
        </p:nvSpPr>
        <p:spPr>
          <a:xfrm>
            <a:off x="720000" y="2887096"/>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sz="1600" dirty="0"/>
              <a:t>Gaming</a:t>
            </a:r>
            <a:endParaRPr sz="1600"/>
          </a:p>
        </p:txBody>
      </p:sp>
      <p:sp>
        <p:nvSpPr>
          <p:cNvPr id="1049095" name="Google Shape;1557;p37"/>
          <p:cNvSpPr txBox="1">
            <a:spLocks noGrp="1"/>
          </p:cNvSpPr>
          <p:nvPr>
            <p:ph type="title" idx="13"/>
          </p:nvPr>
        </p:nvSpPr>
        <p:spPr>
          <a:xfrm>
            <a:off x="1309050" y="2495550"/>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04.</a:t>
            </a:r>
            <a:endParaRPr sz="2000"/>
          </a:p>
        </p:txBody>
      </p:sp>
      <p:sp>
        <p:nvSpPr>
          <p:cNvPr id="1049096" name="Google Shape;1547;p37"/>
          <p:cNvSpPr txBox="1">
            <a:spLocks noGrp="1"/>
          </p:cNvSpPr>
          <p:nvPr>
            <p:ph type="title" idx="15"/>
          </p:nvPr>
        </p:nvSpPr>
        <p:spPr>
          <a:xfrm>
            <a:off x="2743200" y="2887096"/>
            <a:ext cx="37338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sz="1600" dirty="0"/>
              <a:t>Device independence</a:t>
            </a:r>
            <a:endParaRPr sz="1600"/>
          </a:p>
        </p:txBody>
      </p:sp>
      <p:sp>
        <p:nvSpPr>
          <p:cNvPr id="1049097" name="Google Shape;1558;p37"/>
          <p:cNvSpPr txBox="1">
            <a:spLocks noGrp="1"/>
          </p:cNvSpPr>
          <p:nvPr>
            <p:ph type="title" idx="16"/>
          </p:nvPr>
        </p:nvSpPr>
        <p:spPr>
          <a:xfrm>
            <a:off x="4092375" y="2495550"/>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05.</a:t>
            </a:r>
            <a:endParaRPr sz="2000"/>
          </a:p>
        </p:txBody>
      </p:sp>
      <p:sp>
        <p:nvSpPr>
          <p:cNvPr id="1049098" name="Google Shape;1543;p37"/>
          <p:cNvSpPr txBox="1">
            <a:spLocks noGrp="1"/>
          </p:cNvSpPr>
          <p:nvPr>
            <p:ph type="title" idx="18"/>
          </p:nvPr>
        </p:nvSpPr>
        <p:spPr>
          <a:xfrm>
            <a:off x="6096000" y="3034650"/>
            <a:ext cx="3048000" cy="527700"/>
          </a:xfrm>
          <a:prstGeom prst="rect">
            <a:avLst/>
          </a:prstGeom>
        </p:spPr>
        <p:txBody>
          <a:bodyPr spcFirstLastPara="1" wrap="square" lIns="0" tIns="91425" rIns="0" bIns="91425" anchor="ctr" anchorCtr="0">
            <a:noAutofit/>
          </a:bodyPr>
          <a:lstStyle/>
          <a:p>
            <a:r>
              <a:rPr lang="en-US" sz="1600" dirty="0"/>
              <a:t>Infrastructure</a:t>
            </a:r>
            <a:br>
              <a:rPr lang="en-US" sz="1600" dirty="0"/>
            </a:br>
            <a:endParaRPr sz="1600"/>
          </a:p>
        </p:txBody>
      </p:sp>
      <p:sp>
        <p:nvSpPr>
          <p:cNvPr id="1049099" name="Google Shape;1559;p37"/>
          <p:cNvSpPr txBox="1">
            <a:spLocks noGrp="1"/>
          </p:cNvSpPr>
          <p:nvPr>
            <p:ph type="title" idx="19"/>
          </p:nvPr>
        </p:nvSpPr>
        <p:spPr>
          <a:xfrm>
            <a:off x="6908325" y="2495550"/>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06.</a:t>
            </a:r>
            <a:endParaRPr sz="2000"/>
          </a:p>
        </p:txBody>
      </p:sp>
      <p:sp>
        <p:nvSpPr>
          <p:cNvPr id="1049100" name="Google Shape;1561;p37"/>
          <p:cNvSpPr txBox="1">
            <a:spLocks noGrp="1"/>
          </p:cNvSpPr>
          <p:nvPr>
            <p:ph type="title" idx="2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Elements in Metaverse</a:t>
            </a:r>
          </a:p>
        </p:txBody>
      </p:sp>
      <p:sp>
        <p:nvSpPr>
          <p:cNvPr id="1049101" name="Google Shape;1543;p37"/>
          <p:cNvSpPr txBox="1"/>
          <p:nvPr/>
        </p:nvSpPr>
        <p:spPr>
          <a:xfrm>
            <a:off x="6096000" y="4253850"/>
            <a:ext cx="3048000" cy="527700"/>
          </a:xfrm>
          <a:prstGeom prst="rect">
            <a:avLst/>
          </a:prstGeom>
          <a:noFill/>
          <a:ln>
            <a:noFill/>
          </a:ln>
        </p:spPr>
        <p:txBody>
          <a:bodyPr spcFirstLastPara="1" wrap="square" lIns="0" tIns="91425" rIns="0"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dk1"/>
              </a:buClr>
              <a:buSzPts val="2500"/>
              <a:buFont typeface="Orbitron"/>
              <a:buNone/>
            </a:pPr>
            <a:r>
              <a:rPr kumimoji="0" lang="en-US" sz="1600" b="1" i="0" u="none" strike="noStrike" kern="0" cap="none" spc="0" normalizeH="0" baseline="0" noProof="0" dirty="0">
                <a:ln>
                  <a:noFill/>
                </a:ln>
                <a:solidFill>
                  <a:schemeClr val="accent1"/>
                </a:solidFill>
                <a:effectLst/>
                <a:uLnTx/>
                <a:uFillTx/>
                <a:latin typeface="Orbitron"/>
                <a:ea typeface="Orbitron"/>
                <a:cs typeface="Orbitron"/>
                <a:sym typeface="Orbitron"/>
              </a:rPr>
              <a:t>Digital Humans</a:t>
            </a:r>
            <a:br>
              <a:rPr kumimoji="0" lang="en-US" sz="1600" b="1" i="0" u="none" strike="noStrike" kern="0" cap="none" spc="0" normalizeH="0" baseline="0" noProof="0" dirty="0">
                <a:ln>
                  <a:noFill/>
                </a:ln>
                <a:solidFill>
                  <a:schemeClr val="accent1"/>
                </a:solidFill>
                <a:effectLst/>
                <a:uLnTx/>
                <a:uFillTx/>
                <a:latin typeface="Orbitron"/>
                <a:ea typeface="Orbitron"/>
                <a:cs typeface="Orbitron"/>
                <a:sym typeface="Orbitron"/>
              </a:rPr>
            </a:br>
            <a:endParaRPr kumimoji="0" lang="en-US" sz="1600" b="1" i="0" u="none" strike="noStrike" kern="0" cap="none" spc="0" normalizeH="0" baseline="0" noProof="0" dirty="0">
              <a:ln>
                <a:noFill/>
              </a:ln>
              <a:solidFill>
                <a:schemeClr val="accent1"/>
              </a:solidFill>
              <a:effectLst/>
              <a:uLnTx/>
              <a:uFillTx/>
              <a:latin typeface="Orbitron"/>
              <a:ea typeface="Orbitron"/>
              <a:cs typeface="Orbitron"/>
              <a:sym typeface="Orbitron"/>
            </a:endParaRPr>
          </a:p>
        </p:txBody>
      </p:sp>
      <p:sp>
        <p:nvSpPr>
          <p:cNvPr id="1049102" name="Google Shape;1545;p37"/>
          <p:cNvSpPr txBox="1"/>
          <p:nvPr/>
        </p:nvSpPr>
        <p:spPr>
          <a:xfrm>
            <a:off x="720000" y="4101450"/>
            <a:ext cx="2072100" cy="527700"/>
          </a:xfrm>
          <a:prstGeom prst="rect">
            <a:avLst/>
          </a:prstGeom>
          <a:noFill/>
          <a:ln>
            <a:noFill/>
          </a:ln>
        </p:spPr>
        <p:txBody>
          <a:bodyPr spcFirstLastPara="1" wrap="square" lIns="0" tIns="91425" rIns="0"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dk1"/>
              </a:buClr>
              <a:buSzPts val="2500"/>
              <a:buFont typeface="Orbitron"/>
              <a:buNone/>
            </a:pPr>
            <a:r>
              <a:rPr kumimoji="0" lang="en-US" sz="1600" b="1" i="0" u="none" strike="noStrike" kern="0" cap="none" spc="0" normalizeH="0" baseline="0" noProof="0" dirty="0">
                <a:ln>
                  <a:noFill/>
                </a:ln>
                <a:solidFill>
                  <a:schemeClr val="accent1"/>
                </a:solidFill>
                <a:effectLst/>
                <a:uLnTx/>
                <a:uFillTx/>
                <a:latin typeface="Orbitron"/>
                <a:ea typeface="Orbitron"/>
                <a:cs typeface="Orbitron"/>
                <a:sym typeface="Orbitron"/>
              </a:rPr>
              <a:t>Digital Assets</a:t>
            </a:r>
          </a:p>
        </p:txBody>
      </p:sp>
      <p:sp>
        <p:nvSpPr>
          <p:cNvPr id="1049103" name="Google Shape;1547;p37"/>
          <p:cNvSpPr txBox="1"/>
          <p:nvPr/>
        </p:nvSpPr>
        <p:spPr>
          <a:xfrm>
            <a:off x="3535950" y="4101450"/>
            <a:ext cx="2636250" cy="527700"/>
          </a:xfrm>
          <a:prstGeom prst="rect">
            <a:avLst/>
          </a:prstGeom>
          <a:noFill/>
          <a:ln>
            <a:noFill/>
          </a:ln>
        </p:spPr>
        <p:txBody>
          <a:bodyPr spcFirstLastPara="1" wrap="square" lIns="0" tIns="91425" rIns="0"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dk1"/>
              </a:buClr>
              <a:buSzPts val="2500"/>
              <a:buFont typeface="Orbitron"/>
              <a:buNone/>
            </a:pPr>
            <a:r>
              <a:rPr kumimoji="0" lang="en-US" sz="1600" b="1" i="0" u="none" strike="noStrike" kern="0" cap="none" spc="0" normalizeH="0" baseline="0" noProof="0" dirty="0">
                <a:ln>
                  <a:noFill/>
                </a:ln>
                <a:solidFill>
                  <a:schemeClr val="accent1"/>
                </a:solidFill>
                <a:effectLst/>
                <a:uLnTx/>
                <a:uFillTx/>
                <a:latin typeface="Orbitron"/>
                <a:ea typeface="Orbitron"/>
                <a:cs typeface="Orbitron"/>
                <a:sym typeface="Orbitron"/>
              </a:rPr>
              <a:t>Online Shopping</a:t>
            </a:r>
          </a:p>
        </p:txBody>
      </p:sp>
      <p:sp>
        <p:nvSpPr>
          <p:cNvPr id="1049104" name="Google Shape;1557;p37"/>
          <p:cNvSpPr txBox="1"/>
          <p:nvPr/>
        </p:nvSpPr>
        <p:spPr>
          <a:xfrm>
            <a:off x="1309050" y="3709904"/>
            <a:ext cx="894000" cy="3588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dk1"/>
              </a:buClr>
              <a:buSzPts val="2500"/>
              <a:buFont typeface="Orbitron"/>
              <a:buNone/>
            </a:pPr>
            <a:r>
              <a:rPr kumimoji="0" lang="en" sz="2000" b="1" i="0" u="none" strike="noStrike" kern="0" cap="none" spc="0" normalizeH="0" baseline="0" noProof="0" dirty="0">
                <a:ln>
                  <a:noFill/>
                </a:ln>
                <a:solidFill>
                  <a:schemeClr val="dk1"/>
                </a:solidFill>
                <a:effectLst/>
                <a:uLnTx/>
                <a:uFillTx/>
                <a:latin typeface="Orbitron"/>
                <a:ea typeface="Orbitron"/>
                <a:cs typeface="Orbitron"/>
                <a:sym typeface="Orbitron"/>
              </a:rPr>
              <a:t>07.</a:t>
            </a:r>
          </a:p>
        </p:txBody>
      </p:sp>
      <p:sp>
        <p:nvSpPr>
          <p:cNvPr id="1049105" name="Google Shape;1558;p37"/>
          <p:cNvSpPr txBox="1"/>
          <p:nvPr/>
        </p:nvSpPr>
        <p:spPr>
          <a:xfrm>
            <a:off x="4092375" y="3709904"/>
            <a:ext cx="894000" cy="3588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dk1"/>
              </a:buClr>
              <a:buSzPts val="2500"/>
              <a:buFont typeface="Orbitron"/>
              <a:buNone/>
            </a:pPr>
            <a:r>
              <a:rPr kumimoji="0" lang="en" sz="2000" b="1" i="0" u="none" strike="noStrike" kern="0" cap="none" spc="0" normalizeH="0" baseline="0" noProof="0" dirty="0">
                <a:ln>
                  <a:noFill/>
                </a:ln>
                <a:solidFill>
                  <a:schemeClr val="dk1"/>
                </a:solidFill>
                <a:effectLst/>
                <a:uLnTx/>
                <a:uFillTx/>
                <a:latin typeface="Orbitron"/>
                <a:ea typeface="Orbitron"/>
                <a:cs typeface="Orbitron"/>
                <a:sym typeface="Orbitron"/>
              </a:rPr>
              <a:t>08.</a:t>
            </a:r>
          </a:p>
        </p:txBody>
      </p:sp>
      <p:sp>
        <p:nvSpPr>
          <p:cNvPr id="1049106" name="Google Shape;1559;p37"/>
          <p:cNvSpPr txBox="1"/>
          <p:nvPr/>
        </p:nvSpPr>
        <p:spPr>
          <a:xfrm>
            <a:off x="6908325" y="3709904"/>
            <a:ext cx="894000" cy="3588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dk1"/>
              </a:buClr>
              <a:buSzPts val="2500"/>
              <a:buFont typeface="Orbitron"/>
              <a:buNone/>
            </a:pPr>
            <a:r>
              <a:rPr kumimoji="0" lang="en" sz="2000" b="1" i="0" u="none" strike="noStrike" kern="0" cap="none" spc="0" normalizeH="0" baseline="0" noProof="0" dirty="0">
                <a:ln>
                  <a:noFill/>
                </a:ln>
                <a:solidFill>
                  <a:schemeClr val="dk1"/>
                </a:solidFill>
                <a:effectLst/>
                <a:uLnTx/>
                <a:uFillTx/>
                <a:latin typeface="Orbitron"/>
                <a:ea typeface="Orbitron"/>
                <a:cs typeface="Orbitron"/>
                <a:sym typeface="Orbitron"/>
              </a:rPr>
              <a:t>09.</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049168" name="Google Shape;1591;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accent1"/>
                </a:solidFill>
              </a:rPr>
              <a:t>Metaverse work’s based on</a:t>
            </a:r>
            <a:endParaRPr sz="4000">
              <a:solidFill>
                <a:schemeClr val="accent1"/>
              </a:solidFill>
            </a:endParaRPr>
          </a:p>
        </p:txBody>
      </p:sp>
      <p:sp>
        <p:nvSpPr>
          <p:cNvPr id="1049169" name="Google Shape;1592;p39"/>
          <p:cNvSpPr txBox="1">
            <a:spLocks noGrp="1"/>
          </p:cNvSpPr>
          <p:nvPr>
            <p:ph type="title" idx="2"/>
          </p:nvPr>
        </p:nvSpPr>
        <p:spPr>
          <a:xfrm>
            <a:off x="3599548" y="2088291"/>
            <a:ext cx="1944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Blockchain</a:t>
            </a:r>
            <a:endParaRPr sz="1800"/>
          </a:p>
        </p:txBody>
      </p:sp>
      <p:sp>
        <p:nvSpPr>
          <p:cNvPr id="1049170" name="Google Shape;1593;p39"/>
          <p:cNvSpPr txBox="1">
            <a:spLocks noGrp="1"/>
          </p:cNvSpPr>
          <p:nvPr>
            <p:ph type="subTitle" idx="1"/>
          </p:nvPr>
        </p:nvSpPr>
        <p:spPr>
          <a:xfrm>
            <a:off x="3124200" y="2463608"/>
            <a:ext cx="2743200" cy="1098742"/>
          </a:xfrm>
          <a:prstGeom prst="rect">
            <a:avLst/>
          </a:prstGeom>
        </p:spPr>
        <p:txBody>
          <a:bodyPr spcFirstLastPara="1" wrap="square" lIns="91425" tIns="91425" rIns="91425" bIns="91425" anchor="ctr" anchorCtr="0">
            <a:noAutofit/>
          </a:bodyPr>
          <a:lstStyle/>
          <a:p>
            <a:pPr marL="0" lvl="0" indent="0"/>
            <a:r>
              <a:rPr lang="en-US" sz="1400" dirty="0"/>
              <a:t>A blockchain is a digitally distributed, decentralized, public ledger that exists across a network.</a:t>
            </a:r>
            <a:endParaRPr lang="en-US" sz="1400"/>
          </a:p>
        </p:txBody>
      </p:sp>
      <p:sp>
        <p:nvSpPr>
          <p:cNvPr id="1049171" name="Google Shape;1594;p39"/>
          <p:cNvSpPr txBox="1">
            <a:spLocks noGrp="1"/>
          </p:cNvSpPr>
          <p:nvPr>
            <p:ph type="title" idx="3"/>
          </p:nvPr>
        </p:nvSpPr>
        <p:spPr>
          <a:xfrm>
            <a:off x="720000" y="2653650"/>
            <a:ext cx="1944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Web 3.0</a:t>
            </a:r>
            <a:endParaRPr sz="1800"/>
          </a:p>
        </p:txBody>
      </p:sp>
      <p:sp>
        <p:nvSpPr>
          <p:cNvPr id="1049172" name="Google Shape;1595;p39"/>
          <p:cNvSpPr txBox="1">
            <a:spLocks noGrp="1"/>
          </p:cNvSpPr>
          <p:nvPr>
            <p:ph type="subTitle" idx="4"/>
          </p:nvPr>
        </p:nvSpPr>
        <p:spPr>
          <a:xfrm>
            <a:off x="381000" y="2844603"/>
            <a:ext cx="2743199" cy="2089347"/>
          </a:xfrm>
          <a:prstGeom prst="rect">
            <a:avLst/>
          </a:prstGeom>
        </p:spPr>
        <p:txBody>
          <a:bodyPr spcFirstLastPara="1" wrap="square" lIns="91425" tIns="91425" rIns="91425" bIns="91425" anchor="ctr" anchorCtr="0">
            <a:noAutofit/>
          </a:bodyPr>
          <a:lstStyle/>
          <a:p>
            <a:pPr marL="0" lvl="0" indent="0"/>
            <a:r>
              <a:rPr lang="en-US" sz="1400" dirty="0"/>
              <a:t>The upcoming third generation of the internet where websites and apps will be able to process information in a smart human-like way through technologies</a:t>
            </a:r>
          </a:p>
        </p:txBody>
      </p:sp>
      <p:sp>
        <p:nvSpPr>
          <p:cNvPr id="1049173" name="Google Shape;1596;p39"/>
          <p:cNvSpPr txBox="1">
            <a:spLocks noGrp="1"/>
          </p:cNvSpPr>
          <p:nvPr>
            <p:ph type="title" idx="5"/>
          </p:nvPr>
        </p:nvSpPr>
        <p:spPr>
          <a:xfrm>
            <a:off x="6486000" y="2545503"/>
            <a:ext cx="1944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VR / AR</a:t>
            </a:r>
            <a:endParaRPr sz="1800"/>
          </a:p>
        </p:txBody>
      </p:sp>
      <p:sp>
        <p:nvSpPr>
          <p:cNvPr id="1049174" name="Google Shape;1597;p39"/>
          <p:cNvSpPr txBox="1">
            <a:spLocks noGrp="1"/>
          </p:cNvSpPr>
          <p:nvPr>
            <p:ph type="subTitle" idx="6"/>
          </p:nvPr>
        </p:nvSpPr>
        <p:spPr>
          <a:xfrm>
            <a:off x="5867400" y="2692202"/>
            <a:ext cx="2819400" cy="2241748"/>
          </a:xfrm>
          <a:prstGeom prst="rect">
            <a:avLst/>
          </a:prstGeom>
        </p:spPr>
        <p:txBody>
          <a:bodyPr spcFirstLastPara="1" wrap="square" lIns="91425" tIns="91425" rIns="91425" bIns="91425" anchor="ctr" anchorCtr="0">
            <a:noAutofit/>
          </a:bodyPr>
          <a:lstStyle/>
          <a:p>
            <a:pPr marL="0" lvl="0" indent="0"/>
            <a:r>
              <a:rPr lang="en-US" sz="1400" dirty="0"/>
              <a:t>Augmented reality (AR) and Virtual Reality (VR) bridge the digital and physical worlds. They allow you to take in information and content visually, in the same way you take in the world</a:t>
            </a:r>
            <a:endParaRPr lang="en-US" sz="1400"/>
          </a:p>
        </p:txBody>
      </p:sp>
      <p:grpSp>
        <p:nvGrpSpPr>
          <p:cNvPr id="147" name="Google Shape;1598;p39"/>
          <p:cNvGrpSpPr/>
          <p:nvPr/>
        </p:nvGrpSpPr>
        <p:grpSpPr>
          <a:xfrm>
            <a:off x="1317586" y="1841697"/>
            <a:ext cx="749797" cy="717499"/>
            <a:chOff x="1317586" y="1856572"/>
            <a:chExt cx="749797" cy="717499"/>
          </a:xfrm>
        </p:grpSpPr>
        <p:sp>
          <p:nvSpPr>
            <p:cNvPr id="1049175" name="Google Shape;1599;p39"/>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176" name="Google Shape;1600;p39"/>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nvGrpSpPr>
          <p:cNvPr id="148" name="Google Shape;1601;p39"/>
          <p:cNvGrpSpPr/>
          <p:nvPr/>
        </p:nvGrpSpPr>
        <p:grpSpPr>
          <a:xfrm>
            <a:off x="1544241" y="1973387"/>
            <a:ext cx="335536" cy="418091"/>
            <a:chOff x="1325198" y="1996261"/>
            <a:chExt cx="335536" cy="418091"/>
          </a:xfrm>
        </p:grpSpPr>
        <p:sp>
          <p:nvSpPr>
            <p:cNvPr id="1049177" name="Google Shape;1602;p39"/>
            <p:cNvSpPr/>
            <p:nvPr/>
          </p:nvSpPr>
          <p:spPr>
            <a:xfrm>
              <a:off x="1418889" y="2114228"/>
              <a:ext cx="146340" cy="71793"/>
            </a:xfrm>
            <a:custGeom>
              <a:avLst/>
              <a:gdLst/>
              <a:ahLst/>
              <a:cxnLst/>
              <a:rect l="l" t="t" r="r" b="b"/>
              <a:pathLst>
                <a:path w="4678" h="2295" extrusionOk="0">
                  <a:moveTo>
                    <a:pt x="4474" y="1"/>
                  </a:moveTo>
                  <a:lnTo>
                    <a:pt x="205" y="2"/>
                  </a:lnTo>
                  <a:cubicBezTo>
                    <a:pt x="92" y="2"/>
                    <a:pt x="1" y="93"/>
                    <a:pt x="1" y="205"/>
                  </a:cubicBezTo>
                  <a:lnTo>
                    <a:pt x="1" y="2053"/>
                  </a:lnTo>
                  <a:cubicBezTo>
                    <a:pt x="1" y="2167"/>
                    <a:pt x="93" y="2261"/>
                    <a:pt x="207" y="2264"/>
                  </a:cubicBezTo>
                  <a:lnTo>
                    <a:pt x="1226" y="2277"/>
                  </a:lnTo>
                  <a:lnTo>
                    <a:pt x="1228" y="2277"/>
                  </a:lnTo>
                  <a:cubicBezTo>
                    <a:pt x="1334" y="2277"/>
                    <a:pt x="1423" y="2198"/>
                    <a:pt x="1436" y="2093"/>
                  </a:cubicBezTo>
                  <a:cubicBezTo>
                    <a:pt x="1490" y="1649"/>
                    <a:pt x="1870" y="1314"/>
                    <a:pt x="2318" y="1314"/>
                  </a:cubicBezTo>
                  <a:cubicBezTo>
                    <a:pt x="2765" y="1314"/>
                    <a:pt x="3144" y="1648"/>
                    <a:pt x="3198" y="2091"/>
                  </a:cubicBezTo>
                  <a:lnTo>
                    <a:pt x="3206" y="2150"/>
                  </a:lnTo>
                  <a:cubicBezTo>
                    <a:pt x="3216" y="2225"/>
                    <a:pt x="3279" y="2281"/>
                    <a:pt x="3355" y="2283"/>
                  </a:cubicBezTo>
                  <a:lnTo>
                    <a:pt x="4524" y="2294"/>
                  </a:lnTo>
                  <a:cubicBezTo>
                    <a:pt x="4525" y="2294"/>
                    <a:pt x="4526" y="2294"/>
                    <a:pt x="4526" y="2294"/>
                  </a:cubicBezTo>
                  <a:cubicBezTo>
                    <a:pt x="4579" y="2294"/>
                    <a:pt x="4614" y="2267"/>
                    <a:pt x="4632" y="2250"/>
                  </a:cubicBezTo>
                  <a:cubicBezTo>
                    <a:pt x="4648" y="2235"/>
                    <a:pt x="4673" y="2203"/>
                    <a:pt x="4675" y="2155"/>
                  </a:cubicBezTo>
                  <a:lnTo>
                    <a:pt x="4675" y="1119"/>
                  </a:lnTo>
                  <a:cubicBezTo>
                    <a:pt x="4675" y="1114"/>
                    <a:pt x="4677" y="1109"/>
                    <a:pt x="4677" y="1103"/>
                  </a:cubicBezTo>
                  <a:lnTo>
                    <a:pt x="4677" y="203"/>
                  </a:lnTo>
                  <a:cubicBezTo>
                    <a:pt x="4677" y="150"/>
                    <a:pt x="4655" y="98"/>
                    <a:pt x="4618" y="59"/>
                  </a:cubicBezTo>
                  <a:cubicBezTo>
                    <a:pt x="4580" y="21"/>
                    <a:pt x="4529" y="1"/>
                    <a:pt x="4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178" name="Google Shape;1603;p39"/>
            <p:cNvSpPr/>
            <p:nvPr/>
          </p:nvSpPr>
          <p:spPr>
            <a:xfrm>
              <a:off x="1444822" y="2277209"/>
              <a:ext cx="90688" cy="41199"/>
            </a:xfrm>
            <a:custGeom>
              <a:avLst/>
              <a:gdLst/>
              <a:ahLst/>
              <a:cxnLst/>
              <a:rect l="l" t="t" r="r" b="b"/>
              <a:pathLst>
                <a:path w="2899" h="1317" extrusionOk="0">
                  <a:moveTo>
                    <a:pt x="307" y="1"/>
                  </a:moveTo>
                  <a:lnTo>
                    <a:pt x="210" y="320"/>
                  </a:lnTo>
                  <a:cubicBezTo>
                    <a:pt x="164" y="474"/>
                    <a:pt x="92" y="616"/>
                    <a:pt x="1" y="740"/>
                  </a:cubicBezTo>
                  <a:cubicBezTo>
                    <a:pt x="383" y="1112"/>
                    <a:pt x="887" y="1317"/>
                    <a:pt x="1421" y="1317"/>
                  </a:cubicBezTo>
                  <a:cubicBezTo>
                    <a:pt x="1967" y="1317"/>
                    <a:pt x="2479" y="1106"/>
                    <a:pt x="2864" y="720"/>
                  </a:cubicBezTo>
                  <a:lnTo>
                    <a:pt x="2899" y="684"/>
                  </a:lnTo>
                  <a:cubicBezTo>
                    <a:pt x="2821" y="572"/>
                    <a:pt x="2758" y="448"/>
                    <a:pt x="2713" y="314"/>
                  </a:cubicBezTo>
                  <a:lnTo>
                    <a:pt x="2621" y="35"/>
                  </a:lnTo>
                  <a:cubicBezTo>
                    <a:pt x="2275" y="175"/>
                    <a:pt x="1898" y="252"/>
                    <a:pt x="1507" y="252"/>
                  </a:cubicBezTo>
                  <a:cubicBezTo>
                    <a:pt x="1502" y="252"/>
                    <a:pt x="1497" y="252"/>
                    <a:pt x="1492" y="252"/>
                  </a:cubicBezTo>
                  <a:cubicBezTo>
                    <a:pt x="1075" y="252"/>
                    <a:pt x="674" y="163"/>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179" name="Google Shape;1604;p39"/>
            <p:cNvSpPr/>
            <p:nvPr/>
          </p:nvSpPr>
          <p:spPr>
            <a:xfrm>
              <a:off x="1464781" y="2077596"/>
              <a:ext cx="54588" cy="12200"/>
            </a:xfrm>
            <a:custGeom>
              <a:avLst/>
              <a:gdLst/>
              <a:ahLst/>
              <a:cxnLst/>
              <a:rect l="l" t="t" r="r" b="b"/>
              <a:pathLst>
                <a:path w="1745" h="390" extrusionOk="0">
                  <a:moveTo>
                    <a:pt x="872" y="1"/>
                  </a:moveTo>
                  <a:cubicBezTo>
                    <a:pt x="629" y="1"/>
                    <a:pt x="386" y="84"/>
                    <a:pt x="175" y="251"/>
                  </a:cubicBezTo>
                  <a:lnTo>
                    <a:pt x="1" y="389"/>
                  </a:lnTo>
                  <a:lnTo>
                    <a:pt x="1745" y="389"/>
                  </a:lnTo>
                  <a:lnTo>
                    <a:pt x="1570" y="251"/>
                  </a:lnTo>
                  <a:cubicBezTo>
                    <a:pt x="1358" y="84"/>
                    <a:pt x="1115" y="1"/>
                    <a:pt x="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180" name="Google Shape;1605;p39"/>
            <p:cNvSpPr/>
            <p:nvPr/>
          </p:nvSpPr>
          <p:spPr>
            <a:xfrm>
              <a:off x="1588628" y="2139566"/>
              <a:ext cx="32158" cy="57529"/>
            </a:xfrm>
            <a:custGeom>
              <a:avLst/>
              <a:gdLst/>
              <a:ahLst/>
              <a:cxnLst/>
              <a:rect l="l" t="t" r="r" b="b"/>
              <a:pathLst>
                <a:path w="1028" h="1839" extrusionOk="0">
                  <a:moveTo>
                    <a:pt x="34" y="0"/>
                  </a:moveTo>
                  <a:lnTo>
                    <a:pt x="34" y="1332"/>
                  </a:lnTo>
                  <a:cubicBezTo>
                    <a:pt x="34" y="1344"/>
                    <a:pt x="34" y="1356"/>
                    <a:pt x="33" y="1367"/>
                  </a:cubicBezTo>
                  <a:cubicBezTo>
                    <a:pt x="33" y="1529"/>
                    <a:pt x="22" y="1684"/>
                    <a:pt x="0" y="1838"/>
                  </a:cubicBezTo>
                  <a:lnTo>
                    <a:pt x="108" y="1838"/>
                  </a:lnTo>
                  <a:cubicBezTo>
                    <a:pt x="616" y="1838"/>
                    <a:pt x="1027" y="1427"/>
                    <a:pt x="1027" y="919"/>
                  </a:cubicBezTo>
                  <a:cubicBezTo>
                    <a:pt x="1027" y="411"/>
                    <a:pt x="616"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181" name="Google Shape;1606;p39"/>
            <p:cNvSpPr/>
            <p:nvPr/>
          </p:nvSpPr>
          <p:spPr>
            <a:xfrm>
              <a:off x="1423425" y="2179764"/>
              <a:ext cx="136830" cy="80865"/>
            </a:xfrm>
            <a:custGeom>
              <a:avLst/>
              <a:gdLst/>
              <a:ahLst/>
              <a:cxnLst/>
              <a:rect l="l" t="t" r="r" b="b"/>
              <a:pathLst>
                <a:path w="4374" h="2585" extrusionOk="0">
                  <a:moveTo>
                    <a:pt x="2172" y="0"/>
                  </a:moveTo>
                  <a:cubicBezTo>
                    <a:pt x="2120" y="0"/>
                    <a:pt x="2075" y="40"/>
                    <a:pt x="2068" y="93"/>
                  </a:cubicBezTo>
                  <a:cubicBezTo>
                    <a:pt x="2006" y="591"/>
                    <a:pt x="1584" y="964"/>
                    <a:pt x="1084" y="964"/>
                  </a:cubicBezTo>
                  <a:cubicBezTo>
                    <a:pt x="1079" y="964"/>
                    <a:pt x="1074" y="964"/>
                    <a:pt x="1069" y="964"/>
                  </a:cubicBezTo>
                  <a:lnTo>
                    <a:pt x="52" y="951"/>
                  </a:lnTo>
                  <a:cubicBezTo>
                    <a:pt x="35" y="951"/>
                    <a:pt x="17" y="949"/>
                    <a:pt x="0" y="948"/>
                  </a:cubicBezTo>
                  <a:lnTo>
                    <a:pt x="0" y="948"/>
                  </a:lnTo>
                  <a:cubicBezTo>
                    <a:pt x="333" y="1903"/>
                    <a:pt x="1189" y="2584"/>
                    <a:pt x="2192" y="2584"/>
                  </a:cubicBezTo>
                  <a:cubicBezTo>
                    <a:pt x="2194" y="2584"/>
                    <a:pt x="2196" y="2584"/>
                    <a:pt x="2198" y="2584"/>
                  </a:cubicBezTo>
                  <a:cubicBezTo>
                    <a:pt x="3188" y="2584"/>
                    <a:pt x="4034" y="1919"/>
                    <a:pt x="4373" y="982"/>
                  </a:cubicBezTo>
                  <a:lnTo>
                    <a:pt x="4371" y="982"/>
                  </a:lnTo>
                  <a:lnTo>
                    <a:pt x="3204" y="970"/>
                  </a:lnTo>
                  <a:cubicBezTo>
                    <a:pt x="2737" y="966"/>
                    <a:pt x="2341" y="614"/>
                    <a:pt x="2284" y="150"/>
                  </a:cubicBezTo>
                  <a:lnTo>
                    <a:pt x="2277" y="93"/>
                  </a:lnTo>
                  <a:cubicBezTo>
                    <a:pt x="2270" y="40"/>
                    <a:pt x="2225"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182" name="Google Shape;1607;p39"/>
            <p:cNvSpPr/>
            <p:nvPr/>
          </p:nvSpPr>
          <p:spPr>
            <a:xfrm>
              <a:off x="1364176" y="2139566"/>
              <a:ext cx="31220" cy="57529"/>
            </a:xfrm>
            <a:custGeom>
              <a:avLst/>
              <a:gdLst/>
              <a:ahLst/>
              <a:cxnLst/>
              <a:rect l="l" t="t" r="r" b="b"/>
              <a:pathLst>
                <a:path w="998" h="1839" extrusionOk="0">
                  <a:moveTo>
                    <a:pt x="920" y="0"/>
                  </a:moveTo>
                  <a:cubicBezTo>
                    <a:pt x="412" y="0"/>
                    <a:pt x="1" y="411"/>
                    <a:pt x="1" y="919"/>
                  </a:cubicBezTo>
                  <a:cubicBezTo>
                    <a:pt x="1" y="1427"/>
                    <a:pt x="412" y="1838"/>
                    <a:pt x="920" y="1838"/>
                  </a:cubicBezTo>
                  <a:lnTo>
                    <a:pt x="998" y="1838"/>
                  </a:lnTo>
                  <a:cubicBezTo>
                    <a:pt x="976" y="1682"/>
                    <a:pt x="965" y="1520"/>
                    <a:pt x="965" y="1357"/>
                  </a:cubicBezTo>
                  <a:lnTo>
                    <a:pt x="965" y="773"/>
                  </a:lnTo>
                  <a:cubicBezTo>
                    <a:pt x="965" y="761"/>
                    <a:pt x="966" y="750"/>
                    <a:pt x="966" y="739"/>
                  </a:cubicBezTo>
                  <a:lnTo>
                    <a:pt x="9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183" name="Google Shape;1608;p39"/>
            <p:cNvSpPr/>
            <p:nvPr/>
          </p:nvSpPr>
          <p:spPr>
            <a:xfrm>
              <a:off x="1325198" y="2313654"/>
              <a:ext cx="335536" cy="100698"/>
            </a:xfrm>
            <a:custGeom>
              <a:avLst/>
              <a:gdLst/>
              <a:ahLst/>
              <a:cxnLst/>
              <a:rect l="l" t="t" r="r" b="b"/>
              <a:pathLst>
                <a:path w="10726" h="3219" extrusionOk="0">
                  <a:moveTo>
                    <a:pt x="7346" y="0"/>
                  </a:moveTo>
                  <a:cubicBezTo>
                    <a:pt x="7334" y="17"/>
                    <a:pt x="7320" y="36"/>
                    <a:pt x="7303" y="52"/>
                  </a:cubicBezTo>
                  <a:lnTo>
                    <a:pt x="7244" y="111"/>
                  </a:lnTo>
                  <a:cubicBezTo>
                    <a:pt x="6710" y="644"/>
                    <a:pt x="6002" y="939"/>
                    <a:pt x="5248" y="939"/>
                  </a:cubicBezTo>
                  <a:cubicBezTo>
                    <a:pt x="4495" y="939"/>
                    <a:pt x="3787" y="644"/>
                    <a:pt x="3253" y="111"/>
                  </a:cubicBezTo>
                  <a:cubicBezTo>
                    <a:pt x="3233" y="90"/>
                    <a:pt x="3215" y="69"/>
                    <a:pt x="3201" y="44"/>
                  </a:cubicBezTo>
                  <a:lnTo>
                    <a:pt x="1181" y="520"/>
                  </a:lnTo>
                  <a:cubicBezTo>
                    <a:pt x="744" y="668"/>
                    <a:pt x="413" y="1058"/>
                    <a:pt x="315" y="1541"/>
                  </a:cubicBezTo>
                  <a:lnTo>
                    <a:pt x="28" y="2950"/>
                  </a:lnTo>
                  <a:cubicBezTo>
                    <a:pt x="1" y="3089"/>
                    <a:pt x="98" y="3219"/>
                    <a:pt x="228" y="3219"/>
                  </a:cubicBezTo>
                  <a:lnTo>
                    <a:pt x="10498" y="3219"/>
                  </a:lnTo>
                  <a:cubicBezTo>
                    <a:pt x="10628" y="3218"/>
                    <a:pt x="10725" y="3084"/>
                    <a:pt x="10694" y="2945"/>
                  </a:cubicBezTo>
                  <a:lnTo>
                    <a:pt x="10355" y="1428"/>
                  </a:lnTo>
                  <a:cubicBezTo>
                    <a:pt x="10244" y="939"/>
                    <a:pt x="9896" y="552"/>
                    <a:pt x="9447" y="421"/>
                  </a:cubicBezTo>
                  <a:lnTo>
                    <a:pt x="7409" y="21"/>
                  </a:lnTo>
                  <a:cubicBezTo>
                    <a:pt x="7387" y="13"/>
                    <a:pt x="7367" y="6"/>
                    <a:pt x="7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184" name="Google Shape;1609;p39"/>
            <p:cNvSpPr/>
            <p:nvPr/>
          </p:nvSpPr>
          <p:spPr>
            <a:xfrm>
              <a:off x="1399807" y="1996261"/>
              <a:ext cx="182533" cy="104859"/>
            </a:xfrm>
            <a:custGeom>
              <a:avLst/>
              <a:gdLst/>
              <a:ahLst/>
              <a:cxnLst/>
              <a:rect l="l" t="t" r="r" b="b"/>
              <a:pathLst>
                <a:path w="5835" h="3352" extrusionOk="0">
                  <a:moveTo>
                    <a:pt x="4546" y="1"/>
                  </a:moveTo>
                  <a:lnTo>
                    <a:pt x="2975" y="34"/>
                  </a:lnTo>
                  <a:cubicBezTo>
                    <a:pt x="1838" y="58"/>
                    <a:pt x="900" y="397"/>
                    <a:pt x="366" y="1399"/>
                  </a:cubicBezTo>
                  <a:cubicBezTo>
                    <a:pt x="354" y="1421"/>
                    <a:pt x="344" y="1442"/>
                    <a:pt x="332" y="1464"/>
                  </a:cubicBezTo>
                  <a:cubicBezTo>
                    <a:pt x="260" y="1604"/>
                    <a:pt x="75" y="1895"/>
                    <a:pt x="31" y="2387"/>
                  </a:cubicBezTo>
                  <a:cubicBezTo>
                    <a:pt x="1" y="2729"/>
                    <a:pt x="14" y="3056"/>
                    <a:pt x="52" y="3351"/>
                  </a:cubicBezTo>
                  <a:cubicBezTo>
                    <a:pt x="233" y="3131"/>
                    <a:pt x="507" y="2989"/>
                    <a:pt x="812" y="2989"/>
                  </a:cubicBezTo>
                  <a:lnTo>
                    <a:pt x="1767" y="2237"/>
                  </a:lnTo>
                  <a:cubicBezTo>
                    <a:pt x="2121" y="1958"/>
                    <a:pt x="2536" y="1819"/>
                    <a:pt x="2950" y="1819"/>
                  </a:cubicBezTo>
                  <a:cubicBezTo>
                    <a:pt x="3364" y="1819"/>
                    <a:pt x="3777" y="1958"/>
                    <a:pt x="4130" y="2235"/>
                  </a:cubicBezTo>
                  <a:lnTo>
                    <a:pt x="5085" y="2988"/>
                  </a:lnTo>
                  <a:cubicBezTo>
                    <a:pt x="5332" y="2988"/>
                    <a:pt x="5562" y="3078"/>
                    <a:pt x="5743" y="3242"/>
                  </a:cubicBezTo>
                  <a:cubicBezTo>
                    <a:pt x="5797" y="2855"/>
                    <a:pt x="5834" y="2463"/>
                    <a:pt x="5825" y="2165"/>
                  </a:cubicBezTo>
                  <a:cubicBezTo>
                    <a:pt x="5809" y="1666"/>
                    <a:pt x="5571" y="874"/>
                    <a:pt x="5372" y="448"/>
                  </a:cubicBezTo>
                  <a:cubicBezTo>
                    <a:pt x="5224" y="134"/>
                    <a:pt x="4930" y="21"/>
                    <a:pt x="45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nvGrpSpPr>
          <p:cNvPr id="149" name="Google Shape;1610;p39"/>
          <p:cNvGrpSpPr/>
          <p:nvPr/>
        </p:nvGrpSpPr>
        <p:grpSpPr>
          <a:xfrm>
            <a:off x="4200561" y="1276350"/>
            <a:ext cx="749797" cy="717499"/>
            <a:chOff x="1317586" y="1856572"/>
            <a:chExt cx="749797" cy="717499"/>
          </a:xfrm>
        </p:grpSpPr>
        <p:sp>
          <p:nvSpPr>
            <p:cNvPr id="1049185" name="Google Shape;1611;p39"/>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186" name="Google Shape;1612;p39"/>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nvGrpSpPr>
          <p:cNvPr id="150" name="Google Shape;1613;p39"/>
          <p:cNvGrpSpPr/>
          <p:nvPr/>
        </p:nvGrpSpPr>
        <p:grpSpPr>
          <a:xfrm>
            <a:off x="7083536" y="1778051"/>
            <a:ext cx="749797" cy="717499"/>
            <a:chOff x="1317586" y="1856572"/>
            <a:chExt cx="749797" cy="717499"/>
          </a:xfrm>
        </p:grpSpPr>
        <p:sp>
          <p:nvSpPr>
            <p:cNvPr id="1049187" name="Google Shape;1614;p39"/>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188" name="Google Shape;1615;p39"/>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nvGrpSpPr>
          <p:cNvPr id="151" name="Google Shape;1616;p39"/>
          <p:cNvGrpSpPr/>
          <p:nvPr/>
        </p:nvGrpSpPr>
        <p:grpSpPr>
          <a:xfrm>
            <a:off x="7249359" y="1883257"/>
            <a:ext cx="418184" cy="418091"/>
            <a:chOff x="3844034" y="4190228"/>
            <a:chExt cx="418184" cy="418091"/>
          </a:xfrm>
        </p:grpSpPr>
        <p:sp>
          <p:nvSpPr>
            <p:cNvPr id="1049189" name="Google Shape;1617;p39"/>
            <p:cNvSpPr/>
            <p:nvPr/>
          </p:nvSpPr>
          <p:spPr>
            <a:xfrm>
              <a:off x="3844034" y="4190259"/>
              <a:ext cx="144025" cy="143993"/>
            </a:xfrm>
            <a:custGeom>
              <a:avLst/>
              <a:gdLst/>
              <a:ahLst/>
              <a:cxnLst/>
              <a:rect l="l" t="t" r="r" b="b"/>
              <a:pathLst>
                <a:path w="4604" h="4603" extrusionOk="0">
                  <a:moveTo>
                    <a:pt x="392" y="0"/>
                  </a:moveTo>
                  <a:cubicBezTo>
                    <a:pt x="175" y="0"/>
                    <a:pt x="1" y="176"/>
                    <a:pt x="1" y="391"/>
                  </a:cubicBezTo>
                  <a:lnTo>
                    <a:pt x="1" y="4212"/>
                  </a:lnTo>
                  <a:cubicBezTo>
                    <a:pt x="2" y="4427"/>
                    <a:pt x="177" y="4602"/>
                    <a:pt x="393" y="4602"/>
                  </a:cubicBezTo>
                  <a:cubicBezTo>
                    <a:pt x="609" y="4602"/>
                    <a:pt x="785" y="4427"/>
                    <a:pt x="785" y="4211"/>
                  </a:cubicBezTo>
                  <a:lnTo>
                    <a:pt x="785" y="782"/>
                  </a:lnTo>
                  <a:lnTo>
                    <a:pt x="4213" y="782"/>
                  </a:lnTo>
                  <a:cubicBezTo>
                    <a:pt x="4429" y="782"/>
                    <a:pt x="4604" y="607"/>
                    <a:pt x="4604" y="391"/>
                  </a:cubicBezTo>
                  <a:cubicBezTo>
                    <a:pt x="4604" y="176"/>
                    <a:pt x="4428" y="0"/>
                    <a:pt x="42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190" name="Google Shape;1618;p39"/>
            <p:cNvSpPr/>
            <p:nvPr/>
          </p:nvSpPr>
          <p:spPr>
            <a:xfrm>
              <a:off x="4118162" y="4190228"/>
              <a:ext cx="144025" cy="143993"/>
            </a:xfrm>
            <a:custGeom>
              <a:avLst/>
              <a:gdLst/>
              <a:ahLst/>
              <a:cxnLst/>
              <a:rect l="l" t="t" r="r" b="b"/>
              <a:pathLst>
                <a:path w="4604" h="4603" extrusionOk="0">
                  <a:moveTo>
                    <a:pt x="392" y="0"/>
                  </a:moveTo>
                  <a:cubicBezTo>
                    <a:pt x="174" y="0"/>
                    <a:pt x="0" y="176"/>
                    <a:pt x="0" y="391"/>
                  </a:cubicBezTo>
                  <a:cubicBezTo>
                    <a:pt x="0" y="607"/>
                    <a:pt x="177" y="782"/>
                    <a:pt x="392" y="782"/>
                  </a:cubicBezTo>
                  <a:lnTo>
                    <a:pt x="3820" y="782"/>
                  </a:lnTo>
                  <a:lnTo>
                    <a:pt x="3820" y="4211"/>
                  </a:lnTo>
                  <a:cubicBezTo>
                    <a:pt x="3820" y="4428"/>
                    <a:pt x="3996" y="4602"/>
                    <a:pt x="4211" y="4602"/>
                  </a:cubicBezTo>
                  <a:cubicBezTo>
                    <a:pt x="4426" y="4602"/>
                    <a:pt x="4603" y="4427"/>
                    <a:pt x="4603" y="4211"/>
                  </a:cubicBezTo>
                  <a:lnTo>
                    <a:pt x="4603" y="390"/>
                  </a:lnTo>
                  <a:cubicBezTo>
                    <a:pt x="4604" y="176"/>
                    <a:pt x="4428" y="0"/>
                    <a:pt x="42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191" name="Google Shape;1619;p39"/>
            <p:cNvSpPr/>
            <p:nvPr/>
          </p:nvSpPr>
          <p:spPr>
            <a:xfrm>
              <a:off x="4118225" y="4464232"/>
              <a:ext cx="143993" cy="144025"/>
            </a:xfrm>
            <a:custGeom>
              <a:avLst/>
              <a:gdLst/>
              <a:ahLst/>
              <a:cxnLst/>
              <a:rect l="l" t="t" r="r" b="b"/>
              <a:pathLst>
                <a:path w="4603" h="4604" extrusionOk="0">
                  <a:moveTo>
                    <a:pt x="4211" y="1"/>
                  </a:moveTo>
                  <a:cubicBezTo>
                    <a:pt x="3994" y="1"/>
                    <a:pt x="3819" y="177"/>
                    <a:pt x="3819" y="393"/>
                  </a:cubicBezTo>
                  <a:lnTo>
                    <a:pt x="3819" y="3821"/>
                  </a:lnTo>
                  <a:lnTo>
                    <a:pt x="391" y="3821"/>
                  </a:lnTo>
                  <a:cubicBezTo>
                    <a:pt x="175" y="3821"/>
                    <a:pt x="0" y="3997"/>
                    <a:pt x="0" y="4212"/>
                  </a:cubicBezTo>
                  <a:cubicBezTo>
                    <a:pt x="0" y="4427"/>
                    <a:pt x="176" y="4603"/>
                    <a:pt x="391" y="4603"/>
                  </a:cubicBezTo>
                  <a:lnTo>
                    <a:pt x="4212" y="4603"/>
                  </a:lnTo>
                  <a:cubicBezTo>
                    <a:pt x="4428" y="4603"/>
                    <a:pt x="4603" y="4427"/>
                    <a:pt x="4603" y="4212"/>
                  </a:cubicBezTo>
                  <a:lnTo>
                    <a:pt x="4603" y="390"/>
                  </a:lnTo>
                  <a:cubicBezTo>
                    <a:pt x="4602" y="177"/>
                    <a:pt x="4426" y="1"/>
                    <a:pt x="4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192" name="Google Shape;1620;p39"/>
            <p:cNvSpPr/>
            <p:nvPr/>
          </p:nvSpPr>
          <p:spPr>
            <a:xfrm>
              <a:off x="3844096" y="4464294"/>
              <a:ext cx="144056" cy="144025"/>
            </a:xfrm>
            <a:custGeom>
              <a:avLst/>
              <a:gdLst/>
              <a:ahLst/>
              <a:cxnLst/>
              <a:rect l="l" t="t" r="r" b="b"/>
              <a:pathLst>
                <a:path w="4605" h="4604" extrusionOk="0">
                  <a:moveTo>
                    <a:pt x="393" y="1"/>
                  </a:moveTo>
                  <a:cubicBezTo>
                    <a:pt x="175" y="1"/>
                    <a:pt x="1" y="176"/>
                    <a:pt x="1" y="392"/>
                  </a:cubicBezTo>
                  <a:lnTo>
                    <a:pt x="1" y="4213"/>
                  </a:lnTo>
                  <a:cubicBezTo>
                    <a:pt x="1" y="4429"/>
                    <a:pt x="177" y="4603"/>
                    <a:pt x="393" y="4603"/>
                  </a:cubicBezTo>
                  <a:lnTo>
                    <a:pt x="4214" y="4603"/>
                  </a:lnTo>
                  <a:cubicBezTo>
                    <a:pt x="4430" y="4603"/>
                    <a:pt x="4605" y="4428"/>
                    <a:pt x="4605" y="4213"/>
                  </a:cubicBezTo>
                  <a:cubicBezTo>
                    <a:pt x="4605" y="3997"/>
                    <a:pt x="4429" y="3820"/>
                    <a:pt x="4212" y="3820"/>
                  </a:cubicBezTo>
                  <a:lnTo>
                    <a:pt x="784" y="3820"/>
                  </a:lnTo>
                  <a:lnTo>
                    <a:pt x="784" y="392"/>
                  </a:lnTo>
                  <a:cubicBezTo>
                    <a:pt x="784" y="175"/>
                    <a:pt x="608" y="1"/>
                    <a:pt x="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193" name="Google Shape;1621;p39"/>
            <p:cNvSpPr/>
            <p:nvPr/>
          </p:nvSpPr>
          <p:spPr>
            <a:xfrm>
              <a:off x="4028256" y="4371542"/>
              <a:ext cx="49770" cy="15485"/>
            </a:xfrm>
            <a:custGeom>
              <a:avLst/>
              <a:gdLst/>
              <a:ahLst/>
              <a:cxnLst/>
              <a:rect l="l" t="t" r="r" b="b"/>
              <a:pathLst>
                <a:path w="1591" h="495" extrusionOk="0">
                  <a:moveTo>
                    <a:pt x="796" y="0"/>
                  </a:moveTo>
                  <a:cubicBezTo>
                    <a:pt x="447" y="0"/>
                    <a:pt x="145" y="202"/>
                    <a:pt x="1" y="495"/>
                  </a:cubicBezTo>
                  <a:lnTo>
                    <a:pt x="1591" y="495"/>
                  </a:lnTo>
                  <a:cubicBezTo>
                    <a:pt x="1446" y="201"/>
                    <a:pt x="1144" y="0"/>
                    <a:pt x="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194" name="Google Shape;1622;p39"/>
            <p:cNvSpPr/>
            <p:nvPr/>
          </p:nvSpPr>
          <p:spPr>
            <a:xfrm>
              <a:off x="4028256" y="4411521"/>
              <a:ext cx="49770" cy="15485"/>
            </a:xfrm>
            <a:custGeom>
              <a:avLst/>
              <a:gdLst/>
              <a:ahLst/>
              <a:cxnLst/>
              <a:rect l="l" t="t" r="r" b="b"/>
              <a:pathLst>
                <a:path w="1591" h="495" extrusionOk="0">
                  <a:moveTo>
                    <a:pt x="1" y="0"/>
                  </a:moveTo>
                  <a:cubicBezTo>
                    <a:pt x="144" y="293"/>
                    <a:pt x="447" y="495"/>
                    <a:pt x="796" y="495"/>
                  </a:cubicBezTo>
                  <a:cubicBezTo>
                    <a:pt x="1145" y="495"/>
                    <a:pt x="1446" y="294"/>
                    <a:pt x="1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195" name="Google Shape;1623;p39"/>
            <p:cNvSpPr/>
            <p:nvPr/>
          </p:nvSpPr>
          <p:spPr>
            <a:xfrm>
              <a:off x="4119758" y="4306630"/>
              <a:ext cx="116559" cy="80427"/>
            </a:xfrm>
            <a:custGeom>
              <a:avLst/>
              <a:gdLst/>
              <a:ahLst/>
              <a:cxnLst/>
              <a:rect l="l" t="t" r="r" b="b"/>
              <a:pathLst>
                <a:path w="3726" h="2571" extrusionOk="0">
                  <a:moveTo>
                    <a:pt x="0" y="1"/>
                  </a:moveTo>
                  <a:cubicBezTo>
                    <a:pt x="158" y="116"/>
                    <a:pt x="308" y="242"/>
                    <a:pt x="449" y="384"/>
                  </a:cubicBezTo>
                  <a:cubicBezTo>
                    <a:pt x="1045" y="979"/>
                    <a:pt x="1408" y="1744"/>
                    <a:pt x="1496" y="2571"/>
                  </a:cubicBezTo>
                  <a:lnTo>
                    <a:pt x="3725" y="2571"/>
                  </a:lnTo>
                  <a:cubicBezTo>
                    <a:pt x="3522" y="2278"/>
                    <a:pt x="3073" y="1709"/>
                    <a:pt x="2347" y="1160"/>
                  </a:cubicBezTo>
                  <a:cubicBezTo>
                    <a:pt x="1651" y="634"/>
                    <a:pt x="859" y="24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196" name="Google Shape;1624;p39"/>
            <p:cNvSpPr/>
            <p:nvPr/>
          </p:nvSpPr>
          <p:spPr>
            <a:xfrm>
              <a:off x="3964346" y="4411521"/>
              <a:ext cx="177497" cy="77362"/>
            </a:xfrm>
            <a:custGeom>
              <a:avLst/>
              <a:gdLst/>
              <a:ahLst/>
              <a:cxnLst/>
              <a:rect l="l" t="t" r="r" b="b"/>
              <a:pathLst>
                <a:path w="5674" h="2473" extrusionOk="0">
                  <a:moveTo>
                    <a:pt x="0" y="0"/>
                  </a:moveTo>
                  <a:cubicBezTo>
                    <a:pt x="191" y="1396"/>
                    <a:pt x="1388" y="2472"/>
                    <a:pt x="2837" y="2472"/>
                  </a:cubicBezTo>
                  <a:cubicBezTo>
                    <a:pt x="4285" y="2472"/>
                    <a:pt x="5481" y="1396"/>
                    <a:pt x="5673" y="0"/>
                  </a:cubicBezTo>
                  <a:lnTo>
                    <a:pt x="4461" y="0"/>
                  </a:lnTo>
                  <a:cubicBezTo>
                    <a:pt x="4284" y="733"/>
                    <a:pt x="3624" y="1278"/>
                    <a:pt x="2838" y="1278"/>
                  </a:cubicBezTo>
                  <a:cubicBezTo>
                    <a:pt x="2052" y="1278"/>
                    <a:pt x="1391" y="733"/>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197" name="Google Shape;1625;p39"/>
            <p:cNvSpPr/>
            <p:nvPr/>
          </p:nvSpPr>
          <p:spPr>
            <a:xfrm>
              <a:off x="3964440" y="4309665"/>
              <a:ext cx="177497" cy="77362"/>
            </a:xfrm>
            <a:custGeom>
              <a:avLst/>
              <a:gdLst/>
              <a:ahLst/>
              <a:cxnLst/>
              <a:rect l="l" t="t" r="r" b="b"/>
              <a:pathLst>
                <a:path w="5674" h="2473" extrusionOk="0">
                  <a:moveTo>
                    <a:pt x="2837" y="0"/>
                  </a:moveTo>
                  <a:cubicBezTo>
                    <a:pt x="1388" y="0"/>
                    <a:pt x="190" y="1076"/>
                    <a:pt x="1" y="2473"/>
                  </a:cubicBezTo>
                  <a:lnTo>
                    <a:pt x="1213" y="2473"/>
                  </a:lnTo>
                  <a:cubicBezTo>
                    <a:pt x="1389" y="1740"/>
                    <a:pt x="2050" y="1194"/>
                    <a:pt x="2836" y="1194"/>
                  </a:cubicBezTo>
                  <a:cubicBezTo>
                    <a:pt x="3622" y="1194"/>
                    <a:pt x="4282" y="1740"/>
                    <a:pt x="4460" y="2473"/>
                  </a:cubicBezTo>
                  <a:lnTo>
                    <a:pt x="5673" y="2473"/>
                  </a:lnTo>
                  <a:cubicBezTo>
                    <a:pt x="5482" y="1076"/>
                    <a:pt x="4285" y="0"/>
                    <a:pt x="28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198" name="Google Shape;1626;p39"/>
            <p:cNvSpPr/>
            <p:nvPr/>
          </p:nvSpPr>
          <p:spPr>
            <a:xfrm>
              <a:off x="3869873" y="4305535"/>
              <a:ext cx="118185" cy="81522"/>
            </a:xfrm>
            <a:custGeom>
              <a:avLst/>
              <a:gdLst/>
              <a:ahLst/>
              <a:cxnLst/>
              <a:rect l="l" t="t" r="r" b="b"/>
              <a:pathLst>
                <a:path w="3778" h="2606" extrusionOk="0">
                  <a:moveTo>
                    <a:pt x="3778" y="0"/>
                  </a:moveTo>
                  <a:lnTo>
                    <a:pt x="3778" y="0"/>
                  </a:lnTo>
                  <a:cubicBezTo>
                    <a:pt x="3581" y="53"/>
                    <a:pt x="3386" y="115"/>
                    <a:pt x="3196" y="184"/>
                  </a:cubicBezTo>
                  <a:cubicBezTo>
                    <a:pt x="2539" y="423"/>
                    <a:pt x="1928" y="757"/>
                    <a:pt x="1377" y="1178"/>
                  </a:cubicBezTo>
                  <a:cubicBezTo>
                    <a:pt x="651" y="1733"/>
                    <a:pt x="207" y="2303"/>
                    <a:pt x="1" y="2606"/>
                  </a:cubicBezTo>
                  <a:lnTo>
                    <a:pt x="2234" y="2606"/>
                  </a:lnTo>
                  <a:cubicBezTo>
                    <a:pt x="2321" y="1780"/>
                    <a:pt x="2685" y="1015"/>
                    <a:pt x="3282" y="419"/>
                  </a:cubicBezTo>
                  <a:cubicBezTo>
                    <a:pt x="3436" y="262"/>
                    <a:pt x="3602" y="123"/>
                    <a:pt x="37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199" name="Google Shape;1627;p39"/>
            <p:cNvSpPr/>
            <p:nvPr/>
          </p:nvSpPr>
          <p:spPr>
            <a:xfrm>
              <a:off x="4118225" y="4411489"/>
              <a:ext cx="118217" cy="81522"/>
            </a:xfrm>
            <a:custGeom>
              <a:avLst/>
              <a:gdLst/>
              <a:ahLst/>
              <a:cxnLst/>
              <a:rect l="l" t="t" r="r" b="b"/>
              <a:pathLst>
                <a:path w="3779" h="2606" extrusionOk="0">
                  <a:moveTo>
                    <a:pt x="1546" y="0"/>
                  </a:moveTo>
                  <a:cubicBezTo>
                    <a:pt x="1458" y="827"/>
                    <a:pt x="1094" y="1592"/>
                    <a:pt x="499" y="2187"/>
                  </a:cubicBezTo>
                  <a:cubicBezTo>
                    <a:pt x="344" y="2342"/>
                    <a:pt x="177" y="2482"/>
                    <a:pt x="0" y="2606"/>
                  </a:cubicBezTo>
                  <a:cubicBezTo>
                    <a:pt x="197" y="2552"/>
                    <a:pt x="392" y="2491"/>
                    <a:pt x="583" y="2422"/>
                  </a:cubicBezTo>
                  <a:cubicBezTo>
                    <a:pt x="1239" y="2183"/>
                    <a:pt x="1852" y="1849"/>
                    <a:pt x="2402" y="1428"/>
                  </a:cubicBezTo>
                  <a:cubicBezTo>
                    <a:pt x="3129" y="873"/>
                    <a:pt x="3572" y="303"/>
                    <a:pt x="37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200" name="Google Shape;1628;p39"/>
            <p:cNvSpPr/>
            <p:nvPr/>
          </p:nvSpPr>
          <p:spPr>
            <a:xfrm>
              <a:off x="3869904" y="4411521"/>
              <a:ext cx="116652" cy="80365"/>
            </a:xfrm>
            <a:custGeom>
              <a:avLst/>
              <a:gdLst/>
              <a:ahLst/>
              <a:cxnLst/>
              <a:rect l="l" t="t" r="r" b="b"/>
              <a:pathLst>
                <a:path w="3729" h="2569" extrusionOk="0">
                  <a:moveTo>
                    <a:pt x="1" y="0"/>
                  </a:moveTo>
                  <a:cubicBezTo>
                    <a:pt x="206" y="292"/>
                    <a:pt x="655" y="859"/>
                    <a:pt x="1380" y="1410"/>
                  </a:cubicBezTo>
                  <a:cubicBezTo>
                    <a:pt x="2077" y="1938"/>
                    <a:pt x="2869" y="2326"/>
                    <a:pt x="3728" y="2569"/>
                  </a:cubicBezTo>
                  <a:cubicBezTo>
                    <a:pt x="3570" y="2454"/>
                    <a:pt x="3421" y="2328"/>
                    <a:pt x="3279" y="2186"/>
                  </a:cubicBezTo>
                  <a:cubicBezTo>
                    <a:pt x="2684" y="1591"/>
                    <a:pt x="2320" y="826"/>
                    <a:pt x="2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nvGrpSpPr>
          <p:cNvPr id="152" name="Google Shape;1629;p39"/>
          <p:cNvGrpSpPr/>
          <p:nvPr/>
        </p:nvGrpSpPr>
        <p:grpSpPr>
          <a:xfrm>
            <a:off x="4366369" y="1426128"/>
            <a:ext cx="418153" cy="417965"/>
            <a:chOff x="3243191" y="1996386"/>
            <a:chExt cx="418153" cy="417965"/>
          </a:xfrm>
        </p:grpSpPr>
        <p:sp>
          <p:nvSpPr>
            <p:cNvPr id="1049201" name="Google Shape;1630;p39"/>
            <p:cNvSpPr/>
            <p:nvPr/>
          </p:nvSpPr>
          <p:spPr>
            <a:xfrm>
              <a:off x="3604973" y="2102246"/>
              <a:ext cx="56371" cy="309321"/>
            </a:xfrm>
            <a:custGeom>
              <a:avLst/>
              <a:gdLst/>
              <a:ahLst/>
              <a:cxnLst/>
              <a:rect l="l" t="t" r="r" b="b"/>
              <a:pathLst>
                <a:path w="1802" h="9888" extrusionOk="0">
                  <a:moveTo>
                    <a:pt x="1802" y="0"/>
                  </a:moveTo>
                  <a:cubicBezTo>
                    <a:pt x="1415" y="271"/>
                    <a:pt x="872" y="531"/>
                    <a:pt x="118" y="759"/>
                  </a:cubicBezTo>
                  <a:cubicBezTo>
                    <a:pt x="48" y="780"/>
                    <a:pt x="1" y="843"/>
                    <a:pt x="1" y="915"/>
                  </a:cubicBezTo>
                  <a:lnTo>
                    <a:pt x="1" y="9658"/>
                  </a:lnTo>
                  <a:cubicBezTo>
                    <a:pt x="1" y="9789"/>
                    <a:pt x="108" y="9888"/>
                    <a:pt x="229" y="9888"/>
                  </a:cubicBezTo>
                  <a:cubicBezTo>
                    <a:pt x="256" y="9888"/>
                    <a:pt x="283" y="9883"/>
                    <a:pt x="310" y="9872"/>
                  </a:cubicBezTo>
                  <a:cubicBezTo>
                    <a:pt x="1258" y="9512"/>
                    <a:pt x="1802" y="8986"/>
                    <a:pt x="1802" y="8572"/>
                  </a:cubicBezTo>
                  <a:lnTo>
                    <a:pt x="1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202" name="Google Shape;1631;p39"/>
            <p:cNvSpPr/>
            <p:nvPr/>
          </p:nvSpPr>
          <p:spPr>
            <a:xfrm>
              <a:off x="3428696" y="2054103"/>
              <a:ext cx="46236" cy="46298"/>
            </a:xfrm>
            <a:custGeom>
              <a:avLst/>
              <a:gdLst/>
              <a:ahLst/>
              <a:cxnLst/>
              <a:rect l="l" t="t" r="r" b="b"/>
              <a:pathLst>
                <a:path w="1478" h="1480" extrusionOk="0">
                  <a:moveTo>
                    <a:pt x="739" y="0"/>
                  </a:moveTo>
                  <a:cubicBezTo>
                    <a:pt x="331" y="0"/>
                    <a:pt x="0" y="333"/>
                    <a:pt x="0" y="740"/>
                  </a:cubicBezTo>
                  <a:cubicBezTo>
                    <a:pt x="0" y="1148"/>
                    <a:pt x="331" y="1480"/>
                    <a:pt x="739" y="1480"/>
                  </a:cubicBezTo>
                  <a:cubicBezTo>
                    <a:pt x="1147" y="1480"/>
                    <a:pt x="1477" y="1148"/>
                    <a:pt x="1477" y="740"/>
                  </a:cubicBezTo>
                  <a:cubicBezTo>
                    <a:pt x="1477" y="333"/>
                    <a:pt x="1147" y="0"/>
                    <a:pt x="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203" name="Google Shape;1632;p39"/>
            <p:cNvSpPr/>
            <p:nvPr/>
          </p:nvSpPr>
          <p:spPr>
            <a:xfrm>
              <a:off x="3243191" y="1996386"/>
              <a:ext cx="418153" cy="298842"/>
            </a:xfrm>
            <a:custGeom>
              <a:avLst/>
              <a:gdLst/>
              <a:ahLst/>
              <a:cxnLst/>
              <a:rect l="l" t="t" r="r" b="b"/>
              <a:pathLst>
                <a:path w="13367" h="9553" extrusionOk="0">
                  <a:moveTo>
                    <a:pt x="6669" y="959"/>
                  </a:moveTo>
                  <a:cubicBezTo>
                    <a:pt x="7565" y="959"/>
                    <a:pt x="8294" y="1690"/>
                    <a:pt x="8294" y="2587"/>
                  </a:cubicBezTo>
                  <a:cubicBezTo>
                    <a:pt x="8294" y="3483"/>
                    <a:pt x="7565" y="4214"/>
                    <a:pt x="6669" y="4214"/>
                  </a:cubicBezTo>
                  <a:cubicBezTo>
                    <a:pt x="5772" y="4214"/>
                    <a:pt x="5043" y="3485"/>
                    <a:pt x="5043" y="2587"/>
                  </a:cubicBezTo>
                  <a:cubicBezTo>
                    <a:pt x="5043" y="1690"/>
                    <a:pt x="5772" y="959"/>
                    <a:pt x="6669" y="959"/>
                  </a:cubicBezTo>
                  <a:close/>
                  <a:moveTo>
                    <a:pt x="6699" y="0"/>
                  </a:moveTo>
                  <a:cubicBezTo>
                    <a:pt x="4839" y="0"/>
                    <a:pt x="3096" y="241"/>
                    <a:pt x="1791" y="680"/>
                  </a:cubicBezTo>
                  <a:cubicBezTo>
                    <a:pt x="1192" y="881"/>
                    <a:pt x="710" y="1120"/>
                    <a:pt x="395" y="1369"/>
                  </a:cubicBezTo>
                  <a:cubicBezTo>
                    <a:pt x="215" y="1512"/>
                    <a:pt x="1" y="1731"/>
                    <a:pt x="1" y="1956"/>
                  </a:cubicBezTo>
                  <a:cubicBezTo>
                    <a:pt x="1" y="2359"/>
                    <a:pt x="621" y="2953"/>
                    <a:pt x="2356" y="3404"/>
                  </a:cubicBezTo>
                  <a:cubicBezTo>
                    <a:pt x="2539" y="3451"/>
                    <a:pt x="2693" y="3626"/>
                    <a:pt x="2689" y="3833"/>
                  </a:cubicBezTo>
                  <a:lnTo>
                    <a:pt x="2689" y="9550"/>
                  </a:lnTo>
                  <a:cubicBezTo>
                    <a:pt x="3132" y="9455"/>
                    <a:pt x="3609" y="9373"/>
                    <a:pt x="4105" y="9308"/>
                  </a:cubicBezTo>
                  <a:cubicBezTo>
                    <a:pt x="4067" y="9199"/>
                    <a:pt x="4042" y="9083"/>
                    <a:pt x="4031" y="8964"/>
                  </a:cubicBezTo>
                  <a:cubicBezTo>
                    <a:pt x="4031" y="8960"/>
                    <a:pt x="4029" y="8955"/>
                    <a:pt x="4029" y="8952"/>
                  </a:cubicBezTo>
                  <a:lnTo>
                    <a:pt x="3859" y="6090"/>
                  </a:lnTo>
                  <a:cubicBezTo>
                    <a:pt x="3832" y="5760"/>
                    <a:pt x="3944" y="5432"/>
                    <a:pt x="4167" y="5188"/>
                  </a:cubicBezTo>
                  <a:cubicBezTo>
                    <a:pt x="4391" y="4942"/>
                    <a:pt x="4710" y="4803"/>
                    <a:pt x="5044" y="4803"/>
                  </a:cubicBezTo>
                  <a:lnTo>
                    <a:pt x="8326" y="4803"/>
                  </a:lnTo>
                  <a:cubicBezTo>
                    <a:pt x="8650" y="4803"/>
                    <a:pt x="8965" y="4937"/>
                    <a:pt x="9188" y="5173"/>
                  </a:cubicBezTo>
                  <a:cubicBezTo>
                    <a:pt x="9409" y="5408"/>
                    <a:pt x="9529" y="5727"/>
                    <a:pt x="9514" y="6049"/>
                  </a:cubicBezTo>
                  <a:lnTo>
                    <a:pt x="9417" y="8906"/>
                  </a:lnTo>
                  <a:lnTo>
                    <a:pt x="9417" y="8913"/>
                  </a:lnTo>
                  <a:cubicBezTo>
                    <a:pt x="9408" y="9056"/>
                    <a:pt x="9381" y="9191"/>
                    <a:pt x="9335" y="9319"/>
                  </a:cubicBezTo>
                  <a:cubicBezTo>
                    <a:pt x="9801" y="9383"/>
                    <a:pt x="10254" y="9461"/>
                    <a:pt x="10678" y="9552"/>
                  </a:cubicBezTo>
                  <a:lnTo>
                    <a:pt x="10678" y="3841"/>
                  </a:lnTo>
                  <a:cubicBezTo>
                    <a:pt x="10678" y="3654"/>
                    <a:pt x="10810" y="3459"/>
                    <a:pt x="11012" y="3411"/>
                  </a:cubicBezTo>
                  <a:cubicBezTo>
                    <a:pt x="12747" y="2965"/>
                    <a:pt x="13366" y="2368"/>
                    <a:pt x="13366" y="1957"/>
                  </a:cubicBezTo>
                  <a:cubicBezTo>
                    <a:pt x="13367" y="1629"/>
                    <a:pt x="12900" y="1122"/>
                    <a:pt x="11592" y="680"/>
                  </a:cubicBezTo>
                  <a:cubicBezTo>
                    <a:pt x="10296" y="241"/>
                    <a:pt x="8558" y="0"/>
                    <a:pt x="6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204" name="Google Shape;1633;p39"/>
            <p:cNvSpPr/>
            <p:nvPr/>
          </p:nvSpPr>
          <p:spPr>
            <a:xfrm>
              <a:off x="3243222" y="2101934"/>
              <a:ext cx="56434" cy="309665"/>
            </a:xfrm>
            <a:custGeom>
              <a:avLst/>
              <a:gdLst/>
              <a:ahLst/>
              <a:cxnLst/>
              <a:rect l="l" t="t" r="r" b="b"/>
              <a:pathLst>
                <a:path w="1804" h="9899" extrusionOk="0">
                  <a:moveTo>
                    <a:pt x="1" y="1"/>
                  </a:moveTo>
                  <a:lnTo>
                    <a:pt x="1" y="8614"/>
                  </a:lnTo>
                  <a:cubicBezTo>
                    <a:pt x="1" y="9028"/>
                    <a:pt x="545" y="9528"/>
                    <a:pt x="1493" y="9883"/>
                  </a:cubicBezTo>
                  <a:cubicBezTo>
                    <a:pt x="1520" y="9893"/>
                    <a:pt x="1547" y="9898"/>
                    <a:pt x="1574" y="9898"/>
                  </a:cubicBezTo>
                  <a:cubicBezTo>
                    <a:pt x="1695" y="9898"/>
                    <a:pt x="1803" y="9799"/>
                    <a:pt x="1803" y="9668"/>
                  </a:cubicBezTo>
                  <a:lnTo>
                    <a:pt x="1803" y="918"/>
                  </a:lnTo>
                  <a:cubicBezTo>
                    <a:pt x="1803" y="846"/>
                    <a:pt x="1755" y="782"/>
                    <a:pt x="1686" y="761"/>
                  </a:cubicBezTo>
                  <a:cubicBezTo>
                    <a:pt x="932" y="532"/>
                    <a:pt x="389" y="27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205" name="Google Shape;1634;p39"/>
            <p:cNvSpPr/>
            <p:nvPr/>
          </p:nvSpPr>
          <p:spPr>
            <a:xfrm>
              <a:off x="3391282" y="2174415"/>
              <a:ext cx="121970" cy="239937"/>
            </a:xfrm>
            <a:custGeom>
              <a:avLst/>
              <a:gdLst/>
              <a:ahLst/>
              <a:cxnLst/>
              <a:rect l="l" t="t" r="r" b="b"/>
              <a:pathLst>
                <a:path w="3899" h="7670" extrusionOk="0">
                  <a:moveTo>
                    <a:pt x="313" y="0"/>
                  </a:moveTo>
                  <a:cubicBezTo>
                    <a:pt x="197" y="0"/>
                    <a:pt x="124" y="62"/>
                    <a:pt x="89" y="99"/>
                  </a:cubicBezTo>
                  <a:cubicBezTo>
                    <a:pt x="56" y="136"/>
                    <a:pt x="1" y="213"/>
                    <a:pt x="11" y="329"/>
                  </a:cubicBezTo>
                  <a:cubicBezTo>
                    <a:pt x="11" y="334"/>
                    <a:pt x="12" y="339"/>
                    <a:pt x="12" y="342"/>
                  </a:cubicBezTo>
                  <a:lnTo>
                    <a:pt x="184" y="3202"/>
                  </a:lnTo>
                  <a:cubicBezTo>
                    <a:pt x="200" y="3367"/>
                    <a:pt x="294" y="3505"/>
                    <a:pt x="430" y="3582"/>
                  </a:cubicBezTo>
                  <a:cubicBezTo>
                    <a:pt x="433" y="3583"/>
                    <a:pt x="436" y="3586"/>
                    <a:pt x="440" y="3587"/>
                  </a:cubicBezTo>
                  <a:cubicBezTo>
                    <a:pt x="510" y="3626"/>
                    <a:pt x="590" y="3648"/>
                    <a:pt x="676" y="3648"/>
                  </a:cubicBezTo>
                  <a:lnTo>
                    <a:pt x="759" y="3648"/>
                  </a:lnTo>
                  <a:cubicBezTo>
                    <a:pt x="1004" y="3648"/>
                    <a:pt x="1202" y="3847"/>
                    <a:pt x="1202" y="4091"/>
                  </a:cubicBezTo>
                  <a:lnTo>
                    <a:pt x="1202" y="6839"/>
                  </a:lnTo>
                  <a:cubicBezTo>
                    <a:pt x="1202" y="7297"/>
                    <a:pt x="1575" y="7670"/>
                    <a:pt x="2032" y="7670"/>
                  </a:cubicBezTo>
                  <a:cubicBezTo>
                    <a:pt x="2488" y="7669"/>
                    <a:pt x="2861" y="7296"/>
                    <a:pt x="2861" y="6839"/>
                  </a:cubicBezTo>
                  <a:lnTo>
                    <a:pt x="2861" y="4092"/>
                  </a:lnTo>
                  <a:cubicBezTo>
                    <a:pt x="2861" y="3847"/>
                    <a:pt x="3059" y="3648"/>
                    <a:pt x="3304" y="3648"/>
                  </a:cubicBezTo>
                  <a:cubicBezTo>
                    <a:pt x="3567" y="3648"/>
                    <a:pt x="3784" y="3443"/>
                    <a:pt x="3797" y="3180"/>
                  </a:cubicBezTo>
                  <a:lnTo>
                    <a:pt x="3895" y="324"/>
                  </a:lnTo>
                  <a:lnTo>
                    <a:pt x="3895" y="317"/>
                  </a:lnTo>
                  <a:cubicBezTo>
                    <a:pt x="3899" y="233"/>
                    <a:pt x="3869" y="154"/>
                    <a:pt x="3813" y="93"/>
                  </a:cubicBezTo>
                  <a:cubicBezTo>
                    <a:pt x="3755" y="33"/>
                    <a:pt x="3678" y="0"/>
                    <a:pt x="3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0</TotalTime>
  <Words>792</Words>
  <Application>Microsoft Office PowerPoint</Application>
  <PresentationFormat>On-screen Show (16:9)</PresentationFormat>
  <Paragraphs>137</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Orbitron</vt:lpstr>
      <vt:lpstr>Arial</vt:lpstr>
      <vt:lpstr>Tw Cen MT Condensed</vt:lpstr>
      <vt:lpstr>Tw Cen MT</vt:lpstr>
      <vt:lpstr>Archivo</vt:lpstr>
      <vt:lpstr>Wingdings 3</vt:lpstr>
      <vt:lpstr>Integral</vt:lpstr>
      <vt:lpstr>SYED ARSALAN KHAN PIAIC 121133 </vt:lpstr>
      <vt:lpstr>Metaverse</vt:lpstr>
      <vt:lpstr>History of Metaverse</vt:lpstr>
      <vt:lpstr>Bitcoin</vt:lpstr>
      <vt:lpstr>DAO</vt:lpstr>
      <vt:lpstr>Blockchain based</vt:lpstr>
      <vt:lpstr>What can we do in Metaverse</vt:lpstr>
      <vt:lpstr>Digital Currency</vt:lpstr>
      <vt:lpstr>Metaverse work’s based on</vt:lpstr>
      <vt:lpstr>What are we working on?</vt:lpstr>
      <vt:lpstr>Pros of Metaverse</vt:lpstr>
      <vt:lpstr>Can we have meaningful life in Metaverse ?</vt:lpstr>
      <vt:lpstr>Companes work on Metaverse</vt:lpstr>
      <vt:lpstr>Future of Metaverse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Umar Hayat  PIAIC 201683 METAVERSE</dc:title>
  <dc:creator>Redmi Note 8</dc:creator>
  <cp:lastModifiedBy>SYED ARSALAN KHAN</cp:lastModifiedBy>
  <cp:revision>1</cp:revision>
  <dcterms:created xsi:type="dcterms:W3CDTF">2022-10-09T15:11:38Z</dcterms:created>
  <dcterms:modified xsi:type="dcterms:W3CDTF">2022-10-09T17:58:18Z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bbc428ba08c549059c6d4543693891a6</vt:lpwstr>
  </property>
</Properties>
</file>