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4"/>
  </p:sldMasterIdLst>
  <p:notesMasterIdLst>
    <p:notesMasterId r:id="rId22"/>
  </p:notesMasterIdLst>
  <p:sldIdLst>
    <p:sldId id="2010" r:id="rId5"/>
    <p:sldId id="2868" r:id="rId6"/>
    <p:sldId id="2869" r:id="rId7"/>
    <p:sldId id="2870" r:id="rId8"/>
    <p:sldId id="2871" r:id="rId9"/>
    <p:sldId id="2872" r:id="rId10"/>
    <p:sldId id="2874" r:id="rId11"/>
    <p:sldId id="2873" r:id="rId12"/>
    <p:sldId id="2879" r:id="rId13"/>
    <p:sldId id="2880" r:id="rId14"/>
    <p:sldId id="2881" r:id="rId15"/>
    <p:sldId id="2882" r:id="rId16"/>
    <p:sldId id="2875" r:id="rId17"/>
    <p:sldId id="2876" r:id="rId18"/>
    <p:sldId id="2878" r:id="rId19"/>
    <p:sldId id="2877" r:id="rId20"/>
    <p:sldId id="267" r:id="rId21"/>
  </p:sldIdLst>
  <p:sldSz cx="12192000" cy="6858000"/>
  <p:notesSz cx="6669088" cy="9753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ples, Johanna" initials="SJ" lastIdx="1" clrIdx="0">
    <p:extLst>
      <p:ext uri="{19B8F6BF-5375-455C-9EA6-DF929625EA0E}">
        <p15:presenceInfo xmlns:p15="http://schemas.microsoft.com/office/powerpoint/2012/main" userId="S::Johanna.Staples@atkinsacuity.com::3aa444b4-0033-4580-8c18-207816ad4d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D65"/>
    <a:srgbClr val="AEDAFD"/>
    <a:srgbClr val="D4E8D9"/>
    <a:srgbClr val="EE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2" autoAdjust="0"/>
    <p:restoredTop sz="96710" autoAdjust="0"/>
  </p:normalViewPr>
  <p:slideViewPr>
    <p:cSldViewPr snapToGrid="0">
      <p:cViewPr varScale="1">
        <p:scale>
          <a:sx n="116" d="100"/>
          <a:sy n="116" d="100"/>
        </p:scale>
        <p:origin x="126" y="294"/>
      </p:cViewPr>
      <p:guideLst/>
    </p:cSldViewPr>
  </p:slideViewPr>
  <p:outlineViewPr>
    <p:cViewPr>
      <p:scale>
        <a:sx n="33" d="100"/>
        <a:sy n="33" d="100"/>
      </p:scale>
      <p:origin x="0" y="-11486"/>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250" y="0"/>
            <a:ext cx="2889250" cy="488950"/>
          </a:xfrm>
          <a:prstGeom prst="rect">
            <a:avLst/>
          </a:prstGeom>
        </p:spPr>
        <p:txBody>
          <a:bodyPr vert="horz" lIns="91440" tIns="45720" rIns="91440" bIns="45720" rtlCol="0"/>
          <a:lstStyle>
            <a:lvl1pPr algn="r">
              <a:defRPr sz="1200"/>
            </a:lvl1pPr>
          </a:lstStyle>
          <a:p>
            <a:fld id="{CB65836F-10DB-4C09-814C-A1A8596A6AA7}" type="datetimeFigureOut">
              <a:rPr lang="en-US" smtClean="0"/>
              <a:t>8/24/2021</a:t>
            </a:fld>
            <a:endParaRPr lang="en-US"/>
          </a:p>
        </p:txBody>
      </p:sp>
      <p:sp>
        <p:nvSpPr>
          <p:cNvPr id="4" name="Slide Image Placeholder 3"/>
          <p:cNvSpPr>
            <a:spLocks noGrp="1" noRot="1" noChangeAspect="1"/>
          </p:cNvSpPr>
          <p:nvPr>
            <p:ph type="sldImg" idx="2"/>
          </p:nvPr>
        </p:nvSpPr>
        <p:spPr>
          <a:xfrm>
            <a:off x="407988" y="1219200"/>
            <a:ext cx="5853112" cy="32924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750" y="4694238"/>
            <a:ext cx="5335588" cy="38401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650"/>
            <a:ext cx="2889250" cy="4889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250" y="9264650"/>
            <a:ext cx="2889250" cy="488950"/>
          </a:xfrm>
          <a:prstGeom prst="rect">
            <a:avLst/>
          </a:prstGeom>
        </p:spPr>
        <p:txBody>
          <a:bodyPr vert="horz" lIns="91440" tIns="45720" rIns="91440" bIns="45720" rtlCol="0" anchor="b"/>
          <a:lstStyle>
            <a:lvl1pPr algn="r">
              <a:defRPr sz="1200"/>
            </a:lvl1pPr>
          </a:lstStyle>
          <a:p>
            <a:fld id="{24038ACB-FA8A-46E7-9506-8981E6F78604}" type="slidenum">
              <a:rPr lang="en-US" smtClean="0"/>
              <a:t>‹#›</a:t>
            </a:fld>
            <a:endParaRPr lang="en-US"/>
          </a:p>
        </p:txBody>
      </p:sp>
    </p:spTree>
    <p:extLst>
      <p:ext uri="{BB962C8B-B14F-4D97-AF65-F5344CB8AC3E}">
        <p14:creationId xmlns:p14="http://schemas.microsoft.com/office/powerpoint/2010/main" val="698572256"/>
      </p:ext>
    </p:extLst>
  </p:cSld>
  <p:clrMap bg1="lt1" tx1="dk1" bg2="lt2" tx2="dk2" accent1="accent1" accent2="accent2" accent3="accent3" accent4="accent4" accent5="accent5" accent6="accent6" hlink="hlink" folHlink="folHlink"/>
  <p:notesStyle>
    <a:lvl1pPr marL="0" algn="l" defTabSz="421398" rtl="0" eaLnBrk="1" latinLnBrk="0" hangingPunct="1">
      <a:defRPr sz="553" kern="1200">
        <a:solidFill>
          <a:schemeClr val="tx1"/>
        </a:solidFill>
        <a:latin typeface="+mn-lt"/>
        <a:ea typeface="+mn-ea"/>
        <a:cs typeface="+mn-cs"/>
      </a:defRPr>
    </a:lvl1pPr>
    <a:lvl2pPr marL="210699" algn="l" defTabSz="421398" rtl="0" eaLnBrk="1" latinLnBrk="0" hangingPunct="1">
      <a:defRPr sz="553" kern="1200">
        <a:solidFill>
          <a:schemeClr val="tx1"/>
        </a:solidFill>
        <a:latin typeface="+mn-lt"/>
        <a:ea typeface="+mn-ea"/>
        <a:cs typeface="+mn-cs"/>
      </a:defRPr>
    </a:lvl2pPr>
    <a:lvl3pPr marL="421398" algn="l" defTabSz="421398" rtl="0" eaLnBrk="1" latinLnBrk="0" hangingPunct="1">
      <a:defRPr sz="553" kern="1200">
        <a:solidFill>
          <a:schemeClr val="tx1"/>
        </a:solidFill>
        <a:latin typeface="+mn-lt"/>
        <a:ea typeface="+mn-ea"/>
        <a:cs typeface="+mn-cs"/>
      </a:defRPr>
    </a:lvl3pPr>
    <a:lvl4pPr marL="632098" algn="l" defTabSz="421398" rtl="0" eaLnBrk="1" latinLnBrk="0" hangingPunct="1">
      <a:defRPr sz="553" kern="1200">
        <a:solidFill>
          <a:schemeClr val="tx1"/>
        </a:solidFill>
        <a:latin typeface="+mn-lt"/>
        <a:ea typeface="+mn-ea"/>
        <a:cs typeface="+mn-cs"/>
      </a:defRPr>
    </a:lvl4pPr>
    <a:lvl5pPr marL="842797" algn="l" defTabSz="421398" rtl="0" eaLnBrk="1" latinLnBrk="0" hangingPunct="1">
      <a:defRPr sz="553" kern="1200">
        <a:solidFill>
          <a:schemeClr val="tx1"/>
        </a:solidFill>
        <a:latin typeface="+mn-lt"/>
        <a:ea typeface="+mn-ea"/>
        <a:cs typeface="+mn-cs"/>
      </a:defRPr>
    </a:lvl5pPr>
    <a:lvl6pPr marL="1053496" algn="l" defTabSz="421398" rtl="0" eaLnBrk="1" latinLnBrk="0" hangingPunct="1">
      <a:defRPr sz="553" kern="1200">
        <a:solidFill>
          <a:schemeClr val="tx1"/>
        </a:solidFill>
        <a:latin typeface="+mn-lt"/>
        <a:ea typeface="+mn-ea"/>
        <a:cs typeface="+mn-cs"/>
      </a:defRPr>
    </a:lvl6pPr>
    <a:lvl7pPr marL="1264195" algn="l" defTabSz="421398" rtl="0" eaLnBrk="1" latinLnBrk="0" hangingPunct="1">
      <a:defRPr sz="553" kern="1200">
        <a:solidFill>
          <a:schemeClr val="tx1"/>
        </a:solidFill>
        <a:latin typeface="+mn-lt"/>
        <a:ea typeface="+mn-ea"/>
        <a:cs typeface="+mn-cs"/>
      </a:defRPr>
    </a:lvl7pPr>
    <a:lvl8pPr marL="1474894" algn="l" defTabSz="421398" rtl="0" eaLnBrk="1" latinLnBrk="0" hangingPunct="1">
      <a:defRPr sz="553" kern="1200">
        <a:solidFill>
          <a:schemeClr val="tx1"/>
        </a:solidFill>
        <a:latin typeface="+mn-lt"/>
        <a:ea typeface="+mn-ea"/>
        <a:cs typeface="+mn-cs"/>
      </a:defRPr>
    </a:lvl8pPr>
    <a:lvl9pPr marL="1685593" algn="l" defTabSz="421398" rtl="0" eaLnBrk="1" latinLnBrk="0" hangingPunct="1">
      <a:defRPr sz="55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D50665-12B6-4D2F-8B6C-9F5E3F989C07}"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232378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50665-12B6-4D2F-8B6C-9F5E3F989C07}"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176675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50665-12B6-4D2F-8B6C-9F5E3F989C07}"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1138807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 y="0"/>
            <a:ext cx="12192000" cy="6858000"/>
          </a:xfrm>
          <a:prstGeom prst="rect">
            <a:avLst/>
          </a:prstGeom>
        </p:spPr>
      </p:pic>
      <p:sp>
        <p:nvSpPr>
          <p:cNvPr id="9" name="Rectangle 8">
            <a:extLst>
              <a:ext uri="{FF2B5EF4-FFF2-40B4-BE49-F238E27FC236}">
                <a16:creationId xmlns:a16="http://schemas.microsoft.com/office/drawing/2014/main" id="{7F2BB5C1-1079-0A49-BDA1-101596969D5F}"/>
              </a:ext>
            </a:extLst>
          </p:cNvPr>
          <p:cNvSpPr/>
          <p:nvPr userDrawn="1"/>
        </p:nvSpPr>
        <p:spPr>
          <a:xfrm>
            <a:off x="1" y="1604800"/>
            <a:ext cx="12192000" cy="5253201"/>
          </a:xfrm>
          <a:prstGeom prst="rect">
            <a:avLst/>
          </a:prstGeom>
          <a:gradFill>
            <a:gsLst>
              <a:gs pos="0">
                <a:srgbClr val="201E51">
                  <a:alpha val="80000"/>
                </a:srgbClr>
              </a:gs>
              <a:gs pos="100000">
                <a:srgbClr val="201E51">
                  <a:alpha val="0"/>
                </a:srgb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280"/>
          </a:p>
        </p:txBody>
      </p:sp>
      <p:sp>
        <p:nvSpPr>
          <p:cNvPr id="10" name="Title 1">
            <a:extLst>
              <a:ext uri="{FF2B5EF4-FFF2-40B4-BE49-F238E27FC236}">
                <a16:creationId xmlns:a16="http://schemas.microsoft.com/office/drawing/2014/main" id="{BCDE1BE7-9A4D-124C-9A07-9759C7918558}"/>
              </a:ext>
            </a:extLst>
          </p:cNvPr>
          <p:cNvSpPr>
            <a:spLocks noGrp="1"/>
          </p:cNvSpPr>
          <p:nvPr>
            <p:ph type="title"/>
          </p:nvPr>
        </p:nvSpPr>
        <p:spPr>
          <a:xfrm>
            <a:off x="1" y="3837716"/>
            <a:ext cx="12192000" cy="577081"/>
          </a:xfrm>
          <a:prstGeom prst="rect">
            <a:avLst/>
          </a:prstGeom>
        </p:spPr>
        <p:txBody>
          <a:bodyPr vert="horz" wrap="square" lIns="360000" tIns="0" rIns="360000" bIns="0" rtlCol="0" anchor="t">
            <a:spAutoFit/>
          </a:bodyPr>
          <a:lstStyle>
            <a:lvl1pPr algn="l">
              <a:defRPr lang="en-US" sz="4054" b="1" i="0" u="none" dirty="0">
                <a:solidFill>
                  <a:schemeClr val="bg1"/>
                </a:solidFill>
                <a:latin typeface="Dubai Regular"/>
                <a:cs typeface="Dubai Regular"/>
              </a:defRPr>
            </a:lvl1pPr>
          </a:lstStyle>
          <a:p>
            <a:pPr marL="0" lvl="0" algn="l"/>
            <a:r>
              <a:rPr lang="en-GB" dirty="0"/>
              <a:t>Click to edit Master title style</a:t>
            </a:r>
            <a:endParaRPr lang="en-US" dirty="0"/>
          </a:p>
        </p:txBody>
      </p:sp>
      <p:grpSp>
        <p:nvGrpSpPr>
          <p:cNvPr id="2" name="Group 1">
            <a:extLst>
              <a:ext uri="{FF2B5EF4-FFF2-40B4-BE49-F238E27FC236}">
                <a16:creationId xmlns:a16="http://schemas.microsoft.com/office/drawing/2014/main" id="{B11823EF-BB81-394C-ACD2-4E2A3DC31B49}"/>
              </a:ext>
            </a:extLst>
          </p:cNvPr>
          <p:cNvGrpSpPr/>
          <p:nvPr userDrawn="1"/>
        </p:nvGrpSpPr>
        <p:grpSpPr>
          <a:xfrm>
            <a:off x="5472002" y="3724412"/>
            <a:ext cx="6720000" cy="3138208"/>
            <a:chOff x="4104001" y="2793309"/>
            <a:chExt cx="5040000" cy="2353656"/>
          </a:xfrm>
        </p:grpSpPr>
        <p:sp>
          <p:nvSpPr>
            <p:cNvPr id="8" name="Rectangle 12">
              <a:extLst>
                <a:ext uri="{FF2B5EF4-FFF2-40B4-BE49-F238E27FC236}">
                  <a16:creationId xmlns:a16="http://schemas.microsoft.com/office/drawing/2014/main" id="{7316C7DA-6C3F-4D48-9011-BD8354280A5A}"/>
                </a:ext>
              </a:extLst>
            </p:cNvPr>
            <p:cNvSpPr>
              <a:spLocks noChangeAspect="1"/>
            </p:cNvSpPr>
            <p:nvPr userDrawn="1"/>
          </p:nvSpPr>
          <p:spPr>
            <a:xfrm rot="10800000">
              <a:off x="4104001" y="2793309"/>
              <a:ext cx="5040000" cy="2350192"/>
            </a:xfrm>
            <a:custGeom>
              <a:avLst/>
              <a:gdLst/>
              <a:ahLst/>
              <a:cxnLst/>
              <a:rect l="l" t="t" r="r" b="b"/>
              <a:pathLst>
                <a:path w="6359226" h="2965357">
                  <a:moveTo>
                    <a:pt x="0" y="2965357"/>
                  </a:moveTo>
                  <a:lnTo>
                    <a:pt x="0" y="0"/>
                  </a:lnTo>
                  <a:lnTo>
                    <a:pt x="6359226"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32000" rIns="0" bIns="93600" rtlCol="0" anchor="ctr"/>
            <a:lstStyle/>
            <a:p>
              <a:pPr marL="0" indent="0" algn="l">
                <a:lnSpc>
                  <a:spcPct val="90000"/>
                </a:lnSpc>
                <a:buFont typeface="Arial"/>
                <a:buNone/>
              </a:pPr>
              <a:endParaRPr lang="en-US" sz="4054" b="0" dirty="0">
                <a:solidFill>
                  <a:schemeClr val="bg1"/>
                </a:solidFill>
                <a:latin typeface="Dubai Bold"/>
                <a:cs typeface="Dubai Bold"/>
              </a:endParaRPr>
            </a:p>
          </p:txBody>
        </p:sp>
        <p:sp>
          <p:nvSpPr>
            <p:cNvPr id="14" name="Rectangle 12"/>
            <p:cNvSpPr>
              <a:spLocks noChangeAspect="1"/>
            </p:cNvSpPr>
            <p:nvPr userDrawn="1"/>
          </p:nvSpPr>
          <p:spPr>
            <a:xfrm rot="10800000">
              <a:off x="4464000" y="2961179"/>
              <a:ext cx="4680000" cy="2182321"/>
            </a:xfrm>
            <a:custGeom>
              <a:avLst/>
              <a:gdLst/>
              <a:ahLst/>
              <a:cxnLst/>
              <a:rect l="l" t="t" r="r" b="b"/>
              <a:pathLst>
                <a:path w="6359226" h="2965357">
                  <a:moveTo>
                    <a:pt x="0" y="2965357"/>
                  </a:moveTo>
                  <a:lnTo>
                    <a:pt x="0" y="0"/>
                  </a:lnTo>
                  <a:lnTo>
                    <a:pt x="6359226" y="0"/>
                  </a:lnTo>
                  <a:close/>
                </a:path>
              </a:pathLst>
            </a:custGeom>
            <a:solidFill>
              <a:srgbClr val="686E9F"/>
            </a:solidFill>
            <a:ln>
              <a:noFill/>
            </a:ln>
            <a:effectLst/>
          </p:spPr>
          <p:style>
            <a:lnRef idx="1">
              <a:schemeClr val="accent1"/>
            </a:lnRef>
            <a:fillRef idx="3">
              <a:schemeClr val="accent1"/>
            </a:fillRef>
            <a:effectRef idx="2">
              <a:schemeClr val="accent1"/>
            </a:effectRef>
            <a:fontRef idx="minor">
              <a:schemeClr val="lt1"/>
            </a:fontRef>
          </p:style>
          <p:txBody>
            <a:bodyPr lIns="432000" rIns="0" bIns="93600" rtlCol="0" anchor="ctr"/>
            <a:lstStyle/>
            <a:p>
              <a:pPr marL="0" indent="0" algn="l">
                <a:lnSpc>
                  <a:spcPct val="90000"/>
                </a:lnSpc>
                <a:buFont typeface="Arial"/>
                <a:buNone/>
              </a:pPr>
              <a:endParaRPr lang="en-US" sz="4054" b="0" dirty="0">
                <a:solidFill>
                  <a:schemeClr val="bg1"/>
                </a:solidFill>
                <a:latin typeface="Dubai Bold"/>
                <a:cs typeface="Dubai Bold"/>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67138" y="4443958"/>
              <a:ext cx="2312524" cy="703007"/>
            </a:xfrm>
            <a:prstGeom prst="rect">
              <a:avLst/>
            </a:prstGeom>
          </p:spPr>
        </p:pic>
      </p:grpSp>
      <p:sp>
        <p:nvSpPr>
          <p:cNvPr id="4" name="Text Placeholder 3">
            <a:extLst>
              <a:ext uri="{FF2B5EF4-FFF2-40B4-BE49-F238E27FC236}">
                <a16:creationId xmlns:a16="http://schemas.microsoft.com/office/drawing/2014/main" id="{0B4C8C59-12C3-C645-A709-53A4FCE16BC8}"/>
              </a:ext>
            </a:extLst>
          </p:cNvPr>
          <p:cNvSpPr>
            <a:spLocks noGrp="1"/>
          </p:cNvSpPr>
          <p:nvPr>
            <p:ph type="body" sz="quarter" idx="11" hasCustomPrompt="1"/>
          </p:nvPr>
        </p:nvSpPr>
        <p:spPr>
          <a:xfrm>
            <a:off x="1" y="4512903"/>
            <a:ext cx="8592276" cy="360548"/>
          </a:xfrm>
          <a:prstGeom prst="rect">
            <a:avLst/>
          </a:prstGeom>
        </p:spPr>
        <p:txBody>
          <a:bodyPr wrap="square" lIns="360000" tIns="0" rIns="0" bIns="0">
            <a:spAutoFit/>
          </a:bodyPr>
          <a:lstStyle>
            <a:lvl1pPr marL="0" indent="0">
              <a:buNone/>
              <a:defRPr sz="2533">
                <a:solidFill>
                  <a:schemeClr val="bg1"/>
                </a:solidFill>
                <a:latin typeface="Dubai" panose="020B0503030403030204" pitchFamily="34" charset="-78"/>
                <a:cs typeface="Dubai" panose="020B0503030403030204" pitchFamily="34" charset="-78"/>
              </a:defRPr>
            </a:lvl1pPr>
            <a:lvl2pPr>
              <a:defRPr sz="2533">
                <a:solidFill>
                  <a:schemeClr val="bg1"/>
                </a:solidFill>
                <a:latin typeface="Dubai" panose="020B0503030403030204" pitchFamily="34" charset="-78"/>
                <a:cs typeface="Dubai" panose="020B0503030403030204" pitchFamily="34" charset="-78"/>
              </a:defRPr>
            </a:lvl2pPr>
            <a:lvl3pPr>
              <a:defRPr sz="2533">
                <a:solidFill>
                  <a:schemeClr val="bg1"/>
                </a:solidFill>
                <a:latin typeface="Dubai" panose="020B0503030403030204" pitchFamily="34" charset="-78"/>
                <a:cs typeface="Dubai" panose="020B0503030403030204" pitchFamily="34" charset="-78"/>
              </a:defRPr>
            </a:lvl3pPr>
            <a:lvl4pPr>
              <a:defRPr sz="2533">
                <a:solidFill>
                  <a:schemeClr val="bg1"/>
                </a:solidFill>
                <a:latin typeface="Dubai" panose="020B0503030403030204" pitchFamily="34" charset="-78"/>
                <a:cs typeface="Dubai" panose="020B0503030403030204" pitchFamily="34" charset="-78"/>
              </a:defRPr>
            </a:lvl4pPr>
            <a:lvl5pPr>
              <a:defRPr sz="2533">
                <a:solidFill>
                  <a:schemeClr val="bg1"/>
                </a:solidFill>
                <a:latin typeface="Dubai" panose="020B0503030403030204" pitchFamily="34" charset="-78"/>
                <a:cs typeface="Dubai" panose="020B0503030403030204" pitchFamily="34" charset="-78"/>
              </a:defRPr>
            </a:lvl5pPr>
          </a:lstStyle>
          <a:p>
            <a:pPr lvl="0"/>
            <a:r>
              <a:rPr lang="en-US" dirty="0"/>
              <a:t>Subheading</a:t>
            </a:r>
            <a:endParaRPr lang="en-GB" dirty="0"/>
          </a:p>
        </p:txBody>
      </p:sp>
    </p:spTree>
    <p:extLst>
      <p:ext uri="{BB962C8B-B14F-4D97-AF65-F5344CB8AC3E}">
        <p14:creationId xmlns:p14="http://schemas.microsoft.com/office/powerpoint/2010/main" val="242007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5" name="Freeform 24">
            <a:extLst>
              <a:ext uri="{FF2B5EF4-FFF2-40B4-BE49-F238E27FC236}">
                <a16:creationId xmlns:a16="http://schemas.microsoft.com/office/drawing/2014/main" id="{3385AF0C-D276-1142-9B23-82CF41A640E2}"/>
              </a:ext>
            </a:extLst>
          </p:cNvPr>
          <p:cNvSpPr>
            <a:spLocks noChangeAspect="1"/>
          </p:cNvSpPr>
          <p:nvPr userDrawn="1"/>
        </p:nvSpPr>
        <p:spPr>
          <a:xfrm>
            <a:off x="8640004" y="5"/>
            <a:ext cx="3552001" cy="720002"/>
          </a:xfrm>
          <a:custGeom>
            <a:avLst/>
            <a:gdLst>
              <a:gd name="connsiteX0" fmla="*/ 1599019 w 2664001"/>
              <a:gd name="connsiteY0" fmla="*/ 0 h 540001"/>
              <a:gd name="connsiteX1" fmla="*/ 2412481 w 2664001"/>
              <a:gd name="connsiteY1" fmla="*/ 0 h 540001"/>
              <a:gd name="connsiteX2" fmla="*/ 2442730 w 2664001"/>
              <a:gd name="connsiteY2" fmla="*/ 0 h 540001"/>
              <a:gd name="connsiteX3" fmla="*/ 2664001 w 2664001"/>
              <a:gd name="connsiteY3" fmla="*/ 0 h 540001"/>
              <a:gd name="connsiteX4" fmla="*/ 2664001 w 2664001"/>
              <a:gd name="connsiteY4" fmla="*/ 539999 h 540001"/>
              <a:gd name="connsiteX5" fmla="*/ 2442730 w 2664001"/>
              <a:gd name="connsiteY5" fmla="*/ 539999 h 540001"/>
              <a:gd name="connsiteX6" fmla="*/ 2412481 w 2664001"/>
              <a:gd name="connsiteY6" fmla="*/ 539999 h 540001"/>
              <a:gd name="connsiteX7" fmla="*/ 1599019 w 2664001"/>
              <a:gd name="connsiteY7" fmla="*/ 539999 h 540001"/>
              <a:gd name="connsiteX8" fmla="*/ 1599019 w 2664001"/>
              <a:gd name="connsiteY8" fmla="*/ 540001 h 540001"/>
              <a:gd name="connsiteX9" fmla="*/ 0 w 2664001"/>
              <a:gd name="connsiteY9" fmla="*/ 540001 h 540001"/>
              <a:gd name="connsiteX10" fmla="*/ 1158033 w 2664001"/>
              <a:gd name="connsiteY10" fmla="*/ 1 h 540001"/>
              <a:gd name="connsiteX11" fmla="*/ 1599019 w 2664001"/>
              <a:gd name="connsiteY11" fmla="*/ 1 h 54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4001" h="540001">
                <a:moveTo>
                  <a:pt x="1599019" y="0"/>
                </a:moveTo>
                <a:lnTo>
                  <a:pt x="2412481" y="0"/>
                </a:lnTo>
                <a:lnTo>
                  <a:pt x="2442730" y="0"/>
                </a:lnTo>
                <a:lnTo>
                  <a:pt x="2664001" y="0"/>
                </a:lnTo>
                <a:lnTo>
                  <a:pt x="2664001" y="539999"/>
                </a:lnTo>
                <a:lnTo>
                  <a:pt x="2442730" y="539999"/>
                </a:lnTo>
                <a:lnTo>
                  <a:pt x="2412481" y="539999"/>
                </a:lnTo>
                <a:lnTo>
                  <a:pt x="1599019" y="539999"/>
                </a:lnTo>
                <a:lnTo>
                  <a:pt x="1599019" y="540001"/>
                </a:lnTo>
                <a:lnTo>
                  <a:pt x="0" y="540001"/>
                </a:lnTo>
                <a:lnTo>
                  <a:pt x="1158033" y="1"/>
                </a:lnTo>
                <a:lnTo>
                  <a:pt x="1599019" y="1"/>
                </a:lnTo>
                <a:close/>
              </a:path>
            </a:pathLst>
          </a:custGeom>
          <a:solidFill>
            <a:srgbClr val="FED10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228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80002" y="144001"/>
            <a:ext cx="1813655" cy="551351"/>
          </a:xfrm>
          <a:prstGeom prst="rect">
            <a:avLst/>
          </a:prstGeom>
        </p:spPr>
      </p:pic>
      <p:sp>
        <p:nvSpPr>
          <p:cNvPr id="27" name="Freeform 26">
            <a:extLst>
              <a:ext uri="{FF2B5EF4-FFF2-40B4-BE49-F238E27FC236}">
                <a16:creationId xmlns:a16="http://schemas.microsoft.com/office/drawing/2014/main" id="{223E7B92-2EF7-1F49-A27A-94DEFFFAD935}"/>
              </a:ext>
            </a:extLst>
          </p:cNvPr>
          <p:cNvSpPr>
            <a:spLocks noChangeAspect="1"/>
          </p:cNvSpPr>
          <p:nvPr userDrawn="1"/>
        </p:nvSpPr>
        <p:spPr>
          <a:xfrm>
            <a:off x="1" y="-1"/>
            <a:ext cx="9938734" cy="720000"/>
          </a:xfrm>
          <a:custGeom>
            <a:avLst/>
            <a:gdLst>
              <a:gd name="connsiteX0" fmla="*/ 0 w 7454051"/>
              <a:gd name="connsiteY0" fmla="*/ 0 h 540000"/>
              <a:gd name="connsiteX1" fmla="*/ 1274749 w 7454051"/>
              <a:gd name="connsiteY1" fmla="*/ 0 h 540000"/>
              <a:gd name="connsiteX2" fmla="*/ 1857901 w 7454051"/>
              <a:gd name="connsiteY2" fmla="*/ 0 h 540000"/>
              <a:gd name="connsiteX3" fmla="*/ 2332631 w 7454051"/>
              <a:gd name="connsiteY3" fmla="*/ 0 h 540000"/>
              <a:gd name="connsiteX4" fmla="*/ 3478766 w 7454051"/>
              <a:gd name="connsiteY4" fmla="*/ 0 h 540000"/>
              <a:gd name="connsiteX5" fmla="*/ 7454051 w 7454051"/>
              <a:gd name="connsiteY5" fmla="*/ 0 h 540000"/>
              <a:gd name="connsiteX6" fmla="*/ 6296019 w 7454051"/>
              <a:gd name="connsiteY6" fmla="*/ 540000 h 540000"/>
              <a:gd name="connsiteX7" fmla="*/ 0 w 7454051"/>
              <a:gd name="connsiteY7" fmla="*/ 540000 h 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4051" h="540000">
                <a:moveTo>
                  <a:pt x="0" y="0"/>
                </a:moveTo>
                <a:lnTo>
                  <a:pt x="1274749" y="0"/>
                </a:lnTo>
                <a:lnTo>
                  <a:pt x="1857901" y="0"/>
                </a:lnTo>
                <a:lnTo>
                  <a:pt x="2332631" y="0"/>
                </a:lnTo>
                <a:lnTo>
                  <a:pt x="3478766" y="0"/>
                </a:lnTo>
                <a:lnTo>
                  <a:pt x="7454051" y="0"/>
                </a:lnTo>
                <a:lnTo>
                  <a:pt x="6296019" y="540000"/>
                </a:lnTo>
                <a:lnTo>
                  <a:pt x="0" y="540000"/>
                </a:lnTo>
                <a:close/>
              </a:path>
            </a:pathLst>
          </a:custGeom>
          <a:solidFill>
            <a:srgbClr val="2C2D65"/>
          </a:solidFill>
          <a:ln>
            <a:noFill/>
          </a:ln>
          <a:effectLst/>
        </p:spPr>
        <p:style>
          <a:lnRef idx="1">
            <a:schemeClr val="accent1"/>
          </a:lnRef>
          <a:fillRef idx="3">
            <a:schemeClr val="accent1"/>
          </a:fillRef>
          <a:effectRef idx="2">
            <a:schemeClr val="accent1"/>
          </a:effectRef>
          <a:fontRef idx="minor">
            <a:schemeClr val="lt1"/>
          </a:fontRef>
        </p:style>
        <p:txBody>
          <a:bodyPr wrap="square" lIns="547112" rIns="0" bIns="118542" rtlCol="0" anchor="ctr">
            <a:noAutofit/>
          </a:bodyPr>
          <a:lstStyle/>
          <a:p>
            <a:pPr marL="0" indent="0" algn="l">
              <a:lnSpc>
                <a:spcPct val="90000"/>
              </a:lnSpc>
              <a:buFont typeface="Arial"/>
              <a:buNone/>
            </a:pPr>
            <a:endParaRPr lang="en-US" sz="4053" b="0" dirty="0">
              <a:solidFill>
                <a:schemeClr val="bg1"/>
              </a:solidFill>
              <a:latin typeface="Dubai Bold"/>
              <a:cs typeface="Dubai Bold"/>
            </a:endParaRPr>
          </a:p>
        </p:txBody>
      </p:sp>
      <p:sp>
        <p:nvSpPr>
          <p:cNvPr id="15" name="Text Placeholder 6">
            <a:extLst>
              <a:ext uri="{FF2B5EF4-FFF2-40B4-BE49-F238E27FC236}">
                <a16:creationId xmlns:a16="http://schemas.microsoft.com/office/drawing/2014/main" id="{0ADA4C2E-FF57-C249-8C88-F52A468382CA}"/>
              </a:ext>
            </a:extLst>
          </p:cNvPr>
          <p:cNvSpPr>
            <a:spLocks noGrp="1"/>
          </p:cNvSpPr>
          <p:nvPr>
            <p:ph type="body" sz="quarter" idx="13"/>
          </p:nvPr>
        </p:nvSpPr>
        <p:spPr>
          <a:xfrm>
            <a:off x="1" y="720000"/>
            <a:ext cx="12183463" cy="432664"/>
          </a:xfrm>
          <a:prstGeom prst="rect">
            <a:avLst/>
          </a:prstGeom>
          <a:gradFill>
            <a:gsLst>
              <a:gs pos="0">
                <a:srgbClr val="686E9F">
                  <a:alpha val="30000"/>
                </a:srgbClr>
              </a:gs>
              <a:gs pos="70000">
                <a:srgbClr val="686E9F">
                  <a:alpha val="0"/>
                </a:srgbClr>
              </a:gs>
            </a:gsLst>
            <a:lin ang="0" scaled="0"/>
          </a:gradFill>
        </p:spPr>
        <p:txBody>
          <a:bodyPr wrap="square" lIns="360000" tIns="72000" rIns="90000" bIns="36000" anchor="ctr">
            <a:noAutofit/>
          </a:bodyPr>
          <a:lstStyle>
            <a:lvl1pPr marL="0" indent="0">
              <a:buNone/>
              <a:defRPr sz="2026" b="1">
                <a:solidFill>
                  <a:srgbClr val="686E9F"/>
                </a:solidFill>
                <a:latin typeface="Dubai" panose="020B0503030403030204" pitchFamily="34" charset="-78"/>
                <a:cs typeface="Dubai" panose="020B0503030403030204" pitchFamily="34" charset="-78"/>
              </a:defRPr>
            </a:lvl1pPr>
            <a:lvl2pPr>
              <a:defRPr sz="1774">
                <a:latin typeface="Dubai" panose="020B0503030403030204" pitchFamily="34" charset="-78"/>
                <a:cs typeface="Dubai" panose="020B0503030403030204" pitchFamily="34" charset="-78"/>
              </a:defRPr>
            </a:lvl2pPr>
            <a:lvl3pPr>
              <a:defRPr sz="1774">
                <a:latin typeface="Dubai" panose="020B0503030403030204" pitchFamily="34" charset="-78"/>
                <a:cs typeface="Dubai" panose="020B0503030403030204" pitchFamily="34" charset="-78"/>
              </a:defRPr>
            </a:lvl3pPr>
            <a:lvl4pPr>
              <a:defRPr sz="1774">
                <a:latin typeface="Dubai" panose="020B0503030403030204" pitchFamily="34" charset="-78"/>
                <a:cs typeface="Dubai" panose="020B0503030403030204" pitchFamily="34" charset="-78"/>
              </a:defRPr>
            </a:lvl4pPr>
            <a:lvl5pPr>
              <a:defRPr sz="1774">
                <a:latin typeface="Dubai" panose="020B0503030403030204" pitchFamily="34" charset="-78"/>
                <a:cs typeface="Dubai" panose="020B0503030403030204" pitchFamily="34" charset="-78"/>
              </a:defRPr>
            </a:lvl5pPr>
          </a:lstStyle>
          <a:p>
            <a:pPr lvl="0"/>
            <a:r>
              <a:rPr lang="en-US" dirty="0"/>
              <a:t>Edit Master text styles</a:t>
            </a:r>
            <a:endParaRPr lang="en-GB" dirty="0"/>
          </a:p>
        </p:txBody>
      </p:sp>
      <p:sp>
        <p:nvSpPr>
          <p:cNvPr id="16" name="Text Placeholder 4">
            <a:extLst>
              <a:ext uri="{FF2B5EF4-FFF2-40B4-BE49-F238E27FC236}">
                <a16:creationId xmlns:a16="http://schemas.microsoft.com/office/drawing/2014/main" id="{BD6394F8-7315-744B-900A-B6C4815474D3}"/>
              </a:ext>
            </a:extLst>
          </p:cNvPr>
          <p:cNvSpPr>
            <a:spLocks noGrp="1"/>
          </p:cNvSpPr>
          <p:nvPr>
            <p:ph type="body" sz="quarter" idx="12"/>
          </p:nvPr>
        </p:nvSpPr>
        <p:spPr>
          <a:xfrm>
            <a:off x="2" y="1151999"/>
            <a:ext cx="12183464" cy="1627025"/>
          </a:xfrm>
          <a:prstGeom prst="rect">
            <a:avLst/>
          </a:prstGeom>
        </p:spPr>
        <p:txBody>
          <a:bodyPr wrap="square" lIns="360000" tIns="180000" rIns="324000" bIns="0">
            <a:spAutoFit/>
          </a:bodyPr>
          <a:lstStyle>
            <a:lvl1pPr marL="273573" indent="-273573">
              <a:spcBef>
                <a:spcPts val="0"/>
              </a:spcBef>
              <a:defRPr sz="2532">
                <a:solidFill>
                  <a:srgbClr val="2C2D65"/>
                </a:solidFill>
                <a:latin typeface="Dubai" panose="020B0503030403030204" pitchFamily="34" charset="-78"/>
                <a:cs typeface="Dubai" panose="020B0503030403030204" pitchFamily="34" charset="-78"/>
              </a:defRPr>
            </a:lvl1pPr>
            <a:lvl2pPr marL="547145" indent="-227978">
              <a:spcBef>
                <a:spcPts val="0"/>
              </a:spcBef>
              <a:buFont typeface="Arial" panose="020B0604020202020204" pitchFamily="34" charset="0"/>
              <a:buChar char="•"/>
              <a:defRPr sz="2280">
                <a:solidFill>
                  <a:srgbClr val="2C2D65"/>
                </a:solidFill>
                <a:latin typeface="Dubai" panose="020B0503030403030204" pitchFamily="34" charset="-78"/>
                <a:cs typeface="Dubai" panose="020B0503030403030204" pitchFamily="34" charset="-78"/>
              </a:defRPr>
            </a:lvl2pPr>
            <a:lvl3pPr marL="820718" indent="-205180">
              <a:spcBef>
                <a:spcPts val="0"/>
              </a:spcBef>
              <a:buFont typeface="Arial" panose="020B0604020202020204" pitchFamily="34" charset="0"/>
              <a:buChar char="•"/>
              <a:defRPr sz="2026">
                <a:solidFill>
                  <a:srgbClr val="2C2D65"/>
                </a:solidFill>
                <a:latin typeface="Dubai" panose="020B0503030403030204" pitchFamily="34" charset="-78"/>
                <a:cs typeface="Dubai" panose="020B0503030403030204" pitchFamily="34" charset="-78"/>
              </a:defRPr>
            </a:lvl3pPr>
            <a:lvl4pPr marL="1094291" indent="-182381">
              <a:spcBef>
                <a:spcPts val="0"/>
              </a:spcBef>
              <a:buFont typeface="Arial" panose="020B0604020202020204" pitchFamily="34" charset="0"/>
              <a:buChar char="•"/>
              <a:defRPr sz="1774">
                <a:solidFill>
                  <a:srgbClr val="2C2D65"/>
                </a:solidFill>
                <a:latin typeface="Dubai" panose="020B0503030403030204" pitchFamily="34" charset="-78"/>
                <a:cs typeface="Dubai" panose="020B0503030403030204" pitchFamily="34" charset="-78"/>
              </a:defRPr>
            </a:lvl4pPr>
            <a:lvl5pPr marL="1367863" indent="-182381">
              <a:spcBef>
                <a:spcPts val="0"/>
              </a:spcBef>
              <a:buFont typeface="Arial" panose="020B0604020202020204" pitchFamily="34" charset="0"/>
              <a:buChar char="•"/>
              <a:defRPr sz="1774">
                <a:solidFill>
                  <a:srgbClr val="2C2D65"/>
                </a:solidFill>
                <a:latin typeface="Dubai" panose="020B0503030403030204" pitchFamily="34" charset="-78"/>
                <a:cs typeface="Dubai" panose="020B0503030403030204" pitchFamily="34"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Slide Number Placeholder 1">
            <a:extLst>
              <a:ext uri="{FF2B5EF4-FFF2-40B4-BE49-F238E27FC236}">
                <a16:creationId xmlns:a16="http://schemas.microsoft.com/office/drawing/2014/main" id="{28470487-E67D-CB4C-B5CD-19F9540170E1}"/>
              </a:ext>
            </a:extLst>
          </p:cNvPr>
          <p:cNvSpPr>
            <a:spLocks noGrp="1"/>
          </p:cNvSpPr>
          <p:nvPr>
            <p:ph type="sldNum" sz="quarter" idx="10"/>
          </p:nvPr>
        </p:nvSpPr>
        <p:spPr>
          <a:xfrm>
            <a:off x="11088557" y="6534596"/>
            <a:ext cx="1094910" cy="323409"/>
          </a:xfrm>
          <a:prstGeom prst="rect">
            <a:avLst/>
          </a:prstGeom>
        </p:spPr>
        <p:txBody>
          <a:bodyPr wrap="square" lIns="0" tIns="0" rIns="360000" bIns="108000" anchor="b">
            <a:spAutoFit/>
          </a:bodyPr>
          <a:lstStyle>
            <a:lvl1pPr algn="r">
              <a:defRPr sz="1393" b="0">
                <a:solidFill>
                  <a:srgbClr val="FED100"/>
                </a:solidFill>
                <a:latin typeface="Dubai Regular"/>
                <a:cs typeface="Dubai Regular"/>
              </a:defRPr>
            </a:lvl1pPr>
          </a:lstStyle>
          <a:p>
            <a:fld id="{3A598984-CBC5-DC47-9ABC-6FA2AB59FBFF}" type="slidenum">
              <a:rPr lang="en-US" smtClean="0"/>
              <a:pPr/>
              <a:t>‹#›</a:t>
            </a:fld>
            <a:endParaRPr lang="en-US" dirty="0"/>
          </a:p>
        </p:txBody>
      </p:sp>
      <p:sp>
        <p:nvSpPr>
          <p:cNvPr id="18" name="Footer Placeholder 2">
            <a:extLst>
              <a:ext uri="{FF2B5EF4-FFF2-40B4-BE49-F238E27FC236}">
                <a16:creationId xmlns:a16="http://schemas.microsoft.com/office/drawing/2014/main" id="{66C4B132-35A2-8948-855A-AC232FFE5728}"/>
              </a:ext>
            </a:extLst>
          </p:cNvPr>
          <p:cNvSpPr>
            <a:spLocks noGrp="1"/>
          </p:cNvSpPr>
          <p:nvPr>
            <p:ph type="ftr" sz="quarter" idx="11"/>
          </p:nvPr>
        </p:nvSpPr>
        <p:spPr>
          <a:xfrm>
            <a:off x="-9233" y="6487564"/>
            <a:ext cx="10080000" cy="371109"/>
          </a:xfrm>
        </p:spPr>
        <p:txBody>
          <a:bodyPr lIns="360000" bIns="108000" anchor="b"/>
          <a:lstStyle>
            <a:lvl1pPr>
              <a:defRPr sz="1393">
                <a:solidFill>
                  <a:srgbClr val="FED100"/>
                </a:solidFill>
              </a:defRPr>
            </a:lvl1pPr>
          </a:lstStyle>
          <a:p>
            <a:pPr>
              <a:spcBef>
                <a:spcPct val="0"/>
              </a:spcBef>
            </a:pPr>
            <a:r>
              <a:rPr lang="en-GB" dirty="0"/>
              <a:t>PRESENTATION TITLE • DD Month YYYY</a:t>
            </a:r>
          </a:p>
        </p:txBody>
      </p:sp>
      <p:sp>
        <p:nvSpPr>
          <p:cNvPr id="19" name="Title Placeholder 1">
            <a:extLst>
              <a:ext uri="{FF2B5EF4-FFF2-40B4-BE49-F238E27FC236}">
                <a16:creationId xmlns:a16="http://schemas.microsoft.com/office/drawing/2014/main" id="{0740FC0C-62C8-9043-8E65-299946CDAF5F}"/>
              </a:ext>
            </a:extLst>
          </p:cNvPr>
          <p:cNvSpPr>
            <a:spLocks noGrp="1"/>
          </p:cNvSpPr>
          <p:nvPr>
            <p:ph type="title"/>
          </p:nvPr>
        </p:nvSpPr>
        <p:spPr>
          <a:xfrm>
            <a:off x="-9233" y="7949"/>
            <a:ext cx="8649234" cy="578277"/>
          </a:xfrm>
          <a:prstGeom prst="rect">
            <a:avLst/>
          </a:prstGeom>
        </p:spPr>
        <p:txBody>
          <a:bodyPr vert="horz" wrap="square" lIns="360000" tIns="144000" rIns="0" bIns="36000" rtlCol="0" anchor="t">
            <a:spAutoFit/>
          </a:bodyPr>
          <a:lstStyle>
            <a:lvl1pPr algn="l">
              <a:defRPr sz="2786" b="1" i="0">
                <a:solidFill>
                  <a:srgbClr val="FFFFFF"/>
                </a:solidFill>
                <a:latin typeface="Dubai" panose="020B0503030403030204" pitchFamily="34" charset="-78"/>
                <a:cs typeface="Dubai" panose="020B0503030403030204" pitchFamily="34" charset="-78"/>
              </a:defRPr>
            </a:lvl1pPr>
          </a:lstStyle>
          <a:p>
            <a:r>
              <a:rPr lang="en-US" dirty="0"/>
              <a:t>Click to edit Master title style</a:t>
            </a:r>
          </a:p>
        </p:txBody>
      </p:sp>
    </p:spTree>
    <p:extLst>
      <p:ext uri="{BB962C8B-B14F-4D97-AF65-F5344CB8AC3E}">
        <p14:creationId xmlns:p14="http://schemas.microsoft.com/office/powerpoint/2010/main" val="3195077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C27B39FA-8368-AE4B-8463-0404620427E4}"/>
              </a:ext>
            </a:extLst>
          </p:cNvPr>
          <p:cNvSpPr/>
          <p:nvPr userDrawn="1"/>
        </p:nvSpPr>
        <p:spPr>
          <a:xfrm>
            <a:off x="275932" y="266420"/>
            <a:ext cx="11625272" cy="6310345"/>
          </a:xfrm>
          <a:prstGeom prst="rect">
            <a:avLst/>
          </a:prstGeom>
          <a:blipFill>
            <a:blip r:embed="rId2"/>
          </a:blipFill>
          <a:ln w="12700">
            <a:miter lim="400000"/>
          </a:ln>
        </p:spPr>
        <p:txBody>
          <a:bodyPr lIns="67855" tIns="67855" rIns="67855" bIns="67855" anchor="ctr"/>
          <a:lstStyle/>
          <a:p>
            <a:pPr algn="ctr">
              <a:defRPr sz="3200">
                <a:solidFill>
                  <a:srgbClr val="DCDEE0"/>
                </a:solidFill>
              </a:defRPr>
            </a:pPr>
            <a:endParaRPr sz="3040" dirty="0"/>
          </a:p>
        </p:txBody>
      </p:sp>
      <p:sp>
        <p:nvSpPr>
          <p:cNvPr id="25" name="Slide Number Placeholder 5"/>
          <p:cNvSpPr>
            <a:spLocks noGrp="1"/>
          </p:cNvSpPr>
          <p:nvPr>
            <p:ph type="sldNum" sz="quarter" idx="4"/>
          </p:nvPr>
        </p:nvSpPr>
        <p:spPr>
          <a:xfrm>
            <a:off x="4419600" y="6576771"/>
            <a:ext cx="2743200" cy="281236"/>
          </a:xfrm>
          <a:prstGeom prst="rect">
            <a:avLst/>
          </a:prstGeom>
          <a:ln>
            <a:noFill/>
          </a:ln>
        </p:spPr>
        <p:txBody>
          <a:bodyPr vert="horz" lIns="91440" tIns="45720" rIns="91440" bIns="45720" rtlCol="0" anchor="ctr"/>
          <a:lstStyle>
            <a:lvl1pPr algn="ctr">
              <a:defRPr sz="1140">
                <a:solidFill>
                  <a:schemeClr val="tx1">
                    <a:tint val="75000"/>
                  </a:schemeClr>
                </a:solidFill>
              </a:defRPr>
            </a:lvl1pPr>
          </a:lstStyle>
          <a:p>
            <a:fld id="{029693E0-8D65-CF4D-BC30-1BFBF95447DE}" type="slidenum">
              <a:rPr lang="en-US" smtClean="0"/>
              <a:pPr/>
              <a:t>‹#›</a:t>
            </a:fld>
            <a:endParaRPr lang="en-US"/>
          </a:p>
        </p:txBody>
      </p:sp>
      <p:sp>
        <p:nvSpPr>
          <p:cNvPr id="26" name="Right Triangle 25"/>
          <p:cNvSpPr/>
          <p:nvPr userDrawn="1"/>
        </p:nvSpPr>
        <p:spPr>
          <a:xfrm flipH="1">
            <a:off x="8174332" y="4862289"/>
            <a:ext cx="3740727" cy="172358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0"/>
          </a:p>
        </p:txBody>
      </p:sp>
      <p:pic>
        <p:nvPicPr>
          <p:cNvPr id="27" name="Image" descr="Image">
            <a:extLst>
              <a:ext uri="{FF2B5EF4-FFF2-40B4-BE49-F238E27FC236}">
                <a16:creationId xmlns:a16="http://schemas.microsoft.com/office/drawing/2014/main" id="{35A21491-016A-4040-870D-54E663AB0F76}"/>
              </a:ext>
            </a:extLst>
          </p:cNvPr>
          <p:cNvPicPr>
            <a:picLocks noChangeAspect="1"/>
          </p:cNvPicPr>
          <p:nvPr userDrawn="1"/>
        </p:nvPicPr>
        <p:blipFill>
          <a:blip r:embed="rId3"/>
          <a:stretch>
            <a:fillRect/>
          </a:stretch>
        </p:blipFill>
        <p:spPr>
          <a:xfrm>
            <a:off x="9822336" y="5968014"/>
            <a:ext cx="2078867" cy="608751"/>
          </a:xfrm>
          <a:prstGeom prst="rect">
            <a:avLst/>
          </a:prstGeom>
          <a:ln w="12700">
            <a:miter lim="400000"/>
          </a:ln>
        </p:spPr>
      </p:pic>
      <p:sp>
        <p:nvSpPr>
          <p:cNvPr id="28" name="Line">
            <a:extLst>
              <a:ext uri="{FF2B5EF4-FFF2-40B4-BE49-F238E27FC236}">
                <a16:creationId xmlns:a16="http://schemas.microsoft.com/office/drawing/2014/main" id="{D9FE343B-0F2B-904D-AC61-6AB94C65BA04}"/>
              </a:ext>
            </a:extLst>
          </p:cNvPr>
          <p:cNvSpPr/>
          <p:nvPr userDrawn="1"/>
        </p:nvSpPr>
        <p:spPr>
          <a:xfrm flipV="1">
            <a:off x="301192" y="3438420"/>
            <a:ext cx="4962789" cy="2642774"/>
          </a:xfrm>
          <a:prstGeom prst="line">
            <a:avLst/>
          </a:prstGeom>
          <a:ln w="25400">
            <a:solidFill>
              <a:schemeClr val="bg1"/>
            </a:solidFill>
            <a:miter lim="400000"/>
          </a:ln>
        </p:spPr>
        <p:txBody>
          <a:bodyPr lIns="67855" tIns="67855" rIns="67855" bIns="67855" anchor="ctr"/>
          <a:lstStyle/>
          <a:p>
            <a:pPr algn="ctr">
              <a:defRPr sz="3200"/>
            </a:pPr>
            <a:endParaRPr sz="3040"/>
          </a:p>
        </p:txBody>
      </p:sp>
      <p:sp>
        <p:nvSpPr>
          <p:cNvPr id="29" name="Line">
            <a:extLst>
              <a:ext uri="{FF2B5EF4-FFF2-40B4-BE49-F238E27FC236}">
                <a16:creationId xmlns:a16="http://schemas.microsoft.com/office/drawing/2014/main" id="{82191AA6-A33F-5542-9DC7-B555CB21EDFA}"/>
              </a:ext>
            </a:extLst>
          </p:cNvPr>
          <p:cNvSpPr/>
          <p:nvPr userDrawn="1"/>
        </p:nvSpPr>
        <p:spPr>
          <a:xfrm flipV="1">
            <a:off x="7062283" y="266418"/>
            <a:ext cx="4335062" cy="2205308"/>
          </a:xfrm>
          <a:prstGeom prst="line">
            <a:avLst/>
          </a:prstGeom>
          <a:ln w="25400">
            <a:solidFill>
              <a:schemeClr val="bg1"/>
            </a:solidFill>
            <a:miter lim="400000"/>
          </a:ln>
        </p:spPr>
        <p:txBody>
          <a:bodyPr lIns="67855" tIns="67855" rIns="67855" bIns="67855" anchor="ctr"/>
          <a:lstStyle/>
          <a:p>
            <a:pPr algn="ctr">
              <a:defRPr sz="3200"/>
            </a:pPr>
            <a:endParaRPr sz="3040"/>
          </a:p>
        </p:txBody>
      </p:sp>
      <p:sp>
        <p:nvSpPr>
          <p:cNvPr id="30" name="Thank you">
            <a:extLst>
              <a:ext uri="{FF2B5EF4-FFF2-40B4-BE49-F238E27FC236}">
                <a16:creationId xmlns:a16="http://schemas.microsoft.com/office/drawing/2014/main" id="{38E4D7EF-9C82-BF43-8E75-FCED1B153F52}"/>
              </a:ext>
            </a:extLst>
          </p:cNvPr>
          <p:cNvSpPr txBox="1"/>
          <p:nvPr userDrawn="1"/>
        </p:nvSpPr>
        <p:spPr>
          <a:xfrm>
            <a:off x="3857520" y="2595304"/>
            <a:ext cx="4928282" cy="1043437"/>
          </a:xfrm>
          <a:prstGeom prst="rect">
            <a:avLst/>
          </a:prstGeom>
          <a:ln w="12700">
            <a:miter lim="400000"/>
          </a:ln>
          <a:extLst>
            <a:ext uri="{C572A759-6A51-4108-AA02-DFA0A04FC94B}">
              <ma14:wrappingTextBoxFlag xmlns="" xmlns:ma14="http://schemas.microsoft.com/office/mac/drawingml/2011/main" val="1"/>
            </a:ext>
          </a:extLst>
        </p:spPr>
        <p:txBody>
          <a:bodyPr wrap="none" lIns="67855" tIns="67855" rIns="67855" bIns="67855" anchor="ctr">
            <a:spAutoFit/>
          </a:bodyPr>
          <a:lstStyle>
            <a:lvl1pPr marR="457200" algn="r" defTabSz="457200">
              <a:lnSpc>
                <a:spcPct val="70000"/>
              </a:lnSpc>
              <a:defRPr sz="13000" b="1">
                <a:solidFill>
                  <a:srgbClr val="FFDC19"/>
                </a:solidFill>
                <a:latin typeface="Arial"/>
                <a:ea typeface="Arial"/>
                <a:cs typeface="Arial"/>
                <a:sym typeface="Arial"/>
              </a:defRPr>
            </a:lvl1pPr>
          </a:lstStyle>
          <a:p>
            <a:pPr algn="ctr"/>
            <a:r>
              <a:rPr sz="7600" dirty="0">
                <a:latin typeface="Dubai" panose="020B0503030403030204" pitchFamily="34" charset="-78"/>
                <a:cs typeface="Dubai" panose="020B0503030403030204" pitchFamily="34" charset="-78"/>
              </a:rPr>
              <a:t>Thank you</a:t>
            </a:r>
          </a:p>
        </p:txBody>
      </p:sp>
    </p:spTree>
    <p:extLst>
      <p:ext uri="{BB962C8B-B14F-4D97-AF65-F5344CB8AC3E}">
        <p14:creationId xmlns:p14="http://schemas.microsoft.com/office/powerpoint/2010/main" val="60027531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6" name="Text Placeholder 2"/>
          <p:cNvSpPr>
            <a:spLocks noGrp="1"/>
          </p:cNvSpPr>
          <p:nvPr>
            <p:ph idx="1" hasCustomPrompt="1"/>
          </p:nvPr>
        </p:nvSpPr>
        <p:spPr>
          <a:xfrm>
            <a:off x="-9232" y="1223238"/>
            <a:ext cx="12201233" cy="549576"/>
          </a:xfrm>
          <a:prstGeom prst="rect">
            <a:avLst/>
          </a:prstGeom>
        </p:spPr>
        <p:txBody>
          <a:bodyPr vert="horz" wrap="square" lIns="432000" tIns="187200" rIns="360000" bIns="0" rtlCol="0" anchor="ctr">
            <a:spAutoFit/>
          </a:bodyPr>
          <a:lstStyle>
            <a:lvl1pPr algn="l">
              <a:defRPr lang="en-US" sz="2533" dirty="0" smtClean="0">
                <a:solidFill>
                  <a:srgbClr val="2C2D65"/>
                </a:solidFill>
                <a:latin typeface="Dubai Regular"/>
                <a:ea typeface="+mj-ea"/>
                <a:cs typeface="Dubai Regular"/>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dirty="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3253" y="6010596"/>
            <a:ext cx="2787535" cy="847411"/>
          </a:xfrm>
          <a:prstGeom prst="rect">
            <a:avLst/>
          </a:prstGeom>
        </p:spPr>
      </p:pic>
      <p:sp>
        <p:nvSpPr>
          <p:cNvPr id="8" name="Rectangle 13"/>
          <p:cNvSpPr/>
          <p:nvPr userDrawn="1"/>
        </p:nvSpPr>
        <p:spPr>
          <a:xfrm>
            <a:off x="9919143" y="356390"/>
            <a:ext cx="2272857" cy="767561"/>
          </a:xfrm>
          <a:custGeom>
            <a:avLst/>
            <a:gdLst/>
            <a:ahLst/>
            <a:cxnLst/>
            <a:rect l="l" t="t" r="r" b="b"/>
            <a:pathLst>
              <a:path w="1704643" h="575670">
                <a:moveTo>
                  <a:pt x="1234527" y="0"/>
                </a:moveTo>
                <a:lnTo>
                  <a:pt x="1704643" y="0"/>
                </a:lnTo>
                <a:lnTo>
                  <a:pt x="1704643" y="575670"/>
                </a:lnTo>
                <a:lnTo>
                  <a:pt x="0" y="575670"/>
                </a:lnTo>
                <a:close/>
              </a:path>
            </a:pathLst>
          </a:custGeom>
          <a:solidFill>
            <a:srgbClr val="686E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80"/>
          </a:p>
        </p:txBody>
      </p:sp>
      <p:sp>
        <p:nvSpPr>
          <p:cNvPr id="9" name="Rectangle 12"/>
          <p:cNvSpPr/>
          <p:nvPr userDrawn="1"/>
        </p:nvSpPr>
        <p:spPr>
          <a:xfrm>
            <a:off x="-1" y="356390"/>
            <a:ext cx="11153973" cy="767561"/>
          </a:xfrm>
          <a:custGeom>
            <a:avLst/>
            <a:gdLst/>
            <a:ahLst/>
            <a:cxnLst/>
            <a:rect l="l" t="t" r="r" b="b"/>
            <a:pathLst>
              <a:path w="8365480" h="575670">
                <a:moveTo>
                  <a:pt x="0" y="0"/>
                </a:moveTo>
                <a:lnTo>
                  <a:pt x="1777998" y="0"/>
                </a:lnTo>
                <a:lnTo>
                  <a:pt x="2399670" y="0"/>
                </a:lnTo>
                <a:lnTo>
                  <a:pt x="2905759" y="0"/>
                </a:lnTo>
                <a:lnTo>
                  <a:pt x="4127603" y="0"/>
                </a:lnTo>
                <a:lnTo>
                  <a:pt x="8365480" y="0"/>
                </a:lnTo>
                <a:lnTo>
                  <a:pt x="7130953" y="575670"/>
                </a:lnTo>
                <a:lnTo>
                  <a:pt x="0" y="575670"/>
                </a:lnTo>
                <a:close/>
              </a:path>
            </a:pathLst>
          </a:custGeom>
          <a:solidFill>
            <a:srgbClr val="FED100"/>
          </a:solidFill>
          <a:ln>
            <a:noFill/>
          </a:ln>
          <a:effectLst/>
        </p:spPr>
        <p:style>
          <a:lnRef idx="1">
            <a:schemeClr val="accent1"/>
          </a:lnRef>
          <a:fillRef idx="3">
            <a:schemeClr val="accent1"/>
          </a:fillRef>
          <a:effectRef idx="2">
            <a:schemeClr val="accent1"/>
          </a:effectRef>
          <a:fontRef idx="minor">
            <a:schemeClr val="lt1"/>
          </a:fontRef>
        </p:style>
        <p:txBody>
          <a:bodyPr lIns="547120" rIns="0" bIns="118543" rtlCol="0" anchor="ctr"/>
          <a:lstStyle/>
          <a:p>
            <a:pPr marL="0" indent="0" algn="l">
              <a:lnSpc>
                <a:spcPct val="90000"/>
              </a:lnSpc>
              <a:buFont typeface="Arial"/>
              <a:buNone/>
            </a:pPr>
            <a:endParaRPr lang="en-US" sz="4054" b="0" dirty="0">
              <a:solidFill>
                <a:schemeClr val="bg1"/>
              </a:solidFill>
              <a:latin typeface="Dubai Bold"/>
              <a:cs typeface="Dubai Bold"/>
            </a:endParaRPr>
          </a:p>
        </p:txBody>
      </p:sp>
      <p:sp>
        <p:nvSpPr>
          <p:cNvPr id="10" name="Title Placeholder 1"/>
          <p:cNvSpPr>
            <a:spLocks noGrp="1"/>
          </p:cNvSpPr>
          <p:nvPr>
            <p:ph type="title"/>
          </p:nvPr>
        </p:nvSpPr>
        <p:spPr>
          <a:xfrm>
            <a:off x="4" y="440861"/>
            <a:ext cx="9168341" cy="621711"/>
          </a:xfrm>
          <a:prstGeom prst="rect">
            <a:avLst/>
          </a:prstGeom>
        </p:spPr>
        <p:txBody>
          <a:bodyPr vert="horz" wrap="square" lIns="432000" tIns="46800" rIns="91440" bIns="140400" rtlCol="0" anchor="ctr">
            <a:spAutoFit/>
          </a:bodyPr>
          <a:lstStyle>
            <a:lvl1pPr algn="l">
              <a:defRPr sz="3040">
                <a:solidFill>
                  <a:srgbClr val="201E51"/>
                </a:solidFill>
                <a:latin typeface="Dubai Regular"/>
                <a:cs typeface="Dubai Regular"/>
              </a:defRPr>
            </a:lvl1pPr>
          </a:lstStyle>
          <a:p>
            <a:r>
              <a:rPr lang="en-US" dirty="0"/>
              <a:t>Click to edit Master title style</a:t>
            </a:r>
          </a:p>
        </p:txBody>
      </p:sp>
      <p:sp>
        <p:nvSpPr>
          <p:cNvPr id="12" name="Slide Number Placeholder 1"/>
          <p:cNvSpPr txBox="1">
            <a:spLocks/>
          </p:cNvSpPr>
          <p:nvPr userDrawn="1"/>
        </p:nvSpPr>
        <p:spPr>
          <a:xfrm>
            <a:off x="11319811" y="617840"/>
            <a:ext cx="863657" cy="273023"/>
          </a:xfrm>
          <a:prstGeom prst="rect">
            <a:avLst/>
          </a:prstGeom>
        </p:spPr>
        <p:txBody>
          <a:bodyPr vert="horz" lIns="0" tIns="0" rIns="273561" bIns="0" rtlCol="0" anchor="ctr">
            <a:spAutoFit/>
          </a:bodyPr>
          <a:lstStyle>
            <a:defPPr>
              <a:defRPr lang="en-US"/>
            </a:defPPr>
            <a:lvl1pPr marL="0" algn="r" defTabSz="457200" rtl="0" eaLnBrk="1" latinLnBrk="0" hangingPunct="1">
              <a:defRPr sz="1400" b="0" kern="1200">
                <a:solidFill>
                  <a:schemeClr val="bg1"/>
                </a:solidFill>
                <a:latin typeface="Dubai Regular"/>
                <a:ea typeface="+mn-ea"/>
                <a:cs typeface="Dubai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598984-CBC5-DC47-9ABC-6FA2AB59FBFF}" type="slidenum">
              <a:rPr lang="en-US" sz="1774" smtClean="0"/>
              <a:pPr/>
              <a:t>‹#›</a:t>
            </a:fld>
            <a:endParaRPr lang="en-US" sz="1774" dirty="0"/>
          </a:p>
        </p:txBody>
      </p:sp>
      <p:sp>
        <p:nvSpPr>
          <p:cNvPr id="3" name="Footer Placeholder 2"/>
          <p:cNvSpPr>
            <a:spLocks noGrp="1"/>
          </p:cNvSpPr>
          <p:nvPr>
            <p:ph type="ftr" sz="quarter" idx="10"/>
          </p:nvPr>
        </p:nvSpPr>
        <p:spPr/>
        <p:txBody>
          <a:bodyPr/>
          <a:lstStyle>
            <a:lvl1pPr>
              <a:defRPr>
                <a:solidFill>
                  <a:schemeClr val="bg1">
                    <a:lumMod val="85000"/>
                  </a:schemeClr>
                </a:solidFill>
              </a:defRPr>
            </a:lvl1pPr>
          </a:lstStyle>
          <a:p>
            <a:pPr>
              <a:spcBef>
                <a:spcPct val="0"/>
              </a:spcBef>
            </a:pPr>
            <a:r>
              <a:rPr lang="en-US" dirty="0"/>
              <a:t>PRESENTATION TITLE</a:t>
            </a:r>
          </a:p>
        </p:txBody>
      </p:sp>
    </p:spTree>
    <p:extLst>
      <p:ext uri="{BB962C8B-B14F-4D97-AF65-F5344CB8AC3E}">
        <p14:creationId xmlns:p14="http://schemas.microsoft.com/office/powerpoint/2010/main" val="2461437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0" name="Rectangle 13"/>
          <p:cNvSpPr/>
          <p:nvPr userDrawn="1"/>
        </p:nvSpPr>
        <p:spPr>
          <a:xfrm>
            <a:off x="9919143" y="356390"/>
            <a:ext cx="2272857" cy="767561"/>
          </a:xfrm>
          <a:custGeom>
            <a:avLst/>
            <a:gdLst/>
            <a:ahLst/>
            <a:cxnLst/>
            <a:rect l="l" t="t" r="r" b="b"/>
            <a:pathLst>
              <a:path w="1704643" h="575670">
                <a:moveTo>
                  <a:pt x="1234527" y="0"/>
                </a:moveTo>
                <a:lnTo>
                  <a:pt x="1704643" y="0"/>
                </a:lnTo>
                <a:lnTo>
                  <a:pt x="1704643" y="575670"/>
                </a:lnTo>
                <a:lnTo>
                  <a:pt x="0" y="575670"/>
                </a:lnTo>
                <a:close/>
              </a:path>
            </a:pathLst>
          </a:custGeom>
          <a:solidFill>
            <a:srgbClr val="686E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80" dirty="0"/>
          </a:p>
        </p:txBody>
      </p:sp>
      <p:sp>
        <p:nvSpPr>
          <p:cNvPr id="21" name="Rectangle 12"/>
          <p:cNvSpPr/>
          <p:nvPr userDrawn="1"/>
        </p:nvSpPr>
        <p:spPr>
          <a:xfrm>
            <a:off x="-1" y="356390"/>
            <a:ext cx="11153973" cy="767561"/>
          </a:xfrm>
          <a:custGeom>
            <a:avLst/>
            <a:gdLst/>
            <a:ahLst/>
            <a:cxnLst/>
            <a:rect l="l" t="t" r="r" b="b"/>
            <a:pathLst>
              <a:path w="8365480" h="575670">
                <a:moveTo>
                  <a:pt x="0" y="0"/>
                </a:moveTo>
                <a:lnTo>
                  <a:pt x="1777998" y="0"/>
                </a:lnTo>
                <a:lnTo>
                  <a:pt x="2399670" y="0"/>
                </a:lnTo>
                <a:lnTo>
                  <a:pt x="2905759" y="0"/>
                </a:lnTo>
                <a:lnTo>
                  <a:pt x="4127603" y="0"/>
                </a:lnTo>
                <a:lnTo>
                  <a:pt x="8365480" y="0"/>
                </a:lnTo>
                <a:lnTo>
                  <a:pt x="7130953" y="575670"/>
                </a:lnTo>
                <a:lnTo>
                  <a:pt x="0" y="575670"/>
                </a:lnTo>
                <a:close/>
              </a:path>
            </a:pathLst>
          </a:custGeom>
          <a:solidFill>
            <a:srgbClr val="2C2D65"/>
          </a:solidFill>
          <a:ln>
            <a:noFill/>
          </a:ln>
          <a:effectLst/>
        </p:spPr>
        <p:style>
          <a:lnRef idx="1">
            <a:schemeClr val="accent1"/>
          </a:lnRef>
          <a:fillRef idx="3">
            <a:schemeClr val="accent1"/>
          </a:fillRef>
          <a:effectRef idx="2">
            <a:schemeClr val="accent1"/>
          </a:effectRef>
          <a:fontRef idx="minor">
            <a:schemeClr val="lt1"/>
          </a:fontRef>
        </p:style>
        <p:txBody>
          <a:bodyPr lIns="547120" rIns="0" bIns="118543" rtlCol="0" anchor="ctr"/>
          <a:lstStyle/>
          <a:p>
            <a:pPr marL="0" indent="0" algn="l">
              <a:lnSpc>
                <a:spcPct val="90000"/>
              </a:lnSpc>
              <a:buFont typeface="Arial"/>
              <a:buNone/>
            </a:pPr>
            <a:endParaRPr lang="en-US" sz="4054" b="0" dirty="0">
              <a:solidFill>
                <a:schemeClr val="bg1"/>
              </a:solidFill>
              <a:latin typeface="Dubai Bold"/>
              <a:cs typeface="Dubai Bold"/>
            </a:endParaRP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3251" y="6010596"/>
            <a:ext cx="2787539" cy="847411"/>
          </a:xfrm>
          <a:prstGeom prst="rect">
            <a:avLst/>
          </a:prstGeom>
        </p:spPr>
      </p:pic>
      <p:sp>
        <p:nvSpPr>
          <p:cNvPr id="11" name="Title Placeholder 1"/>
          <p:cNvSpPr>
            <a:spLocks noGrp="1"/>
          </p:cNvSpPr>
          <p:nvPr>
            <p:ph type="title"/>
          </p:nvPr>
        </p:nvSpPr>
        <p:spPr>
          <a:xfrm>
            <a:off x="4" y="440861"/>
            <a:ext cx="9168341" cy="621711"/>
          </a:xfrm>
          <a:prstGeom prst="rect">
            <a:avLst/>
          </a:prstGeom>
        </p:spPr>
        <p:txBody>
          <a:bodyPr vert="horz" wrap="square" lIns="432000" tIns="46800" rIns="91440" bIns="140400" rtlCol="0" anchor="ctr">
            <a:spAutoFit/>
          </a:bodyPr>
          <a:lstStyle>
            <a:lvl1pPr algn="l">
              <a:defRPr sz="3040">
                <a:solidFill>
                  <a:srgbClr val="FFFFFF"/>
                </a:solidFill>
                <a:latin typeface="Dubai Regular"/>
                <a:cs typeface="Dubai Regular"/>
              </a:defRPr>
            </a:lvl1pPr>
          </a:lstStyle>
          <a:p>
            <a:r>
              <a:rPr lang="en-US" dirty="0"/>
              <a:t>Click to edit Master title style</a:t>
            </a:r>
          </a:p>
        </p:txBody>
      </p:sp>
      <p:sp>
        <p:nvSpPr>
          <p:cNvPr id="16" name="Text Placeholder 2"/>
          <p:cNvSpPr>
            <a:spLocks noGrp="1"/>
          </p:cNvSpPr>
          <p:nvPr>
            <p:ph idx="1" hasCustomPrompt="1"/>
          </p:nvPr>
        </p:nvSpPr>
        <p:spPr>
          <a:xfrm>
            <a:off x="-9232" y="1223237"/>
            <a:ext cx="12201233" cy="549576"/>
          </a:xfrm>
          <a:prstGeom prst="rect">
            <a:avLst/>
          </a:prstGeom>
        </p:spPr>
        <p:txBody>
          <a:bodyPr vert="horz" wrap="square" lIns="432000" tIns="187200" rIns="360000" bIns="0" rtlCol="0" anchor="ctr">
            <a:spAutoFit/>
          </a:bodyPr>
          <a:lstStyle>
            <a:lvl1pPr>
              <a:defRPr lang="en-US" sz="2533" dirty="0" smtClean="0">
                <a:solidFill>
                  <a:srgbClr val="2C2D65"/>
                </a:solidFill>
                <a:latin typeface="Dubai Regular"/>
                <a:ea typeface="+mj-ea"/>
                <a:cs typeface="Dubai Regular"/>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dirty="0"/>
              <a:t>Click to edit Master text styles</a:t>
            </a:r>
          </a:p>
        </p:txBody>
      </p:sp>
      <p:sp>
        <p:nvSpPr>
          <p:cNvPr id="2" name="Slide Number Placeholder 1"/>
          <p:cNvSpPr>
            <a:spLocks noGrp="1"/>
          </p:cNvSpPr>
          <p:nvPr>
            <p:ph type="sldNum" sz="quarter" idx="10"/>
          </p:nvPr>
        </p:nvSpPr>
        <p:spPr>
          <a:xfrm>
            <a:off x="11319811" y="617833"/>
            <a:ext cx="863657" cy="273023"/>
          </a:xfrm>
          <a:prstGeom prst="rect">
            <a:avLst/>
          </a:prstGeom>
        </p:spPr>
        <p:txBody>
          <a:bodyPr lIns="0" tIns="0" rIns="216000" bIns="0">
            <a:spAutoFit/>
          </a:bodyPr>
          <a:lstStyle>
            <a:lvl1pPr>
              <a:defRPr sz="1774" b="0">
                <a:solidFill>
                  <a:schemeClr val="bg1"/>
                </a:solidFill>
                <a:latin typeface="Dubai Regular"/>
                <a:cs typeface="Dubai Regular"/>
              </a:defRPr>
            </a:lvl1pPr>
          </a:lstStyle>
          <a:p>
            <a:fld id="{3A598984-CBC5-DC47-9ABC-6FA2AB59FBFF}" type="slidenum">
              <a:rPr lang="en-US" smtClean="0"/>
              <a:pPr/>
              <a:t>‹#›</a:t>
            </a:fld>
            <a:endParaRPr lang="en-US" dirty="0"/>
          </a:p>
        </p:txBody>
      </p:sp>
      <p:sp>
        <p:nvSpPr>
          <p:cNvPr id="3" name="Footer Placeholder 2"/>
          <p:cNvSpPr>
            <a:spLocks noGrp="1"/>
          </p:cNvSpPr>
          <p:nvPr>
            <p:ph type="ftr" sz="quarter" idx="11"/>
          </p:nvPr>
        </p:nvSpPr>
        <p:spPr/>
        <p:txBody>
          <a:bodyPr/>
          <a:lstStyle/>
          <a:p>
            <a:pPr>
              <a:spcBef>
                <a:spcPct val="0"/>
              </a:spcBef>
            </a:pPr>
            <a:r>
              <a:rPr lang="en-US" dirty="0"/>
              <a:t>PRESENTATION TITLE</a:t>
            </a:r>
          </a:p>
        </p:txBody>
      </p:sp>
    </p:spTree>
    <p:extLst>
      <p:ext uri="{BB962C8B-B14F-4D97-AF65-F5344CB8AC3E}">
        <p14:creationId xmlns:p14="http://schemas.microsoft.com/office/powerpoint/2010/main" val="155207468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right)">
                                      <p:cBhvr>
                                        <p:cTn id="10" dur="500"/>
                                        <p:tgtEl>
                                          <p:spTgt spid="20"/>
                                        </p:tgtEl>
                                      </p:cBhvr>
                                    </p:animEffect>
                                  </p:childTnLst>
                                </p:cTn>
                              </p:par>
                              <p:par>
                                <p:cTn id="11" presetID="22" presetClass="entr" presetSubtype="2"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right)">
                                      <p:cBhvr>
                                        <p:cTn id="13" dur="500"/>
                                        <p:tgtEl>
                                          <p:spTgt spid="19"/>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6"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5A05F3F7-2DFB-0347-8FE8-371330C6ED9A}"/>
              </a:ext>
            </a:extLst>
          </p:cNvPr>
          <p:cNvSpPr>
            <a:spLocks noGrp="1"/>
          </p:cNvSpPr>
          <p:nvPr>
            <p:ph type="body" sz="quarter" idx="12"/>
          </p:nvPr>
        </p:nvSpPr>
        <p:spPr>
          <a:xfrm>
            <a:off x="2" y="1152000"/>
            <a:ext cx="12183464" cy="1627153"/>
          </a:xfrm>
          <a:prstGeom prst="rect">
            <a:avLst/>
          </a:prstGeom>
        </p:spPr>
        <p:txBody>
          <a:bodyPr wrap="square" lIns="360000" tIns="180000" rIns="324000" bIns="0">
            <a:spAutoFit/>
          </a:bodyPr>
          <a:lstStyle>
            <a:lvl1pPr marL="273595" indent="-273595">
              <a:spcBef>
                <a:spcPts val="0"/>
              </a:spcBef>
              <a:defRPr sz="2533">
                <a:solidFill>
                  <a:srgbClr val="2C2D65"/>
                </a:solidFill>
                <a:latin typeface="Dubai" panose="020B0503030403030204" pitchFamily="34" charset="-78"/>
                <a:cs typeface="Dubai" panose="020B0503030403030204" pitchFamily="34" charset="-78"/>
              </a:defRPr>
            </a:lvl1pPr>
            <a:lvl2pPr marL="547188" indent="-227995">
              <a:spcBef>
                <a:spcPts val="0"/>
              </a:spcBef>
              <a:buFont typeface="Arial" panose="020B0604020202020204" pitchFamily="34" charset="0"/>
              <a:buChar char="•"/>
              <a:defRPr sz="2280">
                <a:solidFill>
                  <a:srgbClr val="2C2D65"/>
                </a:solidFill>
                <a:latin typeface="Dubai" panose="020B0503030403030204" pitchFamily="34" charset="-78"/>
                <a:cs typeface="Dubai" panose="020B0503030403030204" pitchFamily="34" charset="-78"/>
              </a:defRPr>
            </a:lvl2pPr>
            <a:lvl3pPr marL="820781" indent="-205196">
              <a:spcBef>
                <a:spcPts val="0"/>
              </a:spcBef>
              <a:buFont typeface="Arial" panose="020B0604020202020204" pitchFamily="34" charset="0"/>
              <a:buChar char="•"/>
              <a:defRPr sz="2026">
                <a:solidFill>
                  <a:srgbClr val="2C2D65"/>
                </a:solidFill>
                <a:latin typeface="Dubai" panose="020B0503030403030204" pitchFamily="34" charset="-78"/>
                <a:cs typeface="Dubai" panose="020B0503030403030204" pitchFamily="34" charset="-78"/>
              </a:defRPr>
            </a:lvl3pPr>
            <a:lvl4pPr marL="1094375" indent="-182396">
              <a:spcBef>
                <a:spcPts val="0"/>
              </a:spcBef>
              <a:buFont typeface="Arial" panose="020B0604020202020204" pitchFamily="34" charset="0"/>
              <a:buChar char="•"/>
              <a:defRPr sz="1774">
                <a:solidFill>
                  <a:srgbClr val="2C2D65"/>
                </a:solidFill>
                <a:latin typeface="Dubai" panose="020B0503030403030204" pitchFamily="34" charset="-78"/>
                <a:cs typeface="Dubai" panose="020B0503030403030204" pitchFamily="34" charset="-78"/>
              </a:defRPr>
            </a:lvl4pPr>
            <a:lvl5pPr marL="1367969" indent="-182396">
              <a:spcBef>
                <a:spcPts val="0"/>
              </a:spcBef>
              <a:buFont typeface="Arial" panose="020B0604020202020204" pitchFamily="34" charset="0"/>
              <a:buChar char="•"/>
              <a:defRPr sz="1774">
                <a:solidFill>
                  <a:srgbClr val="2C2D65"/>
                </a:solidFill>
                <a:latin typeface="Dubai" panose="020B0503030403030204" pitchFamily="34" charset="-78"/>
                <a:cs typeface="Dubai" panose="020B0503030403030204" pitchFamily="34"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Freeform 18">
            <a:extLst>
              <a:ext uri="{FF2B5EF4-FFF2-40B4-BE49-F238E27FC236}">
                <a16:creationId xmlns:a16="http://schemas.microsoft.com/office/drawing/2014/main" id="{FB6290F1-9899-D34E-80E5-748CEB764EC8}"/>
              </a:ext>
            </a:extLst>
          </p:cNvPr>
          <p:cNvSpPr>
            <a:spLocks noChangeAspect="1"/>
          </p:cNvSpPr>
          <p:nvPr userDrawn="1"/>
        </p:nvSpPr>
        <p:spPr>
          <a:xfrm>
            <a:off x="8640004" y="-1"/>
            <a:ext cx="3552001" cy="720002"/>
          </a:xfrm>
          <a:custGeom>
            <a:avLst/>
            <a:gdLst>
              <a:gd name="connsiteX0" fmla="*/ 1599019 w 2664001"/>
              <a:gd name="connsiteY0" fmla="*/ 0 h 540001"/>
              <a:gd name="connsiteX1" fmla="*/ 2412481 w 2664001"/>
              <a:gd name="connsiteY1" fmla="*/ 0 h 540001"/>
              <a:gd name="connsiteX2" fmla="*/ 2442730 w 2664001"/>
              <a:gd name="connsiteY2" fmla="*/ 0 h 540001"/>
              <a:gd name="connsiteX3" fmla="*/ 2664001 w 2664001"/>
              <a:gd name="connsiteY3" fmla="*/ 0 h 540001"/>
              <a:gd name="connsiteX4" fmla="*/ 2664001 w 2664001"/>
              <a:gd name="connsiteY4" fmla="*/ 539999 h 540001"/>
              <a:gd name="connsiteX5" fmla="*/ 2442730 w 2664001"/>
              <a:gd name="connsiteY5" fmla="*/ 539999 h 540001"/>
              <a:gd name="connsiteX6" fmla="*/ 2412481 w 2664001"/>
              <a:gd name="connsiteY6" fmla="*/ 539999 h 540001"/>
              <a:gd name="connsiteX7" fmla="*/ 1599019 w 2664001"/>
              <a:gd name="connsiteY7" fmla="*/ 539999 h 540001"/>
              <a:gd name="connsiteX8" fmla="*/ 1599019 w 2664001"/>
              <a:gd name="connsiteY8" fmla="*/ 540001 h 540001"/>
              <a:gd name="connsiteX9" fmla="*/ 0 w 2664001"/>
              <a:gd name="connsiteY9" fmla="*/ 540001 h 540001"/>
              <a:gd name="connsiteX10" fmla="*/ 1158033 w 2664001"/>
              <a:gd name="connsiteY10" fmla="*/ 1 h 540001"/>
              <a:gd name="connsiteX11" fmla="*/ 1599019 w 2664001"/>
              <a:gd name="connsiteY11" fmla="*/ 1 h 54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4001" h="540001">
                <a:moveTo>
                  <a:pt x="1599019" y="0"/>
                </a:moveTo>
                <a:lnTo>
                  <a:pt x="2412481" y="0"/>
                </a:lnTo>
                <a:lnTo>
                  <a:pt x="2442730" y="0"/>
                </a:lnTo>
                <a:lnTo>
                  <a:pt x="2664001" y="0"/>
                </a:lnTo>
                <a:lnTo>
                  <a:pt x="2664001" y="539999"/>
                </a:lnTo>
                <a:lnTo>
                  <a:pt x="2442730" y="539999"/>
                </a:lnTo>
                <a:lnTo>
                  <a:pt x="2412481" y="539999"/>
                </a:lnTo>
                <a:lnTo>
                  <a:pt x="1599019" y="539999"/>
                </a:lnTo>
                <a:lnTo>
                  <a:pt x="1599019" y="540001"/>
                </a:lnTo>
                <a:lnTo>
                  <a:pt x="0" y="540001"/>
                </a:lnTo>
                <a:lnTo>
                  <a:pt x="1158033" y="1"/>
                </a:lnTo>
                <a:lnTo>
                  <a:pt x="1599019" y="1"/>
                </a:lnTo>
                <a:close/>
              </a:path>
            </a:pathLst>
          </a:custGeom>
          <a:solidFill>
            <a:srgbClr val="2C2D65"/>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2280" dirty="0"/>
          </a:p>
        </p:txBody>
      </p:sp>
      <p:pic>
        <p:nvPicPr>
          <p:cNvPr id="20" name="Picture 19">
            <a:extLst>
              <a:ext uri="{FF2B5EF4-FFF2-40B4-BE49-F238E27FC236}">
                <a16:creationId xmlns:a16="http://schemas.microsoft.com/office/drawing/2014/main" id="{454EB66F-D1C2-6B40-B74A-1453BDF5DC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80001" y="144001"/>
            <a:ext cx="1813655" cy="551351"/>
          </a:xfrm>
          <a:prstGeom prst="rect">
            <a:avLst/>
          </a:prstGeom>
        </p:spPr>
      </p:pic>
      <p:sp>
        <p:nvSpPr>
          <p:cNvPr id="22" name="Freeform 21">
            <a:extLst>
              <a:ext uri="{FF2B5EF4-FFF2-40B4-BE49-F238E27FC236}">
                <a16:creationId xmlns:a16="http://schemas.microsoft.com/office/drawing/2014/main" id="{D28F68D1-5030-3748-BA3C-1FA1C147CA93}"/>
              </a:ext>
            </a:extLst>
          </p:cNvPr>
          <p:cNvSpPr>
            <a:spLocks noChangeAspect="1"/>
          </p:cNvSpPr>
          <p:nvPr userDrawn="1"/>
        </p:nvSpPr>
        <p:spPr>
          <a:xfrm>
            <a:off x="4" y="-1"/>
            <a:ext cx="9938735" cy="720000"/>
          </a:xfrm>
          <a:custGeom>
            <a:avLst/>
            <a:gdLst>
              <a:gd name="connsiteX0" fmla="*/ 0 w 7454051"/>
              <a:gd name="connsiteY0" fmla="*/ 0 h 540000"/>
              <a:gd name="connsiteX1" fmla="*/ 1274749 w 7454051"/>
              <a:gd name="connsiteY1" fmla="*/ 0 h 540000"/>
              <a:gd name="connsiteX2" fmla="*/ 1857901 w 7454051"/>
              <a:gd name="connsiteY2" fmla="*/ 0 h 540000"/>
              <a:gd name="connsiteX3" fmla="*/ 2332631 w 7454051"/>
              <a:gd name="connsiteY3" fmla="*/ 0 h 540000"/>
              <a:gd name="connsiteX4" fmla="*/ 3478766 w 7454051"/>
              <a:gd name="connsiteY4" fmla="*/ 0 h 540000"/>
              <a:gd name="connsiteX5" fmla="*/ 7454051 w 7454051"/>
              <a:gd name="connsiteY5" fmla="*/ 0 h 540000"/>
              <a:gd name="connsiteX6" fmla="*/ 6296019 w 7454051"/>
              <a:gd name="connsiteY6" fmla="*/ 540000 h 540000"/>
              <a:gd name="connsiteX7" fmla="*/ 0 w 7454051"/>
              <a:gd name="connsiteY7" fmla="*/ 540000 h 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4051" h="540000">
                <a:moveTo>
                  <a:pt x="0" y="0"/>
                </a:moveTo>
                <a:lnTo>
                  <a:pt x="1274749" y="0"/>
                </a:lnTo>
                <a:lnTo>
                  <a:pt x="1857901" y="0"/>
                </a:lnTo>
                <a:lnTo>
                  <a:pt x="2332631" y="0"/>
                </a:lnTo>
                <a:lnTo>
                  <a:pt x="3478766" y="0"/>
                </a:lnTo>
                <a:lnTo>
                  <a:pt x="7454051" y="0"/>
                </a:lnTo>
                <a:lnTo>
                  <a:pt x="6296019" y="540000"/>
                </a:lnTo>
                <a:lnTo>
                  <a:pt x="0" y="540000"/>
                </a:lnTo>
                <a:close/>
              </a:path>
            </a:pathLst>
          </a:custGeom>
          <a:solidFill>
            <a:srgbClr val="FED100"/>
          </a:solidFill>
          <a:ln>
            <a:noFill/>
          </a:ln>
          <a:effectLst/>
        </p:spPr>
        <p:style>
          <a:lnRef idx="1">
            <a:schemeClr val="accent1"/>
          </a:lnRef>
          <a:fillRef idx="3">
            <a:schemeClr val="accent1"/>
          </a:fillRef>
          <a:effectRef idx="2">
            <a:schemeClr val="accent1"/>
          </a:effectRef>
          <a:fontRef idx="minor">
            <a:schemeClr val="lt1"/>
          </a:fontRef>
        </p:style>
        <p:txBody>
          <a:bodyPr wrap="square" lIns="547120" rIns="0" bIns="118543" rtlCol="0" anchor="ctr">
            <a:noAutofit/>
          </a:bodyPr>
          <a:lstStyle/>
          <a:p>
            <a:pPr marL="0" indent="0" algn="l">
              <a:lnSpc>
                <a:spcPct val="90000"/>
              </a:lnSpc>
              <a:buFont typeface="Arial"/>
              <a:buNone/>
            </a:pPr>
            <a:endParaRPr lang="en-US" sz="4054" b="0" dirty="0">
              <a:solidFill>
                <a:schemeClr val="bg1"/>
              </a:solidFill>
              <a:latin typeface="Dubai Bold"/>
              <a:cs typeface="Dubai Bold"/>
            </a:endParaRPr>
          </a:p>
        </p:txBody>
      </p:sp>
      <p:sp>
        <p:nvSpPr>
          <p:cNvPr id="12" name="Text Placeholder 6">
            <a:extLst>
              <a:ext uri="{FF2B5EF4-FFF2-40B4-BE49-F238E27FC236}">
                <a16:creationId xmlns:a16="http://schemas.microsoft.com/office/drawing/2014/main" id="{4371A68A-B57D-2D4A-B5A6-A02918631AEC}"/>
              </a:ext>
            </a:extLst>
          </p:cNvPr>
          <p:cNvSpPr>
            <a:spLocks noGrp="1"/>
          </p:cNvSpPr>
          <p:nvPr>
            <p:ph type="body" sz="quarter" idx="13"/>
          </p:nvPr>
        </p:nvSpPr>
        <p:spPr>
          <a:xfrm>
            <a:off x="2" y="720000"/>
            <a:ext cx="12183463" cy="432664"/>
          </a:xfrm>
          <a:prstGeom prst="rect">
            <a:avLst/>
          </a:prstGeom>
          <a:gradFill>
            <a:gsLst>
              <a:gs pos="0">
                <a:srgbClr val="686E9F">
                  <a:alpha val="30000"/>
                </a:srgbClr>
              </a:gs>
              <a:gs pos="70000">
                <a:srgbClr val="686E9F">
                  <a:alpha val="0"/>
                </a:srgbClr>
              </a:gs>
            </a:gsLst>
            <a:lin ang="0" scaled="0"/>
          </a:gradFill>
        </p:spPr>
        <p:txBody>
          <a:bodyPr wrap="square" lIns="360000" tIns="72000" rIns="90000" bIns="36000" anchor="ctr">
            <a:noAutofit/>
          </a:bodyPr>
          <a:lstStyle>
            <a:lvl1pPr marL="0" indent="0">
              <a:buNone/>
              <a:defRPr sz="2026" b="1">
                <a:solidFill>
                  <a:srgbClr val="686E9F"/>
                </a:solidFill>
                <a:latin typeface="Dubai" panose="020B0503030403030204" pitchFamily="34" charset="-78"/>
                <a:cs typeface="Dubai" panose="020B0503030403030204" pitchFamily="34" charset="-78"/>
              </a:defRPr>
            </a:lvl1pPr>
            <a:lvl2pPr>
              <a:defRPr sz="1774">
                <a:latin typeface="Dubai" panose="020B0503030403030204" pitchFamily="34" charset="-78"/>
                <a:cs typeface="Dubai" panose="020B0503030403030204" pitchFamily="34" charset="-78"/>
              </a:defRPr>
            </a:lvl2pPr>
            <a:lvl3pPr>
              <a:defRPr sz="1774">
                <a:latin typeface="Dubai" panose="020B0503030403030204" pitchFamily="34" charset="-78"/>
                <a:cs typeface="Dubai" panose="020B0503030403030204" pitchFamily="34" charset="-78"/>
              </a:defRPr>
            </a:lvl3pPr>
            <a:lvl4pPr>
              <a:defRPr sz="1774">
                <a:latin typeface="Dubai" panose="020B0503030403030204" pitchFamily="34" charset="-78"/>
                <a:cs typeface="Dubai" panose="020B0503030403030204" pitchFamily="34" charset="-78"/>
              </a:defRPr>
            </a:lvl4pPr>
            <a:lvl5pPr>
              <a:defRPr sz="1774">
                <a:latin typeface="Dubai" panose="020B0503030403030204" pitchFamily="34" charset="-78"/>
                <a:cs typeface="Dubai" panose="020B0503030403030204" pitchFamily="34" charset="-78"/>
              </a:defRPr>
            </a:lvl5pPr>
          </a:lstStyle>
          <a:p>
            <a:pPr lvl="0"/>
            <a:r>
              <a:rPr lang="en-US" dirty="0"/>
              <a:t>Edit Master text styles</a:t>
            </a:r>
            <a:endParaRPr lang="en-GB" dirty="0"/>
          </a:p>
        </p:txBody>
      </p:sp>
      <p:sp>
        <p:nvSpPr>
          <p:cNvPr id="13" name="Slide Number Placeholder 1">
            <a:extLst>
              <a:ext uri="{FF2B5EF4-FFF2-40B4-BE49-F238E27FC236}">
                <a16:creationId xmlns:a16="http://schemas.microsoft.com/office/drawing/2014/main" id="{220EFEDA-E713-CD45-9049-83D56CEB4A6A}"/>
              </a:ext>
            </a:extLst>
          </p:cNvPr>
          <p:cNvSpPr>
            <a:spLocks noGrp="1"/>
          </p:cNvSpPr>
          <p:nvPr>
            <p:ph type="sldNum" sz="quarter" idx="10"/>
          </p:nvPr>
        </p:nvSpPr>
        <p:spPr>
          <a:xfrm>
            <a:off x="11088558" y="6534405"/>
            <a:ext cx="1094911" cy="323601"/>
          </a:xfrm>
          <a:prstGeom prst="rect">
            <a:avLst/>
          </a:prstGeom>
        </p:spPr>
        <p:txBody>
          <a:bodyPr wrap="square" lIns="0" tIns="0" rIns="360000" bIns="108000" anchor="b">
            <a:spAutoFit/>
          </a:bodyPr>
          <a:lstStyle>
            <a:lvl1pPr algn="r">
              <a:defRPr sz="1394" b="0">
                <a:solidFill>
                  <a:srgbClr val="FED100"/>
                </a:solidFill>
                <a:latin typeface="Dubai Regular"/>
                <a:cs typeface="Dubai Regular"/>
              </a:defRPr>
            </a:lvl1pPr>
          </a:lstStyle>
          <a:p>
            <a:fld id="{3A598984-CBC5-DC47-9ABC-6FA2AB59FBFF}" type="slidenum">
              <a:rPr lang="en-US" smtClean="0"/>
              <a:pPr/>
              <a:t>‹#›</a:t>
            </a:fld>
            <a:endParaRPr lang="en-US" dirty="0"/>
          </a:p>
        </p:txBody>
      </p:sp>
      <p:sp>
        <p:nvSpPr>
          <p:cNvPr id="14" name="Footer Placeholder 2">
            <a:extLst>
              <a:ext uri="{FF2B5EF4-FFF2-40B4-BE49-F238E27FC236}">
                <a16:creationId xmlns:a16="http://schemas.microsoft.com/office/drawing/2014/main" id="{6D01C425-B85C-874F-9340-6AE85B23EE8D}"/>
              </a:ext>
            </a:extLst>
          </p:cNvPr>
          <p:cNvSpPr>
            <a:spLocks noGrp="1"/>
          </p:cNvSpPr>
          <p:nvPr>
            <p:ph type="ftr" sz="quarter" idx="11"/>
          </p:nvPr>
        </p:nvSpPr>
        <p:spPr>
          <a:xfrm>
            <a:off x="-9234" y="6487564"/>
            <a:ext cx="10080000" cy="371109"/>
          </a:xfrm>
        </p:spPr>
        <p:txBody>
          <a:bodyPr lIns="360000" bIns="108000" anchor="b"/>
          <a:lstStyle>
            <a:lvl1pPr>
              <a:defRPr sz="1394">
                <a:solidFill>
                  <a:srgbClr val="FED100"/>
                </a:solidFill>
              </a:defRPr>
            </a:lvl1pPr>
          </a:lstStyle>
          <a:p>
            <a:pPr>
              <a:spcBef>
                <a:spcPct val="0"/>
              </a:spcBef>
            </a:pPr>
            <a:r>
              <a:rPr lang="en-GB" dirty="0"/>
              <a:t>PRESENTATION TITLE • DD Month YYYY</a:t>
            </a:r>
          </a:p>
        </p:txBody>
      </p:sp>
      <p:sp>
        <p:nvSpPr>
          <p:cNvPr id="15" name="Title Placeholder 1">
            <a:extLst>
              <a:ext uri="{FF2B5EF4-FFF2-40B4-BE49-F238E27FC236}">
                <a16:creationId xmlns:a16="http://schemas.microsoft.com/office/drawing/2014/main" id="{F42A956F-5546-ED43-B9CE-4276C029E781}"/>
              </a:ext>
            </a:extLst>
          </p:cNvPr>
          <p:cNvSpPr>
            <a:spLocks noGrp="1"/>
          </p:cNvSpPr>
          <p:nvPr>
            <p:ph type="title"/>
          </p:nvPr>
        </p:nvSpPr>
        <p:spPr>
          <a:xfrm>
            <a:off x="-9233" y="7949"/>
            <a:ext cx="8649234" cy="578277"/>
          </a:xfrm>
          <a:prstGeom prst="rect">
            <a:avLst/>
          </a:prstGeom>
        </p:spPr>
        <p:txBody>
          <a:bodyPr vert="horz" wrap="square" lIns="360000" tIns="144000" rIns="0" bIns="36000" rtlCol="0" anchor="t">
            <a:spAutoFit/>
          </a:bodyPr>
          <a:lstStyle>
            <a:lvl1pPr algn="l">
              <a:defRPr sz="2786" b="1" i="0">
                <a:solidFill>
                  <a:srgbClr val="2C2D65"/>
                </a:solidFill>
                <a:latin typeface="Dubai" panose="020B0503030403030204" pitchFamily="34" charset="-78"/>
                <a:cs typeface="Dubai" panose="020B0503030403030204" pitchFamily="34" charset="-78"/>
              </a:defRPr>
            </a:lvl1pPr>
          </a:lstStyle>
          <a:p>
            <a:r>
              <a:rPr lang="en-US" dirty="0"/>
              <a:t>Click to edit Master title style</a:t>
            </a:r>
          </a:p>
        </p:txBody>
      </p:sp>
    </p:spTree>
    <p:extLst>
      <p:ext uri="{BB962C8B-B14F-4D97-AF65-F5344CB8AC3E}">
        <p14:creationId xmlns:p14="http://schemas.microsoft.com/office/powerpoint/2010/main" val="371914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
        <p:nvSpPr>
          <p:cNvPr id="16" name="Text Placeholder 2"/>
          <p:cNvSpPr>
            <a:spLocks noGrp="1"/>
          </p:cNvSpPr>
          <p:nvPr>
            <p:ph idx="1" hasCustomPrompt="1"/>
          </p:nvPr>
        </p:nvSpPr>
        <p:spPr>
          <a:xfrm>
            <a:off x="-9232" y="1223237"/>
            <a:ext cx="12201233" cy="549576"/>
          </a:xfrm>
          <a:prstGeom prst="rect">
            <a:avLst/>
          </a:prstGeom>
        </p:spPr>
        <p:txBody>
          <a:bodyPr vert="horz" wrap="square" lIns="432000" tIns="187200" rIns="360000" bIns="0" rtlCol="0" anchor="ctr">
            <a:spAutoFit/>
          </a:bodyPr>
          <a:lstStyle>
            <a:lvl1pPr algn="l">
              <a:defRPr lang="en-US" sz="2533" dirty="0" smtClean="0">
                <a:solidFill>
                  <a:srgbClr val="2C2D65"/>
                </a:solidFill>
                <a:latin typeface="Dubai Regular"/>
                <a:ea typeface="+mj-ea"/>
                <a:cs typeface="Dubai Regular"/>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dirty="0"/>
              <a:t>Click to edit Master text styles</a:t>
            </a:r>
          </a:p>
        </p:txBody>
      </p:sp>
      <p:sp>
        <p:nvSpPr>
          <p:cNvPr id="8" name="Rectangle 13"/>
          <p:cNvSpPr/>
          <p:nvPr userDrawn="1"/>
        </p:nvSpPr>
        <p:spPr>
          <a:xfrm>
            <a:off x="9919143" y="356390"/>
            <a:ext cx="2272857" cy="767561"/>
          </a:xfrm>
          <a:custGeom>
            <a:avLst/>
            <a:gdLst/>
            <a:ahLst/>
            <a:cxnLst/>
            <a:rect l="l" t="t" r="r" b="b"/>
            <a:pathLst>
              <a:path w="1704643" h="575670">
                <a:moveTo>
                  <a:pt x="1234527" y="0"/>
                </a:moveTo>
                <a:lnTo>
                  <a:pt x="1704643" y="0"/>
                </a:lnTo>
                <a:lnTo>
                  <a:pt x="1704643" y="575670"/>
                </a:lnTo>
                <a:lnTo>
                  <a:pt x="0" y="575670"/>
                </a:lnTo>
                <a:close/>
              </a:path>
            </a:pathLst>
          </a:custGeom>
          <a:solidFill>
            <a:srgbClr val="FED1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80"/>
          </a:p>
        </p:txBody>
      </p:sp>
      <p:sp>
        <p:nvSpPr>
          <p:cNvPr id="9" name="Rectangle 12"/>
          <p:cNvSpPr/>
          <p:nvPr userDrawn="1"/>
        </p:nvSpPr>
        <p:spPr>
          <a:xfrm>
            <a:off x="-1" y="356390"/>
            <a:ext cx="11153973" cy="767561"/>
          </a:xfrm>
          <a:custGeom>
            <a:avLst/>
            <a:gdLst/>
            <a:ahLst/>
            <a:cxnLst/>
            <a:rect l="l" t="t" r="r" b="b"/>
            <a:pathLst>
              <a:path w="8365480" h="575670">
                <a:moveTo>
                  <a:pt x="0" y="0"/>
                </a:moveTo>
                <a:lnTo>
                  <a:pt x="1777998" y="0"/>
                </a:lnTo>
                <a:lnTo>
                  <a:pt x="2399670" y="0"/>
                </a:lnTo>
                <a:lnTo>
                  <a:pt x="2905759" y="0"/>
                </a:lnTo>
                <a:lnTo>
                  <a:pt x="4127603" y="0"/>
                </a:lnTo>
                <a:lnTo>
                  <a:pt x="8365480" y="0"/>
                </a:lnTo>
                <a:lnTo>
                  <a:pt x="7130953" y="575670"/>
                </a:lnTo>
                <a:lnTo>
                  <a:pt x="0" y="575670"/>
                </a:lnTo>
                <a:close/>
              </a:path>
            </a:pathLst>
          </a:custGeom>
          <a:solidFill>
            <a:srgbClr val="2C2D65"/>
          </a:solidFill>
          <a:ln>
            <a:noFill/>
          </a:ln>
          <a:effectLst/>
        </p:spPr>
        <p:style>
          <a:lnRef idx="1">
            <a:schemeClr val="accent1"/>
          </a:lnRef>
          <a:fillRef idx="3">
            <a:schemeClr val="accent1"/>
          </a:fillRef>
          <a:effectRef idx="2">
            <a:schemeClr val="accent1"/>
          </a:effectRef>
          <a:fontRef idx="minor">
            <a:schemeClr val="lt1"/>
          </a:fontRef>
        </p:style>
        <p:txBody>
          <a:bodyPr lIns="547120" rIns="0" bIns="118543" rtlCol="0" anchor="ctr"/>
          <a:lstStyle/>
          <a:p>
            <a:pPr marL="0" indent="0" algn="l">
              <a:lnSpc>
                <a:spcPct val="90000"/>
              </a:lnSpc>
              <a:buFont typeface="Arial"/>
              <a:buNone/>
            </a:pPr>
            <a:endParaRPr lang="en-US" sz="4054" b="0" dirty="0">
              <a:solidFill>
                <a:schemeClr val="bg1"/>
              </a:solidFill>
              <a:latin typeface="Dubai Bold"/>
              <a:cs typeface="Dubai Bold"/>
            </a:endParaRPr>
          </a:p>
        </p:txBody>
      </p:sp>
      <p:sp>
        <p:nvSpPr>
          <p:cNvPr id="10" name="Title Placeholder 1"/>
          <p:cNvSpPr>
            <a:spLocks noGrp="1"/>
          </p:cNvSpPr>
          <p:nvPr>
            <p:ph type="title"/>
          </p:nvPr>
        </p:nvSpPr>
        <p:spPr>
          <a:xfrm>
            <a:off x="4" y="440861"/>
            <a:ext cx="9168341" cy="621711"/>
          </a:xfrm>
          <a:prstGeom prst="rect">
            <a:avLst/>
          </a:prstGeom>
        </p:spPr>
        <p:txBody>
          <a:bodyPr vert="horz" wrap="square" lIns="432000" tIns="46800" rIns="91440" bIns="140400" rtlCol="0" anchor="ctr">
            <a:spAutoFit/>
          </a:bodyPr>
          <a:lstStyle>
            <a:lvl1pPr algn="l">
              <a:defRPr sz="3040">
                <a:solidFill>
                  <a:srgbClr val="FFFFFF"/>
                </a:solidFill>
                <a:latin typeface="Dubai Regular"/>
                <a:cs typeface="Dubai Regular"/>
              </a:defRPr>
            </a:lvl1pPr>
          </a:lstStyle>
          <a:p>
            <a:r>
              <a:rPr lang="en-US" dirty="0"/>
              <a:t>Click to edit Master 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3253" y="6010596"/>
            <a:ext cx="2787535" cy="847411"/>
          </a:xfrm>
          <a:prstGeom prst="rect">
            <a:avLst/>
          </a:prstGeom>
        </p:spPr>
      </p:pic>
      <p:sp>
        <p:nvSpPr>
          <p:cNvPr id="14" name="Slide Number Placeholder 1"/>
          <p:cNvSpPr>
            <a:spLocks noGrp="1"/>
          </p:cNvSpPr>
          <p:nvPr>
            <p:ph type="sldNum" sz="quarter" idx="10"/>
          </p:nvPr>
        </p:nvSpPr>
        <p:spPr>
          <a:xfrm>
            <a:off x="11319811" y="617833"/>
            <a:ext cx="863657" cy="273023"/>
          </a:xfrm>
          <a:prstGeom prst="rect">
            <a:avLst/>
          </a:prstGeom>
        </p:spPr>
        <p:txBody>
          <a:bodyPr lIns="0" tIns="0" rIns="216000" bIns="0">
            <a:spAutoFit/>
          </a:bodyPr>
          <a:lstStyle>
            <a:lvl1pPr>
              <a:defRPr sz="1774" b="0">
                <a:solidFill>
                  <a:schemeClr val="bg1"/>
                </a:solidFill>
                <a:latin typeface="Dubai Regular"/>
                <a:cs typeface="Dubai Regular"/>
              </a:defRPr>
            </a:lvl1pPr>
          </a:lstStyle>
          <a:p>
            <a:fld id="{3A598984-CBC5-DC47-9ABC-6FA2AB59FBFF}" type="slidenum">
              <a:rPr lang="en-US" smtClean="0"/>
              <a:pPr/>
              <a:t>‹#›</a:t>
            </a:fld>
            <a:endParaRPr lang="en-US" dirty="0"/>
          </a:p>
        </p:txBody>
      </p:sp>
      <p:sp>
        <p:nvSpPr>
          <p:cNvPr id="3" name="Footer Placeholder 2"/>
          <p:cNvSpPr>
            <a:spLocks noGrp="1"/>
          </p:cNvSpPr>
          <p:nvPr>
            <p:ph type="ftr" sz="quarter" idx="11"/>
          </p:nvPr>
        </p:nvSpPr>
        <p:spPr/>
        <p:txBody>
          <a:bodyPr/>
          <a:lstStyle/>
          <a:p>
            <a:pPr>
              <a:spcBef>
                <a:spcPct val="0"/>
              </a:spcBef>
            </a:pPr>
            <a:r>
              <a:rPr lang="en-US"/>
              <a:t>PRESENTATION TITLE</a:t>
            </a:r>
          </a:p>
        </p:txBody>
      </p:sp>
    </p:spTree>
    <p:extLst>
      <p:ext uri="{BB962C8B-B14F-4D97-AF65-F5344CB8AC3E}">
        <p14:creationId xmlns:p14="http://schemas.microsoft.com/office/powerpoint/2010/main" val="73836260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par>
                                <p:cTn id="15" presetID="22" presetClass="entr" presetSubtype="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tmplLst>
          <p:tmpl>
            <p:tnLst>
              <p:par>
                <p:cTn presetID="22" presetClass="entr" presetSubtype="1"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up)">
                      <p:cBhvr>
                        <p:cTn dur="500"/>
                        <p:tgtEl>
                          <p:spTgt spid="16"/>
                        </p:tgtEl>
                      </p:cBhvr>
                    </p:animEffect>
                  </p:childTnLst>
                </p:cTn>
              </p:par>
            </p:tnLst>
          </p:tmpl>
        </p:tmplLst>
      </p:bldP>
      <p:bldP spid="8" grpId="0" animBg="1"/>
      <p:bldP spid="9"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25" name="Freeform 24">
            <a:extLst>
              <a:ext uri="{FF2B5EF4-FFF2-40B4-BE49-F238E27FC236}">
                <a16:creationId xmlns:a16="http://schemas.microsoft.com/office/drawing/2014/main" id="{3385AF0C-D276-1142-9B23-82CF41A640E2}"/>
              </a:ext>
            </a:extLst>
          </p:cNvPr>
          <p:cNvSpPr>
            <a:spLocks noChangeAspect="1"/>
          </p:cNvSpPr>
          <p:nvPr userDrawn="1"/>
        </p:nvSpPr>
        <p:spPr>
          <a:xfrm>
            <a:off x="8640003" y="-1"/>
            <a:ext cx="3552001" cy="720002"/>
          </a:xfrm>
          <a:custGeom>
            <a:avLst/>
            <a:gdLst>
              <a:gd name="connsiteX0" fmla="*/ 1599019 w 2664001"/>
              <a:gd name="connsiteY0" fmla="*/ 0 h 540001"/>
              <a:gd name="connsiteX1" fmla="*/ 2412481 w 2664001"/>
              <a:gd name="connsiteY1" fmla="*/ 0 h 540001"/>
              <a:gd name="connsiteX2" fmla="*/ 2442730 w 2664001"/>
              <a:gd name="connsiteY2" fmla="*/ 0 h 540001"/>
              <a:gd name="connsiteX3" fmla="*/ 2664001 w 2664001"/>
              <a:gd name="connsiteY3" fmla="*/ 0 h 540001"/>
              <a:gd name="connsiteX4" fmla="*/ 2664001 w 2664001"/>
              <a:gd name="connsiteY4" fmla="*/ 539999 h 540001"/>
              <a:gd name="connsiteX5" fmla="*/ 2442730 w 2664001"/>
              <a:gd name="connsiteY5" fmla="*/ 539999 h 540001"/>
              <a:gd name="connsiteX6" fmla="*/ 2412481 w 2664001"/>
              <a:gd name="connsiteY6" fmla="*/ 539999 h 540001"/>
              <a:gd name="connsiteX7" fmla="*/ 1599019 w 2664001"/>
              <a:gd name="connsiteY7" fmla="*/ 539999 h 540001"/>
              <a:gd name="connsiteX8" fmla="*/ 1599019 w 2664001"/>
              <a:gd name="connsiteY8" fmla="*/ 540001 h 540001"/>
              <a:gd name="connsiteX9" fmla="*/ 0 w 2664001"/>
              <a:gd name="connsiteY9" fmla="*/ 540001 h 540001"/>
              <a:gd name="connsiteX10" fmla="*/ 1158033 w 2664001"/>
              <a:gd name="connsiteY10" fmla="*/ 1 h 540001"/>
              <a:gd name="connsiteX11" fmla="*/ 1599019 w 2664001"/>
              <a:gd name="connsiteY11" fmla="*/ 1 h 54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4001" h="540001">
                <a:moveTo>
                  <a:pt x="1599019" y="0"/>
                </a:moveTo>
                <a:lnTo>
                  <a:pt x="2412481" y="0"/>
                </a:lnTo>
                <a:lnTo>
                  <a:pt x="2442730" y="0"/>
                </a:lnTo>
                <a:lnTo>
                  <a:pt x="2664001" y="0"/>
                </a:lnTo>
                <a:lnTo>
                  <a:pt x="2664001" y="539999"/>
                </a:lnTo>
                <a:lnTo>
                  <a:pt x="2442730" y="539999"/>
                </a:lnTo>
                <a:lnTo>
                  <a:pt x="2412481" y="539999"/>
                </a:lnTo>
                <a:lnTo>
                  <a:pt x="1599019" y="539999"/>
                </a:lnTo>
                <a:lnTo>
                  <a:pt x="1599019" y="540001"/>
                </a:lnTo>
                <a:lnTo>
                  <a:pt x="0" y="540001"/>
                </a:lnTo>
                <a:lnTo>
                  <a:pt x="1158033" y="1"/>
                </a:lnTo>
                <a:lnTo>
                  <a:pt x="1599019" y="1"/>
                </a:lnTo>
                <a:close/>
              </a:path>
            </a:pathLst>
          </a:custGeom>
          <a:solidFill>
            <a:srgbClr val="FED10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228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80002" y="144007"/>
            <a:ext cx="1813655" cy="551350"/>
          </a:xfrm>
          <a:prstGeom prst="rect">
            <a:avLst/>
          </a:prstGeom>
        </p:spPr>
      </p:pic>
      <p:sp>
        <p:nvSpPr>
          <p:cNvPr id="27" name="Freeform 26">
            <a:extLst>
              <a:ext uri="{FF2B5EF4-FFF2-40B4-BE49-F238E27FC236}">
                <a16:creationId xmlns:a16="http://schemas.microsoft.com/office/drawing/2014/main" id="{223E7B92-2EF7-1F49-A27A-94DEFFFAD935}"/>
              </a:ext>
            </a:extLst>
          </p:cNvPr>
          <p:cNvSpPr>
            <a:spLocks noChangeAspect="1"/>
          </p:cNvSpPr>
          <p:nvPr userDrawn="1"/>
        </p:nvSpPr>
        <p:spPr>
          <a:xfrm>
            <a:off x="3" y="-1"/>
            <a:ext cx="9938735" cy="720000"/>
          </a:xfrm>
          <a:custGeom>
            <a:avLst/>
            <a:gdLst>
              <a:gd name="connsiteX0" fmla="*/ 0 w 7454051"/>
              <a:gd name="connsiteY0" fmla="*/ 0 h 540000"/>
              <a:gd name="connsiteX1" fmla="*/ 1274749 w 7454051"/>
              <a:gd name="connsiteY1" fmla="*/ 0 h 540000"/>
              <a:gd name="connsiteX2" fmla="*/ 1857901 w 7454051"/>
              <a:gd name="connsiteY2" fmla="*/ 0 h 540000"/>
              <a:gd name="connsiteX3" fmla="*/ 2332631 w 7454051"/>
              <a:gd name="connsiteY3" fmla="*/ 0 h 540000"/>
              <a:gd name="connsiteX4" fmla="*/ 3478766 w 7454051"/>
              <a:gd name="connsiteY4" fmla="*/ 0 h 540000"/>
              <a:gd name="connsiteX5" fmla="*/ 7454051 w 7454051"/>
              <a:gd name="connsiteY5" fmla="*/ 0 h 540000"/>
              <a:gd name="connsiteX6" fmla="*/ 6296019 w 7454051"/>
              <a:gd name="connsiteY6" fmla="*/ 540000 h 540000"/>
              <a:gd name="connsiteX7" fmla="*/ 0 w 7454051"/>
              <a:gd name="connsiteY7" fmla="*/ 540000 h 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4051" h="540000">
                <a:moveTo>
                  <a:pt x="0" y="0"/>
                </a:moveTo>
                <a:lnTo>
                  <a:pt x="1274749" y="0"/>
                </a:lnTo>
                <a:lnTo>
                  <a:pt x="1857901" y="0"/>
                </a:lnTo>
                <a:lnTo>
                  <a:pt x="2332631" y="0"/>
                </a:lnTo>
                <a:lnTo>
                  <a:pt x="3478766" y="0"/>
                </a:lnTo>
                <a:lnTo>
                  <a:pt x="7454051" y="0"/>
                </a:lnTo>
                <a:lnTo>
                  <a:pt x="6296019" y="540000"/>
                </a:lnTo>
                <a:lnTo>
                  <a:pt x="0" y="540000"/>
                </a:lnTo>
                <a:close/>
              </a:path>
            </a:pathLst>
          </a:custGeom>
          <a:solidFill>
            <a:srgbClr val="2C2D65"/>
          </a:solidFill>
          <a:ln>
            <a:noFill/>
          </a:ln>
          <a:effectLst/>
        </p:spPr>
        <p:style>
          <a:lnRef idx="1">
            <a:schemeClr val="accent1"/>
          </a:lnRef>
          <a:fillRef idx="3">
            <a:schemeClr val="accent1"/>
          </a:fillRef>
          <a:effectRef idx="2">
            <a:schemeClr val="accent1"/>
          </a:effectRef>
          <a:fontRef idx="minor">
            <a:schemeClr val="lt1"/>
          </a:fontRef>
        </p:style>
        <p:txBody>
          <a:bodyPr wrap="square" lIns="547120" rIns="0" bIns="118543" rtlCol="0" anchor="ctr">
            <a:noAutofit/>
          </a:bodyPr>
          <a:lstStyle/>
          <a:p>
            <a:pPr marL="0" indent="0" algn="l">
              <a:lnSpc>
                <a:spcPct val="90000"/>
              </a:lnSpc>
              <a:buFont typeface="Arial"/>
              <a:buNone/>
            </a:pPr>
            <a:endParaRPr lang="en-US" sz="4053" b="0" dirty="0">
              <a:solidFill>
                <a:schemeClr val="bg1"/>
              </a:solidFill>
              <a:latin typeface="Dubai Bold"/>
              <a:cs typeface="Dubai Bold"/>
            </a:endParaRPr>
          </a:p>
        </p:txBody>
      </p:sp>
      <p:sp>
        <p:nvSpPr>
          <p:cNvPr id="15" name="Text Placeholder 6">
            <a:extLst>
              <a:ext uri="{FF2B5EF4-FFF2-40B4-BE49-F238E27FC236}">
                <a16:creationId xmlns:a16="http://schemas.microsoft.com/office/drawing/2014/main" id="{0ADA4C2E-FF57-C249-8C88-F52A468382CA}"/>
              </a:ext>
            </a:extLst>
          </p:cNvPr>
          <p:cNvSpPr>
            <a:spLocks noGrp="1"/>
          </p:cNvSpPr>
          <p:nvPr>
            <p:ph type="body" sz="quarter" idx="13"/>
          </p:nvPr>
        </p:nvSpPr>
        <p:spPr>
          <a:xfrm>
            <a:off x="1" y="720000"/>
            <a:ext cx="12183463" cy="432664"/>
          </a:xfrm>
          <a:prstGeom prst="rect">
            <a:avLst/>
          </a:prstGeom>
          <a:gradFill>
            <a:gsLst>
              <a:gs pos="0">
                <a:srgbClr val="686E9F">
                  <a:alpha val="30000"/>
                </a:srgbClr>
              </a:gs>
              <a:gs pos="70000">
                <a:srgbClr val="686E9F">
                  <a:alpha val="0"/>
                </a:srgbClr>
              </a:gs>
            </a:gsLst>
            <a:lin ang="0" scaled="0"/>
          </a:gradFill>
        </p:spPr>
        <p:txBody>
          <a:bodyPr wrap="square" lIns="360000" tIns="72000" rIns="90000" bIns="36000" anchor="ctr">
            <a:noAutofit/>
          </a:bodyPr>
          <a:lstStyle>
            <a:lvl1pPr marL="0" indent="0">
              <a:buNone/>
              <a:defRPr sz="2027" b="1">
                <a:solidFill>
                  <a:srgbClr val="686E9F"/>
                </a:solidFill>
                <a:latin typeface="Dubai" panose="020B0503030403030204" pitchFamily="34" charset="-78"/>
                <a:cs typeface="Dubai" panose="020B0503030403030204" pitchFamily="34" charset="-78"/>
              </a:defRPr>
            </a:lvl1pPr>
            <a:lvl2pPr>
              <a:defRPr sz="1773">
                <a:latin typeface="Dubai" panose="020B0503030403030204" pitchFamily="34" charset="-78"/>
                <a:cs typeface="Dubai" panose="020B0503030403030204" pitchFamily="34" charset="-78"/>
              </a:defRPr>
            </a:lvl2pPr>
            <a:lvl3pPr>
              <a:defRPr sz="1773">
                <a:latin typeface="Dubai" panose="020B0503030403030204" pitchFamily="34" charset="-78"/>
                <a:cs typeface="Dubai" panose="020B0503030403030204" pitchFamily="34" charset="-78"/>
              </a:defRPr>
            </a:lvl3pPr>
            <a:lvl4pPr>
              <a:defRPr sz="1773">
                <a:latin typeface="Dubai" panose="020B0503030403030204" pitchFamily="34" charset="-78"/>
                <a:cs typeface="Dubai" panose="020B0503030403030204" pitchFamily="34" charset="-78"/>
              </a:defRPr>
            </a:lvl4pPr>
            <a:lvl5pPr>
              <a:defRPr sz="1773">
                <a:latin typeface="Dubai" panose="020B0503030403030204" pitchFamily="34" charset="-78"/>
                <a:cs typeface="Dubai" panose="020B0503030403030204" pitchFamily="34" charset="-78"/>
              </a:defRPr>
            </a:lvl5pPr>
          </a:lstStyle>
          <a:p>
            <a:pPr lvl="0"/>
            <a:r>
              <a:rPr lang="en-US" dirty="0"/>
              <a:t>Edit Master text styles</a:t>
            </a:r>
            <a:endParaRPr lang="en-GB" dirty="0"/>
          </a:p>
        </p:txBody>
      </p:sp>
      <p:sp>
        <p:nvSpPr>
          <p:cNvPr id="16" name="Text Placeholder 4">
            <a:extLst>
              <a:ext uri="{FF2B5EF4-FFF2-40B4-BE49-F238E27FC236}">
                <a16:creationId xmlns:a16="http://schemas.microsoft.com/office/drawing/2014/main" id="{BD6394F8-7315-744B-900A-B6C4815474D3}"/>
              </a:ext>
            </a:extLst>
          </p:cNvPr>
          <p:cNvSpPr>
            <a:spLocks noGrp="1"/>
          </p:cNvSpPr>
          <p:nvPr>
            <p:ph type="body" sz="quarter" idx="12"/>
          </p:nvPr>
        </p:nvSpPr>
        <p:spPr>
          <a:xfrm>
            <a:off x="2" y="1151997"/>
            <a:ext cx="12183464" cy="1627090"/>
          </a:xfrm>
          <a:prstGeom prst="rect">
            <a:avLst/>
          </a:prstGeom>
        </p:spPr>
        <p:txBody>
          <a:bodyPr wrap="square" lIns="360000" tIns="180000" rIns="324000" bIns="0">
            <a:spAutoFit/>
          </a:bodyPr>
          <a:lstStyle>
            <a:lvl1pPr marL="273597" indent="-273597">
              <a:spcBef>
                <a:spcPts val="0"/>
              </a:spcBef>
              <a:defRPr sz="2533">
                <a:solidFill>
                  <a:srgbClr val="2C2D65"/>
                </a:solidFill>
                <a:latin typeface="Dubai" panose="020B0503030403030204" pitchFamily="34" charset="-78"/>
                <a:cs typeface="Dubai" panose="020B0503030403030204" pitchFamily="34" charset="-78"/>
              </a:defRPr>
            </a:lvl1pPr>
            <a:lvl2pPr marL="547195" indent="-227998">
              <a:spcBef>
                <a:spcPts val="0"/>
              </a:spcBef>
              <a:buFont typeface="Arial" panose="020B0604020202020204" pitchFamily="34" charset="0"/>
              <a:buChar char="•"/>
              <a:defRPr sz="2280">
                <a:solidFill>
                  <a:srgbClr val="2C2D65"/>
                </a:solidFill>
                <a:latin typeface="Dubai" panose="020B0503030403030204" pitchFamily="34" charset="-78"/>
                <a:cs typeface="Dubai" panose="020B0503030403030204" pitchFamily="34" charset="-78"/>
              </a:defRPr>
            </a:lvl2pPr>
            <a:lvl3pPr marL="820792" indent="-205199">
              <a:spcBef>
                <a:spcPts val="0"/>
              </a:spcBef>
              <a:buFont typeface="Arial" panose="020B0604020202020204" pitchFamily="34" charset="0"/>
              <a:buChar char="•"/>
              <a:defRPr sz="2027">
                <a:solidFill>
                  <a:srgbClr val="2C2D65"/>
                </a:solidFill>
                <a:latin typeface="Dubai" panose="020B0503030403030204" pitchFamily="34" charset="-78"/>
                <a:cs typeface="Dubai" panose="020B0503030403030204" pitchFamily="34" charset="-78"/>
              </a:defRPr>
            </a:lvl3pPr>
            <a:lvl4pPr marL="1094390" indent="-182399">
              <a:spcBef>
                <a:spcPts val="0"/>
              </a:spcBef>
              <a:buFont typeface="Arial" panose="020B0604020202020204" pitchFamily="34" charset="0"/>
              <a:buChar char="•"/>
              <a:defRPr sz="1773">
                <a:solidFill>
                  <a:srgbClr val="2C2D65"/>
                </a:solidFill>
                <a:latin typeface="Dubai" panose="020B0503030403030204" pitchFamily="34" charset="-78"/>
                <a:cs typeface="Dubai" panose="020B0503030403030204" pitchFamily="34" charset="-78"/>
              </a:defRPr>
            </a:lvl4pPr>
            <a:lvl5pPr marL="1367987" indent="-182399">
              <a:spcBef>
                <a:spcPts val="0"/>
              </a:spcBef>
              <a:buFont typeface="Arial" panose="020B0604020202020204" pitchFamily="34" charset="0"/>
              <a:buChar char="•"/>
              <a:defRPr sz="1773">
                <a:solidFill>
                  <a:srgbClr val="2C2D65"/>
                </a:solidFill>
                <a:latin typeface="Dubai" panose="020B0503030403030204" pitchFamily="34" charset="-78"/>
                <a:cs typeface="Dubai" panose="020B0503030403030204" pitchFamily="34"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Slide Number Placeholder 1">
            <a:extLst>
              <a:ext uri="{FF2B5EF4-FFF2-40B4-BE49-F238E27FC236}">
                <a16:creationId xmlns:a16="http://schemas.microsoft.com/office/drawing/2014/main" id="{28470487-E67D-CB4C-B5CD-19F9540170E1}"/>
              </a:ext>
            </a:extLst>
          </p:cNvPr>
          <p:cNvSpPr>
            <a:spLocks noGrp="1"/>
          </p:cNvSpPr>
          <p:nvPr>
            <p:ph type="sldNum" sz="quarter" idx="10"/>
          </p:nvPr>
        </p:nvSpPr>
        <p:spPr>
          <a:xfrm>
            <a:off x="11088557" y="6534405"/>
            <a:ext cx="1094911" cy="323601"/>
          </a:xfrm>
          <a:prstGeom prst="rect">
            <a:avLst/>
          </a:prstGeom>
        </p:spPr>
        <p:txBody>
          <a:bodyPr wrap="square" lIns="0" tIns="0" rIns="360000" bIns="108000" anchor="b">
            <a:spAutoFit/>
          </a:bodyPr>
          <a:lstStyle>
            <a:lvl1pPr algn="r">
              <a:defRPr sz="1394" b="0">
                <a:solidFill>
                  <a:srgbClr val="FED100"/>
                </a:solidFill>
                <a:latin typeface="Dubai Regular"/>
                <a:cs typeface="Dubai Regular"/>
              </a:defRPr>
            </a:lvl1pPr>
          </a:lstStyle>
          <a:p>
            <a:fld id="{3A598984-CBC5-DC47-9ABC-6FA2AB59FBFF}" type="slidenum">
              <a:rPr lang="en-US" smtClean="0"/>
              <a:pPr/>
              <a:t>‹#›</a:t>
            </a:fld>
            <a:endParaRPr lang="en-US" dirty="0"/>
          </a:p>
        </p:txBody>
      </p:sp>
      <p:sp>
        <p:nvSpPr>
          <p:cNvPr id="18" name="Footer Placeholder 2">
            <a:extLst>
              <a:ext uri="{FF2B5EF4-FFF2-40B4-BE49-F238E27FC236}">
                <a16:creationId xmlns:a16="http://schemas.microsoft.com/office/drawing/2014/main" id="{66C4B132-35A2-8948-855A-AC232FFE5728}"/>
              </a:ext>
            </a:extLst>
          </p:cNvPr>
          <p:cNvSpPr>
            <a:spLocks noGrp="1"/>
          </p:cNvSpPr>
          <p:nvPr>
            <p:ph type="ftr" sz="quarter" idx="11"/>
          </p:nvPr>
        </p:nvSpPr>
        <p:spPr>
          <a:xfrm>
            <a:off x="-9233" y="6487563"/>
            <a:ext cx="10080000" cy="371109"/>
          </a:xfrm>
        </p:spPr>
        <p:txBody>
          <a:bodyPr lIns="360000" bIns="108000" anchor="b"/>
          <a:lstStyle>
            <a:lvl1pPr>
              <a:defRPr sz="1394">
                <a:solidFill>
                  <a:srgbClr val="FED100"/>
                </a:solidFill>
              </a:defRPr>
            </a:lvl1pPr>
          </a:lstStyle>
          <a:p>
            <a:pPr>
              <a:spcBef>
                <a:spcPct val="0"/>
              </a:spcBef>
            </a:pPr>
            <a:r>
              <a:rPr lang="en-GB" dirty="0"/>
              <a:t>PRESENTATION TITLE • DD Month YYYY</a:t>
            </a:r>
          </a:p>
        </p:txBody>
      </p:sp>
      <p:sp>
        <p:nvSpPr>
          <p:cNvPr id="19" name="Title Placeholder 1">
            <a:extLst>
              <a:ext uri="{FF2B5EF4-FFF2-40B4-BE49-F238E27FC236}">
                <a16:creationId xmlns:a16="http://schemas.microsoft.com/office/drawing/2014/main" id="{0740FC0C-62C8-9043-8E65-299946CDAF5F}"/>
              </a:ext>
            </a:extLst>
          </p:cNvPr>
          <p:cNvSpPr>
            <a:spLocks noGrp="1"/>
          </p:cNvSpPr>
          <p:nvPr>
            <p:ph type="title"/>
          </p:nvPr>
        </p:nvSpPr>
        <p:spPr>
          <a:xfrm>
            <a:off x="-9234" y="7948"/>
            <a:ext cx="8649234" cy="578469"/>
          </a:xfrm>
          <a:prstGeom prst="rect">
            <a:avLst/>
          </a:prstGeom>
        </p:spPr>
        <p:txBody>
          <a:bodyPr vert="horz" wrap="square" lIns="360000" tIns="144000" rIns="0" bIns="36000" rtlCol="0" anchor="t">
            <a:spAutoFit/>
          </a:bodyPr>
          <a:lstStyle>
            <a:lvl1pPr algn="l">
              <a:defRPr sz="2787" b="1" i="0">
                <a:solidFill>
                  <a:srgbClr val="FFFFFF"/>
                </a:solidFill>
                <a:latin typeface="Dubai" panose="020B0503030403030204" pitchFamily="34" charset="-78"/>
                <a:cs typeface="Dubai" panose="020B0503030403030204" pitchFamily="34" charset="-78"/>
              </a:defRPr>
            </a:lvl1pPr>
          </a:lstStyle>
          <a:p>
            <a:r>
              <a:rPr lang="en-US" dirty="0"/>
              <a:t>Click to edit Master title style</a:t>
            </a:r>
          </a:p>
        </p:txBody>
      </p:sp>
    </p:spTree>
    <p:extLst>
      <p:ext uri="{BB962C8B-B14F-4D97-AF65-F5344CB8AC3E}">
        <p14:creationId xmlns:p14="http://schemas.microsoft.com/office/powerpoint/2010/main" val="61747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50665-12B6-4D2F-8B6C-9F5E3F989C07}"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3288837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 y="0"/>
            <a:ext cx="12192000" cy="6858000"/>
          </a:xfrm>
          <a:prstGeom prst="rect">
            <a:avLst/>
          </a:prstGeom>
        </p:spPr>
      </p:pic>
      <p:sp>
        <p:nvSpPr>
          <p:cNvPr id="9" name="Rectangle 8">
            <a:extLst>
              <a:ext uri="{FF2B5EF4-FFF2-40B4-BE49-F238E27FC236}">
                <a16:creationId xmlns:a16="http://schemas.microsoft.com/office/drawing/2014/main" id="{7F2BB5C1-1079-0A49-BDA1-101596969D5F}"/>
              </a:ext>
            </a:extLst>
          </p:cNvPr>
          <p:cNvSpPr/>
          <p:nvPr userDrawn="1"/>
        </p:nvSpPr>
        <p:spPr>
          <a:xfrm>
            <a:off x="1" y="1604800"/>
            <a:ext cx="12192000" cy="5253201"/>
          </a:xfrm>
          <a:prstGeom prst="rect">
            <a:avLst/>
          </a:prstGeom>
          <a:gradFill>
            <a:gsLst>
              <a:gs pos="0">
                <a:srgbClr val="201E51">
                  <a:alpha val="80000"/>
                </a:srgbClr>
              </a:gs>
              <a:gs pos="100000">
                <a:srgbClr val="201E51">
                  <a:alpha val="0"/>
                </a:srgb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280"/>
          </a:p>
        </p:txBody>
      </p:sp>
      <p:sp>
        <p:nvSpPr>
          <p:cNvPr id="10" name="Title 1">
            <a:extLst>
              <a:ext uri="{FF2B5EF4-FFF2-40B4-BE49-F238E27FC236}">
                <a16:creationId xmlns:a16="http://schemas.microsoft.com/office/drawing/2014/main" id="{BCDE1BE7-9A4D-124C-9A07-9759C7918558}"/>
              </a:ext>
            </a:extLst>
          </p:cNvPr>
          <p:cNvSpPr>
            <a:spLocks noGrp="1"/>
          </p:cNvSpPr>
          <p:nvPr>
            <p:ph type="title"/>
          </p:nvPr>
        </p:nvSpPr>
        <p:spPr>
          <a:xfrm>
            <a:off x="1" y="3837716"/>
            <a:ext cx="12192000" cy="577081"/>
          </a:xfrm>
          <a:prstGeom prst="rect">
            <a:avLst/>
          </a:prstGeom>
        </p:spPr>
        <p:txBody>
          <a:bodyPr vert="horz" wrap="square" lIns="360000" tIns="0" rIns="360000" bIns="0" rtlCol="0" anchor="t">
            <a:spAutoFit/>
          </a:bodyPr>
          <a:lstStyle>
            <a:lvl1pPr algn="l">
              <a:defRPr lang="en-US" sz="4054" b="1" i="0" u="none" dirty="0">
                <a:solidFill>
                  <a:schemeClr val="bg1"/>
                </a:solidFill>
                <a:latin typeface="Dubai Regular"/>
                <a:cs typeface="Dubai Regular"/>
              </a:defRPr>
            </a:lvl1pPr>
          </a:lstStyle>
          <a:p>
            <a:pPr marL="0" lvl="0" algn="l"/>
            <a:r>
              <a:rPr lang="en-GB" dirty="0"/>
              <a:t>Click to edit Master title style</a:t>
            </a:r>
            <a:endParaRPr lang="en-US" dirty="0"/>
          </a:p>
        </p:txBody>
      </p:sp>
      <p:grpSp>
        <p:nvGrpSpPr>
          <p:cNvPr id="2" name="Group 1">
            <a:extLst>
              <a:ext uri="{FF2B5EF4-FFF2-40B4-BE49-F238E27FC236}">
                <a16:creationId xmlns:a16="http://schemas.microsoft.com/office/drawing/2014/main" id="{B11823EF-BB81-394C-ACD2-4E2A3DC31B49}"/>
              </a:ext>
            </a:extLst>
          </p:cNvPr>
          <p:cNvGrpSpPr/>
          <p:nvPr userDrawn="1"/>
        </p:nvGrpSpPr>
        <p:grpSpPr>
          <a:xfrm>
            <a:off x="5472002" y="3724412"/>
            <a:ext cx="6720000" cy="3138208"/>
            <a:chOff x="4104001" y="2793309"/>
            <a:chExt cx="5040000" cy="2353656"/>
          </a:xfrm>
        </p:grpSpPr>
        <p:sp>
          <p:nvSpPr>
            <p:cNvPr id="8" name="Rectangle 12">
              <a:extLst>
                <a:ext uri="{FF2B5EF4-FFF2-40B4-BE49-F238E27FC236}">
                  <a16:creationId xmlns:a16="http://schemas.microsoft.com/office/drawing/2014/main" id="{7316C7DA-6C3F-4D48-9011-BD8354280A5A}"/>
                </a:ext>
              </a:extLst>
            </p:cNvPr>
            <p:cNvSpPr>
              <a:spLocks noChangeAspect="1"/>
            </p:cNvSpPr>
            <p:nvPr userDrawn="1"/>
          </p:nvSpPr>
          <p:spPr>
            <a:xfrm rot="10800000">
              <a:off x="4104001" y="2793309"/>
              <a:ext cx="5040000" cy="2350192"/>
            </a:xfrm>
            <a:custGeom>
              <a:avLst/>
              <a:gdLst/>
              <a:ahLst/>
              <a:cxnLst/>
              <a:rect l="l" t="t" r="r" b="b"/>
              <a:pathLst>
                <a:path w="6359226" h="2965357">
                  <a:moveTo>
                    <a:pt x="0" y="2965357"/>
                  </a:moveTo>
                  <a:lnTo>
                    <a:pt x="0" y="0"/>
                  </a:lnTo>
                  <a:lnTo>
                    <a:pt x="6359226"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32000" rIns="0" bIns="93600" rtlCol="0" anchor="ctr"/>
            <a:lstStyle/>
            <a:p>
              <a:pPr marL="0" indent="0" algn="l">
                <a:lnSpc>
                  <a:spcPct val="90000"/>
                </a:lnSpc>
                <a:buFont typeface="Arial"/>
                <a:buNone/>
              </a:pPr>
              <a:endParaRPr lang="en-US" sz="4054" b="0" dirty="0">
                <a:solidFill>
                  <a:schemeClr val="bg1"/>
                </a:solidFill>
                <a:latin typeface="Dubai Bold"/>
                <a:cs typeface="Dubai Bold"/>
              </a:endParaRPr>
            </a:p>
          </p:txBody>
        </p:sp>
        <p:sp>
          <p:nvSpPr>
            <p:cNvPr id="14" name="Rectangle 12"/>
            <p:cNvSpPr>
              <a:spLocks noChangeAspect="1"/>
            </p:cNvSpPr>
            <p:nvPr userDrawn="1"/>
          </p:nvSpPr>
          <p:spPr>
            <a:xfrm rot="10800000">
              <a:off x="4464000" y="2961179"/>
              <a:ext cx="4680000" cy="2182321"/>
            </a:xfrm>
            <a:custGeom>
              <a:avLst/>
              <a:gdLst/>
              <a:ahLst/>
              <a:cxnLst/>
              <a:rect l="l" t="t" r="r" b="b"/>
              <a:pathLst>
                <a:path w="6359226" h="2965357">
                  <a:moveTo>
                    <a:pt x="0" y="2965357"/>
                  </a:moveTo>
                  <a:lnTo>
                    <a:pt x="0" y="0"/>
                  </a:lnTo>
                  <a:lnTo>
                    <a:pt x="6359226" y="0"/>
                  </a:lnTo>
                  <a:close/>
                </a:path>
              </a:pathLst>
            </a:custGeom>
            <a:solidFill>
              <a:srgbClr val="686E9F"/>
            </a:solidFill>
            <a:ln>
              <a:noFill/>
            </a:ln>
            <a:effectLst/>
          </p:spPr>
          <p:style>
            <a:lnRef idx="1">
              <a:schemeClr val="accent1"/>
            </a:lnRef>
            <a:fillRef idx="3">
              <a:schemeClr val="accent1"/>
            </a:fillRef>
            <a:effectRef idx="2">
              <a:schemeClr val="accent1"/>
            </a:effectRef>
            <a:fontRef idx="minor">
              <a:schemeClr val="lt1"/>
            </a:fontRef>
          </p:style>
          <p:txBody>
            <a:bodyPr lIns="432000" rIns="0" bIns="93600" rtlCol="0" anchor="ctr"/>
            <a:lstStyle/>
            <a:p>
              <a:pPr marL="0" indent="0" algn="l">
                <a:lnSpc>
                  <a:spcPct val="90000"/>
                </a:lnSpc>
                <a:buFont typeface="Arial"/>
                <a:buNone/>
              </a:pPr>
              <a:endParaRPr lang="en-US" sz="4054" b="0" dirty="0">
                <a:solidFill>
                  <a:schemeClr val="bg1"/>
                </a:solidFill>
                <a:latin typeface="Dubai Bold"/>
                <a:cs typeface="Dubai Bold"/>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67138" y="4443958"/>
              <a:ext cx="2312524" cy="703007"/>
            </a:xfrm>
            <a:prstGeom prst="rect">
              <a:avLst/>
            </a:prstGeom>
          </p:spPr>
        </p:pic>
      </p:grpSp>
      <p:sp>
        <p:nvSpPr>
          <p:cNvPr id="4" name="Text Placeholder 3">
            <a:extLst>
              <a:ext uri="{FF2B5EF4-FFF2-40B4-BE49-F238E27FC236}">
                <a16:creationId xmlns:a16="http://schemas.microsoft.com/office/drawing/2014/main" id="{0B4C8C59-12C3-C645-A709-53A4FCE16BC8}"/>
              </a:ext>
            </a:extLst>
          </p:cNvPr>
          <p:cNvSpPr>
            <a:spLocks noGrp="1"/>
          </p:cNvSpPr>
          <p:nvPr>
            <p:ph type="body" sz="quarter" idx="11" hasCustomPrompt="1"/>
          </p:nvPr>
        </p:nvSpPr>
        <p:spPr>
          <a:xfrm>
            <a:off x="1" y="4512903"/>
            <a:ext cx="8592276" cy="360548"/>
          </a:xfrm>
          <a:prstGeom prst="rect">
            <a:avLst/>
          </a:prstGeom>
        </p:spPr>
        <p:txBody>
          <a:bodyPr wrap="square" lIns="360000" tIns="0" rIns="0" bIns="0">
            <a:spAutoFit/>
          </a:bodyPr>
          <a:lstStyle>
            <a:lvl1pPr marL="0" indent="0">
              <a:buNone/>
              <a:defRPr sz="2533">
                <a:solidFill>
                  <a:schemeClr val="bg1"/>
                </a:solidFill>
                <a:latin typeface="Dubai" panose="020B0503030403030204" pitchFamily="34" charset="-78"/>
                <a:cs typeface="Dubai" panose="020B0503030403030204" pitchFamily="34" charset="-78"/>
              </a:defRPr>
            </a:lvl1pPr>
            <a:lvl2pPr>
              <a:defRPr sz="2533">
                <a:solidFill>
                  <a:schemeClr val="bg1"/>
                </a:solidFill>
                <a:latin typeface="Dubai" panose="020B0503030403030204" pitchFamily="34" charset="-78"/>
                <a:cs typeface="Dubai" panose="020B0503030403030204" pitchFamily="34" charset="-78"/>
              </a:defRPr>
            </a:lvl2pPr>
            <a:lvl3pPr>
              <a:defRPr sz="2533">
                <a:solidFill>
                  <a:schemeClr val="bg1"/>
                </a:solidFill>
                <a:latin typeface="Dubai" panose="020B0503030403030204" pitchFamily="34" charset="-78"/>
                <a:cs typeface="Dubai" panose="020B0503030403030204" pitchFamily="34" charset="-78"/>
              </a:defRPr>
            </a:lvl3pPr>
            <a:lvl4pPr>
              <a:defRPr sz="2533">
                <a:solidFill>
                  <a:schemeClr val="bg1"/>
                </a:solidFill>
                <a:latin typeface="Dubai" panose="020B0503030403030204" pitchFamily="34" charset="-78"/>
                <a:cs typeface="Dubai" panose="020B0503030403030204" pitchFamily="34" charset="-78"/>
              </a:defRPr>
            </a:lvl4pPr>
            <a:lvl5pPr>
              <a:defRPr sz="2533">
                <a:solidFill>
                  <a:schemeClr val="bg1"/>
                </a:solidFill>
                <a:latin typeface="Dubai" panose="020B0503030403030204" pitchFamily="34" charset="-78"/>
                <a:cs typeface="Dubai" panose="020B0503030403030204" pitchFamily="34" charset="-78"/>
              </a:defRPr>
            </a:lvl5pPr>
          </a:lstStyle>
          <a:p>
            <a:pPr lvl="0"/>
            <a:r>
              <a:rPr lang="en-US" dirty="0"/>
              <a:t>Subheading</a:t>
            </a:r>
            <a:endParaRPr lang="en-GB" dirty="0"/>
          </a:p>
        </p:txBody>
      </p:sp>
    </p:spTree>
    <p:extLst>
      <p:ext uri="{BB962C8B-B14F-4D97-AF65-F5344CB8AC3E}">
        <p14:creationId xmlns:p14="http://schemas.microsoft.com/office/powerpoint/2010/main" val="172272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5A05F3F7-2DFB-0347-8FE8-371330C6ED9A}"/>
              </a:ext>
            </a:extLst>
          </p:cNvPr>
          <p:cNvSpPr>
            <a:spLocks noGrp="1"/>
          </p:cNvSpPr>
          <p:nvPr>
            <p:ph type="body" sz="quarter" idx="12"/>
          </p:nvPr>
        </p:nvSpPr>
        <p:spPr>
          <a:xfrm>
            <a:off x="2" y="1152000"/>
            <a:ext cx="12183464" cy="1627153"/>
          </a:xfrm>
          <a:prstGeom prst="rect">
            <a:avLst/>
          </a:prstGeom>
        </p:spPr>
        <p:txBody>
          <a:bodyPr wrap="square" lIns="360000" tIns="180000" rIns="324000" bIns="0">
            <a:spAutoFit/>
          </a:bodyPr>
          <a:lstStyle>
            <a:lvl1pPr marL="273595" indent="-273595">
              <a:spcBef>
                <a:spcPts val="0"/>
              </a:spcBef>
              <a:defRPr sz="2533">
                <a:solidFill>
                  <a:srgbClr val="2C2D65"/>
                </a:solidFill>
                <a:latin typeface="Dubai" panose="020B0503030403030204" pitchFamily="34" charset="-78"/>
                <a:cs typeface="Dubai" panose="020B0503030403030204" pitchFamily="34" charset="-78"/>
              </a:defRPr>
            </a:lvl1pPr>
            <a:lvl2pPr marL="547188" indent="-227995">
              <a:spcBef>
                <a:spcPts val="0"/>
              </a:spcBef>
              <a:buFont typeface="Arial" panose="020B0604020202020204" pitchFamily="34" charset="0"/>
              <a:buChar char="•"/>
              <a:defRPr sz="2280">
                <a:solidFill>
                  <a:srgbClr val="2C2D65"/>
                </a:solidFill>
                <a:latin typeface="Dubai" panose="020B0503030403030204" pitchFamily="34" charset="-78"/>
                <a:cs typeface="Dubai" panose="020B0503030403030204" pitchFamily="34" charset="-78"/>
              </a:defRPr>
            </a:lvl2pPr>
            <a:lvl3pPr marL="820781" indent="-205196">
              <a:spcBef>
                <a:spcPts val="0"/>
              </a:spcBef>
              <a:buFont typeface="Arial" panose="020B0604020202020204" pitchFamily="34" charset="0"/>
              <a:buChar char="•"/>
              <a:defRPr sz="2026">
                <a:solidFill>
                  <a:srgbClr val="2C2D65"/>
                </a:solidFill>
                <a:latin typeface="Dubai" panose="020B0503030403030204" pitchFamily="34" charset="-78"/>
                <a:cs typeface="Dubai" panose="020B0503030403030204" pitchFamily="34" charset="-78"/>
              </a:defRPr>
            </a:lvl3pPr>
            <a:lvl4pPr marL="1094375" indent="-182396">
              <a:spcBef>
                <a:spcPts val="0"/>
              </a:spcBef>
              <a:buFont typeface="Arial" panose="020B0604020202020204" pitchFamily="34" charset="0"/>
              <a:buChar char="•"/>
              <a:defRPr sz="1774">
                <a:solidFill>
                  <a:srgbClr val="2C2D65"/>
                </a:solidFill>
                <a:latin typeface="Dubai" panose="020B0503030403030204" pitchFamily="34" charset="-78"/>
                <a:cs typeface="Dubai" panose="020B0503030403030204" pitchFamily="34" charset="-78"/>
              </a:defRPr>
            </a:lvl4pPr>
            <a:lvl5pPr marL="1367969" indent="-182396">
              <a:spcBef>
                <a:spcPts val="0"/>
              </a:spcBef>
              <a:buFont typeface="Arial" panose="020B0604020202020204" pitchFamily="34" charset="0"/>
              <a:buChar char="•"/>
              <a:defRPr sz="1774">
                <a:solidFill>
                  <a:srgbClr val="2C2D65"/>
                </a:solidFill>
                <a:latin typeface="Dubai" panose="020B0503030403030204" pitchFamily="34" charset="-78"/>
                <a:cs typeface="Dubai" panose="020B0503030403030204" pitchFamily="34"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Freeform 18">
            <a:extLst>
              <a:ext uri="{FF2B5EF4-FFF2-40B4-BE49-F238E27FC236}">
                <a16:creationId xmlns:a16="http://schemas.microsoft.com/office/drawing/2014/main" id="{FB6290F1-9899-D34E-80E5-748CEB764EC8}"/>
              </a:ext>
            </a:extLst>
          </p:cNvPr>
          <p:cNvSpPr>
            <a:spLocks noChangeAspect="1"/>
          </p:cNvSpPr>
          <p:nvPr userDrawn="1"/>
        </p:nvSpPr>
        <p:spPr>
          <a:xfrm>
            <a:off x="8640004" y="-1"/>
            <a:ext cx="3552001" cy="720002"/>
          </a:xfrm>
          <a:custGeom>
            <a:avLst/>
            <a:gdLst>
              <a:gd name="connsiteX0" fmla="*/ 1599019 w 2664001"/>
              <a:gd name="connsiteY0" fmla="*/ 0 h 540001"/>
              <a:gd name="connsiteX1" fmla="*/ 2412481 w 2664001"/>
              <a:gd name="connsiteY1" fmla="*/ 0 h 540001"/>
              <a:gd name="connsiteX2" fmla="*/ 2442730 w 2664001"/>
              <a:gd name="connsiteY2" fmla="*/ 0 h 540001"/>
              <a:gd name="connsiteX3" fmla="*/ 2664001 w 2664001"/>
              <a:gd name="connsiteY3" fmla="*/ 0 h 540001"/>
              <a:gd name="connsiteX4" fmla="*/ 2664001 w 2664001"/>
              <a:gd name="connsiteY4" fmla="*/ 539999 h 540001"/>
              <a:gd name="connsiteX5" fmla="*/ 2442730 w 2664001"/>
              <a:gd name="connsiteY5" fmla="*/ 539999 h 540001"/>
              <a:gd name="connsiteX6" fmla="*/ 2412481 w 2664001"/>
              <a:gd name="connsiteY6" fmla="*/ 539999 h 540001"/>
              <a:gd name="connsiteX7" fmla="*/ 1599019 w 2664001"/>
              <a:gd name="connsiteY7" fmla="*/ 539999 h 540001"/>
              <a:gd name="connsiteX8" fmla="*/ 1599019 w 2664001"/>
              <a:gd name="connsiteY8" fmla="*/ 540001 h 540001"/>
              <a:gd name="connsiteX9" fmla="*/ 0 w 2664001"/>
              <a:gd name="connsiteY9" fmla="*/ 540001 h 540001"/>
              <a:gd name="connsiteX10" fmla="*/ 1158033 w 2664001"/>
              <a:gd name="connsiteY10" fmla="*/ 1 h 540001"/>
              <a:gd name="connsiteX11" fmla="*/ 1599019 w 2664001"/>
              <a:gd name="connsiteY11" fmla="*/ 1 h 54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4001" h="540001">
                <a:moveTo>
                  <a:pt x="1599019" y="0"/>
                </a:moveTo>
                <a:lnTo>
                  <a:pt x="2412481" y="0"/>
                </a:lnTo>
                <a:lnTo>
                  <a:pt x="2442730" y="0"/>
                </a:lnTo>
                <a:lnTo>
                  <a:pt x="2664001" y="0"/>
                </a:lnTo>
                <a:lnTo>
                  <a:pt x="2664001" y="539999"/>
                </a:lnTo>
                <a:lnTo>
                  <a:pt x="2442730" y="539999"/>
                </a:lnTo>
                <a:lnTo>
                  <a:pt x="2412481" y="539999"/>
                </a:lnTo>
                <a:lnTo>
                  <a:pt x="1599019" y="539999"/>
                </a:lnTo>
                <a:lnTo>
                  <a:pt x="1599019" y="540001"/>
                </a:lnTo>
                <a:lnTo>
                  <a:pt x="0" y="540001"/>
                </a:lnTo>
                <a:lnTo>
                  <a:pt x="1158033" y="1"/>
                </a:lnTo>
                <a:lnTo>
                  <a:pt x="1599019" y="1"/>
                </a:lnTo>
                <a:close/>
              </a:path>
            </a:pathLst>
          </a:custGeom>
          <a:solidFill>
            <a:srgbClr val="2C2D65"/>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2280" dirty="0"/>
          </a:p>
        </p:txBody>
      </p:sp>
      <p:pic>
        <p:nvPicPr>
          <p:cNvPr id="20" name="Picture 19">
            <a:extLst>
              <a:ext uri="{FF2B5EF4-FFF2-40B4-BE49-F238E27FC236}">
                <a16:creationId xmlns:a16="http://schemas.microsoft.com/office/drawing/2014/main" id="{454EB66F-D1C2-6B40-B74A-1453BDF5DC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80001" y="144001"/>
            <a:ext cx="1813655" cy="551351"/>
          </a:xfrm>
          <a:prstGeom prst="rect">
            <a:avLst/>
          </a:prstGeom>
        </p:spPr>
      </p:pic>
      <p:sp>
        <p:nvSpPr>
          <p:cNvPr id="22" name="Freeform 21">
            <a:extLst>
              <a:ext uri="{FF2B5EF4-FFF2-40B4-BE49-F238E27FC236}">
                <a16:creationId xmlns:a16="http://schemas.microsoft.com/office/drawing/2014/main" id="{D28F68D1-5030-3748-BA3C-1FA1C147CA93}"/>
              </a:ext>
            </a:extLst>
          </p:cNvPr>
          <p:cNvSpPr>
            <a:spLocks noChangeAspect="1"/>
          </p:cNvSpPr>
          <p:nvPr userDrawn="1"/>
        </p:nvSpPr>
        <p:spPr>
          <a:xfrm>
            <a:off x="4" y="-1"/>
            <a:ext cx="9938735" cy="720000"/>
          </a:xfrm>
          <a:custGeom>
            <a:avLst/>
            <a:gdLst>
              <a:gd name="connsiteX0" fmla="*/ 0 w 7454051"/>
              <a:gd name="connsiteY0" fmla="*/ 0 h 540000"/>
              <a:gd name="connsiteX1" fmla="*/ 1274749 w 7454051"/>
              <a:gd name="connsiteY1" fmla="*/ 0 h 540000"/>
              <a:gd name="connsiteX2" fmla="*/ 1857901 w 7454051"/>
              <a:gd name="connsiteY2" fmla="*/ 0 h 540000"/>
              <a:gd name="connsiteX3" fmla="*/ 2332631 w 7454051"/>
              <a:gd name="connsiteY3" fmla="*/ 0 h 540000"/>
              <a:gd name="connsiteX4" fmla="*/ 3478766 w 7454051"/>
              <a:gd name="connsiteY4" fmla="*/ 0 h 540000"/>
              <a:gd name="connsiteX5" fmla="*/ 7454051 w 7454051"/>
              <a:gd name="connsiteY5" fmla="*/ 0 h 540000"/>
              <a:gd name="connsiteX6" fmla="*/ 6296019 w 7454051"/>
              <a:gd name="connsiteY6" fmla="*/ 540000 h 540000"/>
              <a:gd name="connsiteX7" fmla="*/ 0 w 7454051"/>
              <a:gd name="connsiteY7" fmla="*/ 540000 h 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4051" h="540000">
                <a:moveTo>
                  <a:pt x="0" y="0"/>
                </a:moveTo>
                <a:lnTo>
                  <a:pt x="1274749" y="0"/>
                </a:lnTo>
                <a:lnTo>
                  <a:pt x="1857901" y="0"/>
                </a:lnTo>
                <a:lnTo>
                  <a:pt x="2332631" y="0"/>
                </a:lnTo>
                <a:lnTo>
                  <a:pt x="3478766" y="0"/>
                </a:lnTo>
                <a:lnTo>
                  <a:pt x="7454051" y="0"/>
                </a:lnTo>
                <a:lnTo>
                  <a:pt x="6296019" y="540000"/>
                </a:lnTo>
                <a:lnTo>
                  <a:pt x="0" y="540000"/>
                </a:lnTo>
                <a:close/>
              </a:path>
            </a:pathLst>
          </a:custGeom>
          <a:solidFill>
            <a:srgbClr val="FED100"/>
          </a:solidFill>
          <a:ln>
            <a:noFill/>
          </a:ln>
          <a:effectLst/>
        </p:spPr>
        <p:style>
          <a:lnRef idx="1">
            <a:schemeClr val="accent1"/>
          </a:lnRef>
          <a:fillRef idx="3">
            <a:schemeClr val="accent1"/>
          </a:fillRef>
          <a:effectRef idx="2">
            <a:schemeClr val="accent1"/>
          </a:effectRef>
          <a:fontRef idx="minor">
            <a:schemeClr val="lt1"/>
          </a:fontRef>
        </p:style>
        <p:txBody>
          <a:bodyPr wrap="square" lIns="547120" rIns="0" bIns="118543" rtlCol="0" anchor="ctr">
            <a:noAutofit/>
          </a:bodyPr>
          <a:lstStyle/>
          <a:p>
            <a:pPr marL="0" indent="0" algn="l">
              <a:lnSpc>
                <a:spcPct val="90000"/>
              </a:lnSpc>
              <a:buFont typeface="Arial"/>
              <a:buNone/>
            </a:pPr>
            <a:endParaRPr lang="en-US" sz="4054" b="0" dirty="0">
              <a:solidFill>
                <a:schemeClr val="bg1"/>
              </a:solidFill>
              <a:latin typeface="Dubai Bold"/>
              <a:cs typeface="Dubai Bold"/>
            </a:endParaRPr>
          </a:p>
        </p:txBody>
      </p:sp>
      <p:sp>
        <p:nvSpPr>
          <p:cNvPr id="12" name="Text Placeholder 6">
            <a:extLst>
              <a:ext uri="{FF2B5EF4-FFF2-40B4-BE49-F238E27FC236}">
                <a16:creationId xmlns:a16="http://schemas.microsoft.com/office/drawing/2014/main" id="{4371A68A-B57D-2D4A-B5A6-A02918631AEC}"/>
              </a:ext>
            </a:extLst>
          </p:cNvPr>
          <p:cNvSpPr>
            <a:spLocks noGrp="1"/>
          </p:cNvSpPr>
          <p:nvPr>
            <p:ph type="body" sz="quarter" idx="13"/>
          </p:nvPr>
        </p:nvSpPr>
        <p:spPr>
          <a:xfrm>
            <a:off x="2" y="720000"/>
            <a:ext cx="12183463" cy="432664"/>
          </a:xfrm>
          <a:prstGeom prst="rect">
            <a:avLst/>
          </a:prstGeom>
          <a:gradFill>
            <a:gsLst>
              <a:gs pos="0">
                <a:srgbClr val="686E9F">
                  <a:alpha val="30000"/>
                </a:srgbClr>
              </a:gs>
              <a:gs pos="70000">
                <a:srgbClr val="686E9F">
                  <a:alpha val="0"/>
                </a:srgbClr>
              </a:gs>
            </a:gsLst>
            <a:lin ang="0" scaled="0"/>
          </a:gradFill>
        </p:spPr>
        <p:txBody>
          <a:bodyPr wrap="square" lIns="360000" tIns="72000" rIns="90000" bIns="36000" anchor="ctr">
            <a:noAutofit/>
          </a:bodyPr>
          <a:lstStyle>
            <a:lvl1pPr marL="0" indent="0">
              <a:buNone/>
              <a:defRPr sz="2026" b="1">
                <a:solidFill>
                  <a:srgbClr val="686E9F"/>
                </a:solidFill>
                <a:latin typeface="Dubai" panose="020B0503030403030204" pitchFamily="34" charset="-78"/>
                <a:cs typeface="Dubai" panose="020B0503030403030204" pitchFamily="34" charset="-78"/>
              </a:defRPr>
            </a:lvl1pPr>
            <a:lvl2pPr>
              <a:defRPr sz="1774">
                <a:latin typeface="Dubai" panose="020B0503030403030204" pitchFamily="34" charset="-78"/>
                <a:cs typeface="Dubai" panose="020B0503030403030204" pitchFamily="34" charset="-78"/>
              </a:defRPr>
            </a:lvl2pPr>
            <a:lvl3pPr>
              <a:defRPr sz="1774">
                <a:latin typeface="Dubai" panose="020B0503030403030204" pitchFamily="34" charset="-78"/>
                <a:cs typeface="Dubai" panose="020B0503030403030204" pitchFamily="34" charset="-78"/>
              </a:defRPr>
            </a:lvl3pPr>
            <a:lvl4pPr>
              <a:defRPr sz="1774">
                <a:latin typeface="Dubai" panose="020B0503030403030204" pitchFamily="34" charset="-78"/>
                <a:cs typeface="Dubai" panose="020B0503030403030204" pitchFamily="34" charset="-78"/>
              </a:defRPr>
            </a:lvl4pPr>
            <a:lvl5pPr>
              <a:defRPr sz="1774">
                <a:latin typeface="Dubai" panose="020B0503030403030204" pitchFamily="34" charset="-78"/>
                <a:cs typeface="Dubai" panose="020B0503030403030204" pitchFamily="34" charset="-78"/>
              </a:defRPr>
            </a:lvl5pPr>
          </a:lstStyle>
          <a:p>
            <a:pPr lvl="0"/>
            <a:r>
              <a:rPr lang="en-US" dirty="0"/>
              <a:t>Edit Master text styles</a:t>
            </a:r>
            <a:endParaRPr lang="en-GB" dirty="0"/>
          </a:p>
        </p:txBody>
      </p:sp>
      <p:sp>
        <p:nvSpPr>
          <p:cNvPr id="13" name="Slide Number Placeholder 1">
            <a:extLst>
              <a:ext uri="{FF2B5EF4-FFF2-40B4-BE49-F238E27FC236}">
                <a16:creationId xmlns:a16="http://schemas.microsoft.com/office/drawing/2014/main" id="{220EFEDA-E713-CD45-9049-83D56CEB4A6A}"/>
              </a:ext>
            </a:extLst>
          </p:cNvPr>
          <p:cNvSpPr>
            <a:spLocks noGrp="1"/>
          </p:cNvSpPr>
          <p:nvPr>
            <p:ph type="sldNum" sz="quarter" idx="10"/>
          </p:nvPr>
        </p:nvSpPr>
        <p:spPr>
          <a:xfrm>
            <a:off x="11088558" y="6534405"/>
            <a:ext cx="1094911" cy="323601"/>
          </a:xfrm>
          <a:prstGeom prst="rect">
            <a:avLst/>
          </a:prstGeom>
        </p:spPr>
        <p:txBody>
          <a:bodyPr wrap="square" lIns="0" tIns="0" rIns="360000" bIns="108000" anchor="b">
            <a:spAutoFit/>
          </a:bodyPr>
          <a:lstStyle>
            <a:lvl1pPr algn="r">
              <a:defRPr sz="1394" b="0">
                <a:solidFill>
                  <a:srgbClr val="FED100"/>
                </a:solidFill>
                <a:latin typeface="Dubai Regular"/>
                <a:cs typeface="Dubai Regular"/>
              </a:defRPr>
            </a:lvl1pPr>
          </a:lstStyle>
          <a:p>
            <a:fld id="{3A598984-CBC5-DC47-9ABC-6FA2AB59FBFF}" type="slidenum">
              <a:rPr lang="en-US" smtClean="0"/>
              <a:pPr/>
              <a:t>‹#›</a:t>
            </a:fld>
            <a:endParaRPr lang="en-US" dirty="0"/>
          </a:p>
        </p:txBody>
      </p:sp>
      <p:sp>
        <p:nvSpPr>
          <p:cNvPr id="14" name="Footer Placeholder 2">
            <a:extLst>
              <a:ext uri="{FF2B5EF4-FFF2-40B4-BE49-F238E27FC236}">
                <a16:creationId xmlns:a16="http://schemas.microsoft.com/office/drawing/2014/main" id="{6D01C425-B85C-874F-9340-6AE85B23EE8D}"/>
              </a:ext>
            </a:extLst>
          </p:cNvPr>
          <p:cNvSpPr>
            <a:spLocks noGrp="1"/>
          </p:cNvSpPr>
          <p:nvPr>
            <p:ph type="ftr" sz="quarter" idx="11"/>
          </p:nvPr>
        </p:nvSpPr>
        <p:spPr>
          <a:xfrm>
            <a:off x="-9234" y="6487564"/>
            <a:ext cx="10080000" cy="371109"/>
          </a:xfrm>
        </p:spPr>
        <p:txBody>
          <a:bodyPr lIns="360000" bIns="108000" anchor="b"/>
          <a:lstStyle>
            <a:lvl1pPr>
              <a:defRPr sz="1394">
                <a:solidFill>
                  <a:srgbClr val="FED100"/>
                </a:solidFill>
              </a:defRPr>
            </a:lvl1pPr>
          </a:lstStyle>
          <a:p>
            <a:pPr>
              <a:spcBef>
                <a:spcPct val="0"/>
              </a:spcBef>
            </a:pPr>
            <a:r>
              <a:rPr lang="en-GB" dirty="0"/>
              <a:t>PRESENTATION TITLE • DD Month YYYY</a:t>
            </a:r>
          </a:p>
        </p:txBody>
      </p:sp>
      <p:sp>
        <p:nvSpPr>
          <p:cNvPr id="15" name="Title Placeholder 1">
            <a:extLst>
              <a:ext uri="{FF2B5EF4-FFF2-40B4-BE49-F238E27FC236}">
                <a16:creationId xmlns:a16="http://schemas.microsoft.com/office/drawing/2014/main" id="{F42A956F-5546-ED43-B9CE-4276C029E781}"/>
              </a:ext>
            </a:extLst>
          </p:cNvPr>
          <p:cNvSpPr>
            <a:spLocks noGrp="1"/>
          </p:cNvSpPr>
          <p:nvPr>
            <p:ph type="title"/>
          </p:nvPr>
        </p:nvSpPr>
        <p:spPr>
          <a:xfrm>
            <a:off x="-9233" y="7949"/>
            <a:ext cx="8649234" cy="578277"/>
          </a:xfrm>
          <a:prstGeom prst="rect">
            <a:avLst/>
          </a:prstGeom>
        </p:spPr>
        <p:txBody>
          <a:bodyPr vert="horz" wrap="square" lIns="360000" tIns="144000" rIns="0" bIns="36000" rtlCol="0" anchor="t">
            <a:spAutoFit/>
          </a:bodyPr>
          <a:lstStyle>
            <a:lvl1pPr algn="l">
              <a:defRPr sz="2786" b="1" i="0">
                <a:solidFill>
                  <a:srgbClr val="2C2D65"/>
                </a:solidFill>
                <a:latin typeface="Dubai" panose="020B0503030403030204" pitchFamily="34" charset="-78"/>
                <a:cs typeface="Dubai" panose="020B0503030403030204" pitchFamily="34" charset="-78"/>
              </a:defRPr>
            </a:lvl1pPr>
          </a:lstStyle>
          <a:p>
            <a:r>
              <a:rPr lang="en-US" dirty="0"/>
              <a:t>Click to edit Master title style</a:t>
            </a:r>
          </a:p>
        </p:txBody>
      </p:sp>
    </p:spTree>
    <p:extLst>
      <p:ext uri="{BB962C8B-B14F-4D97-AF65-F5344CB8AC3E}">
        <p14:creationId xmlns:p14="http://schemas.microsoft.com/office/powerpoint/2010/main" val="324309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5" name="Freeform 24">
            <a:extLst>
              <a:ext uri="{FF2B5EF4-FFF2-40B4-BE49-F238E27FC236}">
                <a16:creationId xmlns:a16="http://schemas.microsoft.com/office/drawing/2014/main" id="{3385AF0C-D276-1142-9B23-82CF41A640E2}"/>
              </a:ext>
            </a:extLst>
          </p:cNvPr>
          <p:cNvSpPr>
            <a:spLocks noChangeAspect="1"/>
          </p:cNvSpPr>
          <p:nvPr userDrawn="1"/>
        </p:nvSpPr>
        <p:spPr>
          <a:xfrm>
            <a:off x="8640004" y="1"/>
            <a:ext cx="3552001" cy="720001"/>
          </a:xfrm>
          <a:custGeom>
            <a:avLst/>
            <a:gdLst>
              <a:gd name="connsiteX0" fmla="*/ 1599019 w 2664001"/>
              <a:gd name="connsiteY0" fmla="*/ 0 h 540001"/>
              <a:gd name="connsiteX1" fmla="*/ 2412481 w 2664001"/>
              <a:gd name="connsiteY1" fmla="*/ 0 h 540001"/>
              <a:gd name="connsiteX2" fmla="*/ 2442730 w 2664001"/>
              <a:gd name="connsiteY2" fmla="*/ 0 h 540001"/>
              <a:gd name="connsiteX3" fmla="*/ 2664001 w 2664001"/>
              <a:gd name="connsiteY3" fmla="*/ 0 h 540001"/>
              <a:gd name="connsiteX4" fmla="*/ 2664001 w 2664001"/>
              <a:gd name="connsiteY4" fmla="*/ 539999 h 540001"/>
              <a:gd name="connsiteX5" fmla="*/ 2442730 w 2664001"/>
              <a:gd name="connsiteY5" fmla="*/ 539999 h 540001"/>
              <a:gd name="connsiteX6" fmla="*/ 2412481 w 2664001"/>
              <a:gd name="connsiteY6" fmla="*/ 539999 h 540001"/>
              <a:gd name="connsiteX7" fmla="*/ 1599019 w 2664001"/>
              <a:gd name="connsiteY7" fmla="*/ 539999 h 540001"/>
              <a:gd name="connsiteX8" fmla="*/ 1599019 w 2664001"/>
              <a:gd name="connsiteY8" fmla="*/ 540001 h 540001"/>
              <a:gd name="connsiteX9" fmla="*/ 0 w 2664001"/>
              <a:gd name="connsiteY9" fmla="*/ 540001 h 540001"/>
              <a:gd name="connsiteX10" fmla="*/ 1158033 w 2664001"/>
              <a:gd name="connsiteY10" fmla="*/ 1 h 540001"/>
              <a:gd name="connsiteX11" fmla="*/ 1599019 w 2664001"/>
              <a:gd name="connsiteY11" fmla="*/ 1 h 54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4001" h="540001">
                <a:moveTo>
                  <a:pt x="1599019" y="0"/>
                </a:moveTo>
                <a:lnTo>
                  <a:pt x="2412481" y="0"/>
                </a:lnTo>
                <a:lnTo>
                  <a:pt x="2442730" y="0"/>
                </a:lnTo>
                <a:lnTo>
                  <a:pt x="2664001" y="0"/>
                </a:lnTo>
                <a:lnTo>
                  <a:pt x="2664001" y="539999"/>
                </a:lnTo>
                <a:lnTo>
                  <a:pt x="2442730" y="539999"/>
                </a:lnTo>
                <a:lnTo>
                  <a:pt x="2412481" y="539999"/>
                </a:lnTo>
                <a:lnTo>
                  <a:pt x="1599019" y="539999"/>
                </a:lnTo>
                <a:lnTo>
                  <a:pt x="1599019" y="540001"/>
                </a:lnTo>
                <a:lnTo>
                  <a:pt x="0" y="540001"/>
                </a:lnTo>
                <a:lnTo>
                  <a:pt x="1158033" y="1"/>
                </a:lnTo>
                <a:lnTo>
                  <a:pt x="1599019" y="1"/>
                </a:lnTo>
                <a:close/>
              </a:path>
            </a:pathLst>
          </a:custGeom>
          <a:solidFill>
            <a:srgbClr val="FED10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228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80002" y="144001"/>
            <a:ext cx="1813655" cy="551351"/>
          </a:xfrm>
          <a:prstGeom prst="rect">
            <a:avLst/>
          </a:prstGeom>
        </p:spPr>
      </p:pic>
      <p:sp>
        <p:nvSpPr>
          <p:cNvPr id="27" name="Freeform 26">
            <a:extLst>
              <a:ext uri="{FF2B5EF4-FFF2-40B4-BE49-F238E27FC236}">
                <a16:creationId xmlns:a16="http://schemas.microsoft.com/office/drawing/2014/main" id="{223E7B92-2EF7-1F49-A27A-94DEFFFAD935}"/>
              </a:ext>
            </a:extLst>
          </p:cNvPr>
          <p:cNvSpPr>
            <a:spLocks noChangeAspect="1"/>
          </p:cNvSpPr>
          <p:nvPr userDrawn="1"/>
        </p:nvSpPr>
        <p:spPr>
          <a:xfrm>
            <a:off x="1" y="-1"/>
            <a:ext cx="9938734" cy="720000"/>
          </a:xfrm>
          <a:custGeom>
            <a:avLst/>
            <a:gdLst>
              <a:gd name="connsiteX0" fmla="*/ 0 w 7454051"/>
              <a:gd name="connsiteY0" fmla="*/ 0 h 540000"/>
              <a:gd name="connsiteX1" fmla="*/ 1274749 w 7454051"/>
              <a:gd name="connsiteY1" fmla="*/ 0 h 540000"/>
              <a:gd name="connsiteX2" fmla="*/ 1857901 w 7454051"/>
              <a:gd name="connsiteY2" fmla="*/ 0 h 540000"/>
              <a:gd name="connsiteX3" fmla="*/ 2332631 w 7454051"/>
              <a:gd name="connsiteY3" fmla="*/ 0 h 540000"/>
              <a:gd name="connsiteX4" fmla="*/ 3478766 w 7454051"/>
              <a:gd name="connsiteY4" fmla="*/ 0 h 540000"/>
              <a:gd name="connsiteX5" fmla="*/ 7454051 w 7454051"/>
              <a:gd name="connsiteY5" fmla="*/ 0 h 540000"/>
              <a:gd name="connsiteX6" fmla="*/ 6296019 w 7454051"/>
              <a:gd name="connsiteY6" fmla="*/ 540000 h 540000"/>
              <a:gd name="connsiteX7" fmla="*/ 0 w 7454051"/>
              <a:gd name="connsiteY7" fmla="*/ 540000 h 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4051" h="540000">
                <a:moveTo>
                  <a:pt x="0" y="0"/>
                </a:moveTo>
                <a:lnTo>
                  <a:pt x="1274749" y="0"/>
                </a:lnTo>
                <a:lnTo>
                  <a:pt x="1857901" y="0"/>
                </a:lnTo>
                <a:lnTo>
                  <a:pt x="2332631" y="0"/>
                </a:lnTo>
                <a:lnTo>
                  <a:pt x="3478766" y="0"/>
                </a:lnTo>
                <a:lnTo>
                  <a:pt x="7454051" y="0"/>
                </a:lnTo>
                <a:lnTo>
                  <a:pt x="6296019" y="540000"/>
                </a:lnTo>
                <a:lnTo>
                  <a:pt x="0" y="540000"/>
                </a:lnTo>
                <a:close/>
              </a:path>
            </a:pathLst>
          </a:custGeom>
          <a:solidFill>
            <a:srgbClr val="2C2D65"/>
          </a:solidFill>
          <a:ln>
            <a:noFill/>
          </a:ln>
          <a:effectLst/>
        </p:spPr>
        <p:style>
          <a:lnRef idx="1">
            <a:schemeClr val="accent1"/>
          </a:lnRef>
          <a:fillRef idx="3">
            <a:schemeClr val="accent1"/>
          </a:fillRef>
          <a:effectRef idx="2">
            <a:schemeClr val="accent1"/>
          </a:effectRef>
          <a:fontRef idx="minor">
            <a:schemeClr val="lt1"/>
          </a:fontRef>
        </p:style>
        <p:txBody>
          <a:bodyPr wrap="square" lIns="547120" rIns="0" bIns="118544" rtlCol="0" anchor="ctr">
            <a:noAutofit/>
          </a:bodyPr>
          <a:lstStyle/>
          <a:p>
            <a:pPr marL="0" indent="0" algn="l">
              <a:lnSpc>
                <a:spcPct val="90000"/>
              </a:lnSpc>
              <a:buFont typeface="Arial"/>
              <a:buNone/>
            </a:pPr>
            <a:endParaRPr lang="en-US" sz="4053" b="0" dirty="0">
              <a:solidFill>
                <a:schemeClr val="bg1"/>
              </a:solidFill>
              <a:latin typeface="Dubai Bold"/>
              <a:cs typeface="Dubai Bold"/>
            </a:endParaRPr>
          </a:p>
        </p:txBody>
      </p:sp>
      <p:sp>
        <p:nvSpPr>
          <p:cNvPr id="15" name="Text Placeholder 6">
            <a:extLst>
              <a:ext uri="{FF2B5EF4-FFF2-40B4-BE49-F238E27FC236}">
                <a16:creationId xmlns:a16="http://schemas.microsoft.com/office/drawing/2014/main" id="{0ADA4C2E-FF57-C249-8C88-F52A468382CA}"/>
              </a:ext>
            </a:extLst>
          </p:cNvPr>
          <p:cNvSpPr>
            <a:spLocks noGrp="1"/>
          </p:cNvSpPr>
          <p:nvPr>
            <p:ph type="body" sz="quarter" idx="13"/>
          </p:nvPr>
        </p:nvSpPr>
        <p:spPr>
          <a:xfrm>
            <a:off x="2" y="720000"/>
            <a:ext cx="12183463" cy="432664"/>
          </a:xfrm>
          <a:prstGeom prst="rect">
            <a:avLst/>
          </a:prstGeom>
          <a:gradFill>
            <a:gsLst>
              <a:gs pos="0">
                <a:srgbClr val="686E9F">
                  <a:alpha val="30000"/>
                </a:srgbClr>
              </a:gs>
              <a:gs pos="70000">
                <a:srgbClr val="686E9F">
                  <a:alpha val="0"/>
                </a:srgbClr>
              </a:gs>
            </a:gsLst>
            <a:lin ang="0" scaled="0"/>
          </a:gradFill>
        </p:spPr>
        <p:txBody>
          <a:bodyPr wrap="square" lIns="360000" tIns="72000" rIns="90000" bIns="36000" anchor="ctr">
            <a:noAutofit/>
          </a:bodyPr>
          <a:lstStyle>
            <a:lvl1pPr marL="0" indent="0">
              <a:buNone/>
              <a:defRPr sz="2026" b="1">
                <a:solidFill>
                  <a:srgbClr val="686E9F"/>
                </a:solidFill>
                <a:latin typeface="Dubai" panose="020B0503030403030204" pitchFamily="34" charset="-78"/>
                <a:cs typeface="Dubai" panose="020B0503030403030204" pitchFamily="34" charset="-78"/>
              </a:defRPr>
            </a:lvl1pPr>
            <a:lvl2pPr>
              <a:defRPr sz="1773">
                <a:latin typeface="Dubai" panose="020B0503030403030204" pitchFamily="34" charset="-78"/>
                <a:cs typeface="Dubai" panose="020B0503030403030204" pitchFamily="34" charset="-78"/>
              </a:defRPr>
            </a:lvl2pPr>
            <a:lvl3pPr>
              <a:defRPr sz="1773">
                <a:latin typeface="Dubai" panose="020B0503030403030204" pitchFamily="34" charset="-78"/>
                <a:cs typeface="Dubai" panose="020B0503030403030204" pitchFamily="34" charset="-78"/>
              </a:defRPr>
            </a:lvl3pPr>
            <a:lvl4pPr>
              <a:defRPr sz="1773">
                <a:latin typeface="Dubai" panose="020B0503030403030204" pitchFamily="34" charset="-78"/>
                <a:cs typeface="Dubai" panose="020B0503030403030204" pitchFamily="34" charset="-78"/>
              </a:defRPr>
            </a:lvl4pPr>
            <a:lvl5pPr>
              <a:defRPr sz="1773">
                <a:latin typeface="Dubai" panose="020B0503030403030204" pitchFamily="34" charset="-78"/>
                <a:cs typeface="Dubai" panose="020B0503030403030204" pitchFamily="34" charset="-78"/>
              </a:defRPr>
            </a:lvl5pPr>
          </a:lstStyle>
          <a:p>
            <a:pPr lvl="0"/>
            <a:r>
              <a:rPr lang="en-US" dirty="0"/>
              <a:t>Edit Master text styles</a:t>
            </a:r>
            <a:endParaRPr lang="en-GB" dirty="0"/>
          </a:p>
        </p:txBody>
      </p:sp>
      <p:sp>
        <p:nvSpPr>
          <p:cNvPr id="16" name="Text Placeholder 4">
            <a:extLst>
              <a:ext uri="{FF2B5EF4-FFF2-40B4-BE49-F238E27FC236}">
                <a16:creationId xmlns:a16="http://schemas.microsoft.com/office/drawing/2014/main" id="{BD6394F8-7315-744B-900A-B6C4815474D3}"/>
              </a:ext>
            </a:extLst>
          </p:cNvPr>
          <p:cNvSpPr>
            <a:spLocks noGrp="1"/>
          </p:cNvSpPr>
          <p:nvPr>
            <p:ph type="body" sz="quarter" idx="12"/>
          </p:nvPr>
        </p:nvSpPr>
        <p:spPr>
          <a:xfrm>
            <a:off x="2" y="1151998"/>
            <a:ext cx="12183464" cy="1626769"/>
          </a:xfrm>
          <a:prstGeom prst="rect">
            <a:avLst/>
          </a:prstGeom>
        </p:spPr>
        <p:txBody>
          <a:bodyPr wrap="square" lIns="360000" tIns="180000" rIns="324000" bIns="0">
            <a:spAutoFit/>
          </a:bodyPr>
          <a:lstStyle>
            <a:lvl1pPr marL="273556" indent="-273556">
              <a:spcBef>
                <a:spcPts val="0"/>
              </a:spcBef>
              <a:defRPr sz="2532">
                <a:solidFill>
                  <a:srgbClr val="2C2D65"/>
                </a:solidFill>
                <a:latin typeface="Dubai" panose="020B0503030403030204" pitchFamily="34" charset="-78"/>
                <a:cs typeface="Dubai" panose="020B0503030403030204" pitchFamily="34" charset="-78"/>
              </a:defRPr>
            </a:lvl1pPr>
            <a:lvl2pPr marL="547110" indent="-227963">
              <a:spcBef>
                <a:spcPts val="0"/>
              </a:spcBef>
              <a:buFont typeface="Arial" panose="020B0604020202020204" pitchFamily="34" charset="0"/>
              <a:buChar char="•"/>
              <a:defRPr sz="2280">
                <a:solidFill>
                  <a:srgbClr val="2C2D65"/>
                </a:solidFill>
                <a:latin typeface="Dubai" panose="020B0503030403030204" pitchFamily="34" charset="-78"/>
                <a:cs typeface="Dubai" panose="020B0503030403030204" pitchFamily="34" charset="-78"/>
              </a:defRPr>
            </a:lvl2pPr>
            <a:lvl3pPr marL="820666" indent="-205166">
              <a:spcBef>
                <a:spcPts val="0"/>
              </a:spcBef>
              <a:buFont typeface="Arial" panose="020B0604020202020204" pitchFamily="34" charset="0"/>
              <a:buChar char="•"/>
              <a:defRPr sz="2026">
                <a:solidFill>
                  <a:srgbClr val="2C2D65"/>
                </a:solidFill>
                <a:latin typeface="Dubai" panose="020B0503030403030204" pitchFamily="34" charset="-78"/>
                <a:cs typeface="Dubai" panose="020B0503030403030204" pitchFamily="34" charset="-78"/>
              </a:defRPr>
            </a:lvl3pPr>
            <a:lvl4pPr marL="1094221" indent="-182369">
              <a:spcBef>
                <a:spcPts val="0"/>
              </a:spcBef>
              <a:buFont typeface="Arial" panose="020B0604020202020204" pitchFamily="34" charset="0"/>
              <a:buChar char="•"/>
              <a:defRPr sz="1773">
                <a:solidFill>
                  <a:srgbClr val="2C2D65"/>
                </a:solidFill>
                <a:latin typeface="Dubai" panose="020B0503030403030204" pitchFamily="34" charset="-78"/>
                <a:cs typeface="Dubai" panose="020B0503030403030204" pitchFamily="34" charset="-78"/>
              </a:defRPr>
            </a:lvl4pPr>
            <a:lvl5pPr marL="1367776" indent="-182369">
              <a:spcBef>
                <a:spcPts val="0"/>
              </a:spcBef>
              <a:buFont typeface="Arial" panose="020B0604020202020204" pitchFamily="34" charset="0"/>
              <a:buChar char="•"/>
              <a:defRPr sz="1773">
                <a:solidFill>
                  <a:srgbClr val="2C2D65"/>
                </a:solidFill>
                <a:latin typeface="Dubai" panose="020B0503030403030204" pitchFamily="34" charset="-78"/>
                <a:cs typeface="Dubai" panose="020B0503030403030204" pitchFamily="34"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Slide Number Placeholder 1">
            <a:extLst>
              <a:ext uri="{FF2B5EF4-FFF2-40B4-BE49-F238E27FC236}">
                <a16:creationId xmlns:a16="http://schemas.microsoft.com/office/drawing/2014/main" id="{28470487-E67D-CB4C-B5CD-19F9540170E1}"/>
              </a:ext>
            </a:extLst>
          </p:cNvPr>
          <p:cNvSpPr>
            <a:spLocks noGrp="1"/>
          </p:cNvSpPr>
          <p:nvPr>
            <p:ph type="sldNum" sz="quarter" idx="10"/>
          </p:nvPr>
        </p:nvSpPr>
        <p:spPr>
          <a:xfrm>
            <a:off x="11088557" y="6523377"/>
            <a:ext cx="1094910" cy="334629"/>
          </a:xfrm>
          <a:prstGeom prst="rect">
            <a:avLst/>
          </a:prstGeom>
        </p:spPr>
        <p:txBody>
          <a:bodyPr wrap="square" lIns="0" tIns="0" rIns="360000" bIns="108000" anchor="b">
            <a:spAutoFit/>
          </a:bodyPr>
          <a:lstStyle>
            <a:lvl1pPr algn="r">
              <a:defRPr sz="1393" b="0">
                <a:solidFill>
                  <a:srgbClr val="FED100"/>
                </a:solidFill>
                <a:latin typeface="Dubai Regular"/>
                <a:cs typeface="Dubai Regular"/>
              </a:defRPr>
            </a:lvl1pPr>
          </a:lstStyle>
          <a:p>
            <a:fld id="{3A598984-CBC5-DC47-9ABC-6FA2AB59FBFF}" type="slidenum">
              <a:rPr lang="en-US" smtClean="0"/>
              <a:pPr/>
              <a:t>‹#›</a:t>
            </a:fld>
            <a:endParaRPr lang="en-US" dirty="0"/>
          </a:p>
        </p:txBody>
      </p:sp>
      <p:sp>
        <p:nvSpPr>
          <p:cNvPr id="18" name="Footer Placeholder 2">
            <a:extLst>
              <a:ext uri="{FF2B5EF4-FFF2-40B4-BE49-F238E27FC236}">
                <a16:creationId xmlns:a16="http://schemas.microsoft.com/office/drawing/2014/main" id="{66C4B132-35A2-8948-855A-AC232FFE5728}"/>
              </a:ext>
            </a:extLst>
          </p:cNvPr>
          <p:cNvSpPr>
            <a:spLocks noGrp="1"/>
          </p:cNvSpPr>
          <p:nvPr>
            <p:ph type="ftr" sz="quarter" idx="11"/>
          </p:nvPr>
        </p:nvSpPr>
        <p:spPr>
          <a:xfrm>
            <a:off x="-9233" y="6487564"/>
            <a:ext cx="10080000" cy="371109"/>
          </a:xfrm>
        </p:spPr>
        <p:txBody>
          <a:bodyPr lIns="360000" bIns="108000" anchor="b"/>
          <a:lstStyle>
            <a:lvl1pPr>
              <a:defRPr sz="1393">
                <a:solidFill>
                  <a:srgbClr val="FED100"/>
                </a:solidFill>
              </a:defRPr>
            </a:lvl1pPr>
          </a:lstStyle>
          <a:p>
            <a:pPr>
              <a:spcBef>
                <a:spcPct val="0"/>
              </a:spcBef>
            </a:pPr>
            <a:r>
              <a:rPr lang="en-GB" dirty="0"/>
              <a:t>PRESENTATION TITLE • DD Month YYYY</a:t>
            </a:r>
          </a:p>
        </p:txBody>
      </p:sp>
      <p:sp>
        <p:nvSpPr>
          <p:cNvPr id="19" name="Title Placeholder 1">
            <a:extLst>
              <a:ext uri="{FF2B5EF4-FFF2-40B4-BE49-F238E27FC236}">
                <a16:creationId xmlns:a16="http://schemas.microsoft.com/office/drawing/2014/main" id="{0740FC0C-62C8-9043-8E65-299946CDAF5F}"/>
              </a:ext>
            </a:extLst>
          </p:cNvPr>
          <p:cNvSpPr>
            <a:spLocks noGrp="1"/>
          </p:cNvSpPr>
          <p:nvPr>
            <p:ph type="title"/>
          </p:nvPr>
        </p:nvSpPr>
        <p:spPr>
          <a:xfrm>
            <a:off x="-9232" y="7943"/>
            <a:ext cx="8649235" cy="599244"/>
          </a:xfrm>
          <a:prstGeom prst="rect">
            <a:avLst/>
          </a:prstGeom>
        </p:spPr>
        <p:txBody>
          <a:bodyPr vert="horz" wrap="square" lIns="360000" tIns="144000" rIns="0" bIns="36000" rtlCol="0" anchor="t">
            <a:spAutoFit/>
          </a:bodyPr>
          <a:lstStyle>
            <a:lvl1pPr algn="l">
              <a:defRPr sz="2786" b="1" i="0">
                <a:solidFill>
                  <a:srgbClr val="FFFFFF"/>
                </a:solidFill>
                <a:latin typeface="Dubai" panose="020B0503030403030204" pitchFamily="34" charset="-78"/>
                <a:cs typeface="Dubai" panose="020B0503030403030204" pitchFamily="34" charset="-78"/>
              </a:defRPr>
            </a:lvl1pPr>
          </a:lstStyle>
          <a:p>
            <a:r>
              <a:rPr lang="en-US" dirty="0"/>
              <a:t>Click to edit Master title style</a:t>
            </a:r>
          </a:p>
        </p:txBody>
      </p:sp>
    </p:spTree>
    <p:extLst>
      <p:ext uri="{BB962C8B-B14F-4D97-AF65-F5344CB8AC3E}">
        <p14:creationId xmlns:p14="http://schemas.microsoft.com/office/powerpoint/2010/main" val="1462903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6" name="Text Placeholder 2"/>
          <p:cNvSpPr>
            <a:spLocks noGrp="1"/>
          </p:cNvSpPr>
          <p:nvPr>
            <p:ph idx="1" hasCustomPrompt="1"/>
          </p:nvPr>
        </p:nvSpPr>
        <p:spPr>
          <a:xfrm>
            <a:off x="-9232" y="1223237"/>
            <a:ext cx="12201233" cy="549576"/>
          </a:xfrm>
          <a:prstGeom prst="rect">
            <a:avLst/>
          </a:prstGeom>
        </p:spPr>
        <p:txBody>
          <a:bodyPr vert="horz" wrap="square" lIns="432000" tIns="187200" rIns="360000" bIns="0" rtlCol="0" anchor="ctr">
            <a:spAutoFit/>
          </a:bodyPr>
          <a:lstStyle>
            <a:lvl1pPr algn="l">
              <a:defRPr lang="en-US" sz="2533" dirty="0" smtClean="0">
                <a:solidFill>
                  <a:srgbClr val="2C2D65"/>
                </a:solidFill>
                <a:latin typeface="Dubai Regular"/>
                <a:ea typeface="+mj-ea"/>
                <a:cs typeface="Dubai Regular"/>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dirty="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3253" y="6010596"/>
            <a:ext cx="2787535" cy="847411"/>
          </a:xfrm>
          <a:prstGeom prst="rect">
            <a:avLst/>
          </a:prstGeom>
        </p:spPr>
      </p:pic>
      <p:sp>
        <p:nvSpPr>
          <p:cNvPr id="8" name="Rectangle 13"/>
          <p:cNvSpPr/>
          <p:nvPr userDrawn="1"/>
        </p:nvSpPr>
        <p:spPr>
          <a:xfrm>
            <a:off x="9919143" y="356397"/>
            <a:ext cx="2272857" cy="767560"/>
          </a:xfrm>
          <a:custGeom>
            <a:avLst/>
            <a:gdLst/>
            <a:ahLst/>
            <a:cxnLst/>
            <a:rect l="l" t="t" r="r" b="b"/>
            <a:pathLst>
              <a:path w="1704643" h="575670">
                <a:moveTo>
                  <a:pt x="1234527" y="0"/>
                </a:moveTo>
                <a:lnTo>
                  <a:pt x="1704643" y="0"/>
                </a:lnTo>
                <a:lnTo>
                  <a:pt x="1704643" y="575670"/>
                </a:lnTo>
                <a:lnTo>
                  <a:pt x="0" y="575670"/>
                </a:lnTo>
                <a:close/>
              </a:path>
            </a:pathLst>
          </a:custGeom>
          <a:solidFill>
            <a:srgbClr val="686E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80"/>
          </a:p>
        </p:txBody>
      </p:sp>
      <p:sp>
        <p:nvSpPr>
          <p:cNvPr id="9" name="Rectangle 12"/>
          <p:cNvSpPr/>
          <p:nvPr userDrawn="1"/>
        </p:nvSpPr>
        <p:spPr>
          <a:xfrm>
            <a:off x="-1" y="356397"/>
            <a:ext cx="11153973" cy="767560"/>
          </a:xfrm>
          <a:custGeom>
            <a:avLst/>
            <a:gdLst/>
            <a:ahLst/>
            <a:cxnLst/>
            <a:rect l="l" t="t" r="r" b="b"/>
            <a:pathLst>
              <a:path w="8365480" h="575670">
                <a:moveTo>
                  <a:pt x="0" y="0"/>
                </a:moveTo>
                <a:lnTo>
                  <a:pt x="1777998" y="0"/>
                </a:lnTo>
                <a:lnTo>
                  <a:pt x="2399670" y="0"/>
                </a:lnTo>
                <a:lnTo>
                  <a:pt x="2905759" y="0"/>
                </a:lnTo>
                <a:lnTo>
                  <a:pt x="4127603" y="0"/>
                </a:lnTo>
                <a:lnTo>
                  <a:pt x="8365480" y="0"/>
                </a:lnTo>
                <a:lnTo>
                  <a:pt x="7130953" y="575670"/>
                </a:lnTo>
                <a:lnTo>
                  <a:pt x="0" y="575670"/>
                </a:lnTo>
                <a:close/>
              </a:path>
            </a:pathLst>
          </a:custGeom>
          <a:solidFill>
            <a:srgbClr val="FED100"/>
          </a:solidFill>
          <a:ln>
            <a:noFill/>
          </a:ln>
          <a:effectLst/>
        </p:spPr>
        <p:style>
          <a:lnRef idx="1">
            <a:schemeClr val="accent1"/>
          </a:lnRef>
          <a:fillRef idx="3">
            <a:schemeClr val="accent1"/>
          </a:fillRef>
          <a:effectRef idx="2">
            <a:schemeClr val="accent1"/>
          </a:effectRef>
          <a:fontRef idx="minor">
            <a:schemeClr val="lt1"/>
          </a:fontRef>
        </p:style>
        <p:txBody>
          <a:bodyPr lIns="547128" rIns="0" bIns="118545" rtlCol="0" anchor="ctr"/>
          <a:lstStyle/>
          <a:p>
            <a:pPr marL="0" indent="0" algn="l">
              <a:lnSpc>
                <a:spcPct val="90000"/>
              </a:lnSpc>
              <a:buFont typeface="Arial"/>
              <a:buNone/>
            </a:pPr>
            <a:endParaRPr lang="en-US" sz="4053" b="0" dirty="0">
              <a:solidFill>
                <a:schemeClr val="bg1"/>
              </a:solidFill>
              <a:latin typeface="Dubai Bold"/>
              <a:cs typeface="Dubai Bold"/>
            </a:endParaRPr>
          </a:p>
        </p:txBody>
      </p:sp>
      <p:sp>
        <p:nvSpPr>
          <p:cNvPr id="10" name="Title Placeholder 1"/>
          <p:cNvSpPr>
            <a:spLocks noGrp="1"/>
          </p:cNvSpPr>
          <p:nvPr>
            <p:ph type="title"/>
          </p:nvPr>
        </p:nvSpPr>
        <p:spPr>
          <a:xfrm>
            <a:off x="4" y="440860"/>
            <a:ext cx="9168341" cy="621711"/>
          </a:xfrm>
          <a:prstGeom prst="rect">
            <a:avLst/>
          </a:prstGeom>
        </p:spPr>
        <p:txBody>
          <a:bodyPr vert="horz" wrap="square" lIns="432000" tIns="46800" rIns="91440" bIns="140400" rtlCol="0" anchor="ctr">
            <a:spAutoFit/>
          </a:bodyPr>
          <a:lstStyle>
            <a:lvl1pPr algn="l">
              <a:defRPr sz="3040">
                <a:solidFill>
                  <a:srgbClr val="201E51"/>
                </a:solidFill>
                <a:latin typeface="Dubai Regular"/>
                <a:cs typeface="Dubai Regular"/>
              </a:defRPr>
            </a:lvl1pPr>
          </a:lstStyle>
          <a:p>
            <a:r>
              <a:rPr lang="en-US" dirty="0"/>
              <a:t>Click to edit Master title style</a:t>
            </a:r>
          </a:p>
        </p:txBody>
      </p:sp>
      <p:sp>
        <p:nvSpPr>
          <p:cNvPr id="12" name="Slide Number Placeholder 1"/>
          <p:cNvSpPr txBox="1">
            <a:spLocks/>
          </p:cNvSpPr>
          <p:nvPr userDrawn="1"/>
        </p:nvSpPr>
        <p:spPr>
          <a:xfrm>
            <a:off x="11319810" y="617929"/>
            <a:ext cx="863657" cy="272832"/>
          </a:xfrm>
          <a:prstGeom prst="rect">
            <a:avLst/>
          </a:prstGeom>
        </p:spPr>
        <p:txBody>
          <a:bodyPr vert="horz" lIns="0" tIns="0" rIns="273563" bIns="0" rtlCol="0" anchor="ctr">
            <a:spAutoFit/>
          </a:bodyPr>
          <a:lstStyle>
            <a:defPPr>
              <a:defRPr lang="en-US"/>
            </a:defPPr>
            <a:lvl1pPr marL="0" algn="r" defTabSz="457200" rtl="0" eaLnBrk="1" latinLnBrk="0" hangingPunct="1">
              <a:defRPr sz="1400" b="0" kern="1200">
                <a:solidFill>
                  <a:schemeClr val="bg1"/>
                </a:solidFill>
                <a:latin typeface="Dubai Regular"/>
                <a:ea typeface="+mn-ea"/>
                <a:cs typeface="Dubai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598984-CBC5-DC47-9ABC-6FA2AB59FBFF}" type="slidenum">
              <a:rPr lang="en-US" sz="1773" smtClean="0"/>
              <a:pPr/>
              <a:t>‹#›</a:t>
            </a:fld>
            <a:endParaRPr lang="en-US" sz="1773" dirty="0"/>
          </a:p>
        </p:txBody>
      </p:sp>
      <p:sp>
        <p:nvSpPr>
          <p:cNvPr id="3" name="Footer Placeholder 2"/>
          <p:cNvSpPr>
            <a:spLocks noGrp="1"/>
          </p:cNvSpPr>
          <p:nvPr>
            <p:ph type="ftr" sz="quarter" idx="10"/>
          </p:nvPr>
        </p:nvSpPr>
        <p:spPr/>
        <p:txBody>
          <a:bodyPr/>
          <a:lstStyle>
            <a:lvl1pPr>
              <a:defRPr>
                <a:solidFill>
                  <a:schemeClr val="bg1">
                    <a:lumMod val="85000"/>
                  </a:schemeClr>
                </a:solidFill>
              </a:defRPr>
            </a:lvl1pPr>
          </a:lstStyle>
          <a:p>
            <a:pPr>
              <a:spcBef>
                <a:spcPct val="0"/>
              </a:spcBef>
            </a:pPr>
            <a:r>
              <a:rPr lang="en-US" dirty="0"/>
              <a:t>PRESENTATION TITLE</a:t>
            </a:r>
          </a:p>
        </p:txBody>
      </p:sp>
    </p:spTree>
    <p:extLst>
      <p:ext uri="{BB962C8B-B14F-4D97-AF65-F5344CB8AC3E}">
        <p14:creationId xmlns:p14="http://schemas.microsoft.com/office/powerpoint/2010/main" val="1517972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0" name="Rectangle 13"/>
          <p:cNvSpPr/>
          <p:nvPr userDrawn="1"/>
        </p:nvSpPr>
        <p:spPr>
          <a:xfrm>
            <a:off x="9919143" y="356397"/>
            <a:ext cx="2272857" cy="767560"/>
          </a:xfrm>
          <a:custGeom>
            <a:avLst/>
            <a:gdLst/>
            <a:ahLst/>
            <a:cxnLst/>
            <a:rect l="l" t="t" r="r" b="b"/>
            <a:pathLst>
              <a:path w="1704643" h="575670">
                <a:moveTo>
                  <a:pt x="1234527" y="0"/>
                </a:moveTo>
                <a:lnTo>
                  <a:pt x="1704643" y="0"/>
                </a:lnTo>
                <a:lnTo>
                  <a:pt x="1704643" y="575670"/>
                </a:lnTo>
                <a:lnTo>
                  <a:pt x="0" y="575670"/>
                </a:lnTo>
                <a:close/>
              </a:path>
            </a:pathLst>
          </a:custGeom>
          <a:solidFill>
            <a:srgbClr val="686E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80" dirty="0"/>
          </a:p>
        </p:txBody>
      </p:sp>
      <p:sp>
        <p:nvSpPr>
          <p:cNvPr id="21" name="Rectangle 12"/>
          <p:cNvSpPr/>
          <p:nvPr userDrawn="1"/>
        </p:nvSpPr>
        <p:spPr>
          <a:xfrm>
            <a:off x="-1" y="356397"/>
            <a:ext cx="11153973" cy="767560"/>
          </a:xfrm>
          <a:custGeom>
            <a:avLst/>
            <a:gdLst/>
            <a:ahLst/>
            <a:cxnLst/>
            <a:rect l="l" t="t" r="r" b="b"/>
            <a:pathLst>
              <a:path w="8365480" h="575670">
                <a:moveTo>
                  <a:pt x="0" y="0"/>
                </a:moveTo>
                <a:lnTo>
                  <a:pt x="1777998" y="0"/>
                </a:lnTo>
                <a:lnTo>
                  <a:pt x="2399670" y="0"/>
                </a:lnTo>
                <a:lnTo>
                  <a:pt x="2905759" y="0"/>
                </a:lnTo>
                <a:lnTo>
                  <a:pt x="4127603" y="0"/>
                </a:lnTo>
                <a:lnTo>
                  <a:pt x="8365480" y="0"/>
                </a:lnTo>
                <a:lnTo>
                  <a:pt x="7130953" y="575670"/>
                </a:lnTo>
                <a:lnTo>
                  <a:pt x="0" y="575670"/>
                </a:lnTo>
                <a:close/>
              </a:path>
            </a:pathLst>
          </a:custGeom>
          <a:solidFill>
            <a:srgbClr val="2C2D65"/>
          </a:solidFill>
          <a:ln>
            <a:noFill/>
          </a:ln>
          <a:effectLst/>
        </p:spPr>
        <p:style>
          <a:lnRef idx="1">
            <a:schemeClr val="accent1"/>
          </a:lnRef>
          <a:fillRef idx="3">
            <a:schemeClr val="accent1"/>
          </a:fillRef>
          <a:effectRef idx="2">
            <a:schemeClr val="accent1"/>
          </a:effectRef>
          <a:fontRef idx="minor">
            <a:schemeClr val="lt1"/>
          </a:fontRef>
        </p:style>
        <p:txBody>
          <a:bodyPr lIns="547128" rIns="0" bIns="118545" rtlCol="0" anchor="ctr"/>
          <a:lstStyle/>
          <a:p>
            <a:pPr marL="0" indent="0" algn="l">
              <a:lnSpc>
                <a:spcPct val="90000"/>
              </a:lnSpc>
              <a:buFont typeface="Arial"/>
              <a:buNone/>
            </a:pPr>
            <a:endParaRPr lang="en-US" sz="4053" b="0" dirty="0">
              <a:solidFill>
                <a:schemeClr val="bg1"/>
              </a:solidFill>
              <a:latin typeface="Dubai Bold"/>
              <a:cs typeface="Dubai Bold"/>
            </a:endParaRP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3251" y="6010596"/>
            <a:ext cx="2787539" cy="847411"/>
          </a:xfrm>
          <a:prstGeom prst="rect">
            <a:avLst/>
          </a:prstGeom>
        </p:spPr>
      </p:pic>
      <p:sp>
        <p:nvSpPr>
          <p:cNvPr id="11" name="Title Placeholder 1"/>
          <p:cNvSpPr>
            <a:spLocks noGrp="1"/>
          </p:cNvSpPr>
          <p:nvPr>
            <p:ph type="title"/>
          </p:nvPr>
        </p:nvSpPr>
        <p:spPr>
          <a:xfrm>
            <a:off x="4" y="429448"/>
            <a:ext cx="9168341" cy="644537"/>
          </a:xfrm>
          <a:prstGeom prst="rect">
            <a:avLst/>
          </a:prstGeom>
        </p:spPr>
        <p:txBody>
          <a:bodyPr vert="horz" wrap="square" lIns="432000" tIns="46800" rIns="91440" bIns="140400" rtlCol="0" anchor="ctr">
            <a:spAutoFit/>
          </a:bodyPr>
          <a:lstStyle>
            <a:lvl1pPr algn="l">
              <a:defRPr sz="3040">
                <a:solidFill>
                  <a:srgbClr val="FFFFFF"/>
                </a:solidFill>
                <a:latin typeface="Dubai Regular"/>
                <a:cs typeface="Dubai Regular"/>
              </a:defRPr>
            </a:lvl1pPr>
          </a:lstStyle>
          <a:p>
            <a:r>
              <a:rPr lang="en-US" dirty="0"/>
              <a:t>Click to edit Master title style</a:t>
            </a:r>
          </a:p>
        </p:txBody>
      </p:sp>
      <p:sp>
        <p:nvSpPr>
          <p:cNvPr id="16" name="Text Placeholder 2"/>
          <p:cNvSpPr>
            <a:spLocks noGrp="1"/>
          </p:cNvSpPr>
          <p:nvPr>
            <p:ph idx="1" hasCustomPrompt="1"/>
          </p:nvPr>
        </p:nvSpPr>
        <p:spPr>
          <a:xfrm>
            <a:off x="-9232" y="1213688"/>
            <a:ext cx="12201233" cy="568684"/>
          </a:xfrm>
          <a:prstGeom prst="rect">
            <a:avLst/>
          </a:prstGeom>
        </p:spPr>
        <p:txBody>
          <a:bodyPr vert="horz" wrap="square" lIns="432000" tIns="187200" rIns="360000" bIns="0" rtlCol="0" anchor="ctr">
            <a:spAutoFit/>
          </a:bodyPr>
          <a:lstStyle>
            <a:lvl1pPr>
              <a:defRPr lang="en-US" sz="2533" dirty="0" smtClean="0">
                <a:solidFill>
                  <a:srgbClr val="2C2D65"/>
                </a:solidFill>
                <a:latin typeface="Dubai Regular"/>
                <a:ea typeface="+mj-ea"/>
                <a:cs typeface="Dubai Regular"/>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dirty="0"/>
              <a:t>Click to edit Master text styles</a:t>
            </a:r>
          </a:p>
        </p:txBody>
      </p:sp>
      <p:sp>
        <p:nvSpPr>
          <p:cNvPr id="2" name="Slide Number Placeholder 1"/>
          <p:cNvSpPr>
            <a:spLocks noGrp="1"/>
          </p:cNvSpPr>
          <p:nvPr>
            <p:ph type="sldNum" sz="quarter" idx="10"/>
          </p:nvPr>
        </p:nvSpPr>
        <p:spPr>
          <a:xfrm>
            <a:off x="11319810" y="617928"/>
            <a:ext cx="863657" cy="272832"/>
          </a:xfrm>
          <a:prstGeom prst="rect">
            <a:avLst/>
          </a:prstGeom>
        </p:spPr>
        <p:txBody>
          <a:bodyPr lIns="0" tIns="0" rIns="216000" bIns="0">
            <a:spAutoFit/>
          </a:bodyPr>
          <a:lstStyle>
            <a:lvl1pPr>
              <a:defRPr sz="1773" b="0">
                <a:solidFill>
                  <a:schemeClr val="bg1"/>
                </a:solidFill>
                <a:latin typeface="Dubai Regular"/>
                <a:cs typeface="Dubai Regular"/>
              </a:defRPr>
            </a:lvl1pPr>
          </a:lstStyle>
          <a:p>
            <a:fld id="{3A598984-CBC5-DC47-9ABC-6FA2AB59FBFF}" type="slidenum">
              <a:rPr lang="en-US" smtClean="0"/>
              <a:pPr/>
              <a:t>‹#›</a:t>
            </a:fld>
            <a:endParaRPr lang="en-US" dirty="0"/>
          </a:p>
        </p:txBody>
      </p:sp>
      <p:sp>
        <p:nvSpPr>
          <p:cNvPr id="3" name="Footer Placeholder 2"/>
          <p:cNvSpPr>
            <a:spLocks noGrp="1"/>
          </p:cNvSpPr>
          <p:nvPr>
            <p:ph type="ftr" sz="quarter" idx="11"/>
          </p:nvPr>
        </p:nvSpPr>
        <p:spPr/>
        <p:txBody>
          <a:bodyPr/>
          <a:lstStyle/>
          <a:p>
            <a:pPr>
              <a:spcBef>
                <a:spcPct val="0"/>
              </a:spcBef>
            </a:pPr>
            <a:r>
              <a:rPr lang="en-US" dirty="0"/>
              <a:t>PRESENTATION TITLE</a:t>
            </a:r>
          </a:p>
        </p:txBody>
      </p:sp>
    </p:spTree>
    <p:extLst>
      <p:ext uri="{BB962C8B-B14F-4D97-AF65-F5344CB8AC3E}">
        <p14:creationId xmlns:p14="http://schemas.microsoft.com/office/powerpoint/2010/main" val="269420764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right)">
                                      <p:cBhvr>
                                        <p:cTn id="10" dur="500"/>
                                        <p:tgtEl>
                                          <p:spTgt spid="20"/>
                                        </p:tgtEl>
                                      </p:cBhvr>
                                    </p:animEffect>
                                  </p:childTnLst>
                                </p:cTn>
                              </p:par>
                              <p:par>
                                <p:cTn id="11" presetID="22" presetClass="entr" presetSubtype="2"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right)">
                                      <p:cBhvr>
                                        <p:cTn id="13" dur="500"/>
                                        <p:tgtEl>
                                          <p:spTgt spid="19"/>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6"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 y="0"/>
            <a:ext cx="12192000" cy="6858000"/>
          </a:xfrm>
          <a:prstGeom prst="rect">
            <a:avLst/>
          </a:prstGeom>
        </p:spPr>
      </p:pic>
      <p:sp>
        <p:nvSpPr>
          <p:cNvPr id="9" name="Rectangle 8">
            <a:extLst>
              <a:ext uri="{FF2B5EF4-FFF2-40B4-BE49-F238E27FC236}">
                <a16:creationId xmlns:a16="http://schemas.microsoft.com/office/drawing/2014/main" id="{7F2BB5C1-1079-0A49-BDA1-101596969D5F}"/>
              </a:ext>
            </a:extLst>
          </p:cNvPr>
          <p:cNvSpPr/>
          <p:nvPr userDrawn="1"/>
        </p:nvSpPr>
        <p:spPr>
          <a:xfrm>
            <a:off x="1" y="1604800"/>
            <a:ext cx="12192000" cy="5253201"/>
          </a:xfrm>
          <a:prstGeom prst="rect">
            <a:avLst/>
          </a:prstGeom>
          <a:gradFill>
            <a:gsLst>
              <a:gs pos="0">
                <a:srgbClr val="201E51">
                  <a:alpha val="80000"/>
                </a:srgbClr>
              </a:gs>
              <a:gs pos="100000">
                <a:srgbClr val="201E51">
                  <a:alpha val="0"/>
                </a:srgb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280"/>
          </a:p>
        </p:txBody>
      </p:sp>
      <p:sp>
        <p:nvSpPr>
          <p:cNvPr id="10" name="Title 1">
            <a:extLst>
              <a:ext uri="{FF2B5EF4-FFF2-40B4-BE49-F238E27FC236}">
                <a16:creationId xmlns:a16="http://schemas.microsoft.com/office/drawing/2014/main" id="{BCDE1BE7-9A4D-124C-9A07-9759C7918558}"/>
              </a:ext>
            </a:extLst>
          </p:cNvPr>
          <p:cNvSpPr>
            <a:spLocks noGrp="1"/>
          </p:cNvSpPr>
          <p:nvPr>
            <p:ph type="title"/>
          </p:nvPr>
        </p:nvSpPr>
        <p:spPr>
          <a:xfrm>
            <a:off x="1" y="3837722"/>
            <a:ext cx="12192000" cy="576889"/>
          </a:xfrm>
          <a:prstGeom prst="rect">
            <a:avLst/>
          </a:prstGeom>
        </p:spPr>
        <p:txBody>
          <a:bodyPr vert="horz" wrap="square" lIns="360000" tIns="0" rIns="360000" bIns="0" rtlCol="0" anchor="t">
            <a:spAutoFit/>
          </a:bodyPr>
          <a:lstStyle>
            <a:lvl1pPr algn="l">
              <a:defRPr lang="en-US" sz="4053" b="1" i="0" u="none" dirty="0">
                <a:solidFill>
                  <a:schemeClr val="bg1"/>
                </a:solidFill>
                <a:latin typeface="Dubai Regular"/>
                <a:cs typeface="Dubai Regular"/>
              </a:defRPr>
            </a:lvl1pPr>
          </a:lstStyle>
          <a:p>
            <a:pPr marL="0" lvl="0" algn="l"/>
            <a:r>
              <a:rPr lang="en-GB" dirty="0"/>
              <a:t>Click to edit Master title style</a:t>
            </a:r>
            <a:endParaRPr lang="en-US" dirty="0"/>
          </a:p>
        </p:txBody>
      </p:sp>
      <p:grpSp>
        <p:nvGrpSpPr>
          <p:cNvPr id="2" name="Group 1">
            <a:extLst>
              <a:ext uri="{FF2B5EF4-FFF2-40B4-BE49-F238E27FC236}">
                <a16:creationId xmlns:a16="http://schemas.microsoft.com/office/drawing/2014/main" id="{B11823EF-BB81-394C-ACD2-4E2A3DC31B49}"/>
              </a:ext>
            </a:extLst>
          </p:cNvPr>
          <p:cNvGrpSpPr/>
          <p:nvPr userDrawn="1"/>
        </p:nvGrpSpPr>
        <p:grpSpPr>
          <a:xfrm>
            <a:off x="5472002" y="3724412"/>
            <a:ext cx="6720000" cy="3138208"/>
            <a:chOff x="4104001" y="2793309"/>
            <a:chExt cx="5040000" cy="2353656"/>
          </a:xfrm>
        </p:grpSpPr>
        <p:sp>
          <p:nvSpPr>
            <p:cNvPr id="8" name="Rectangle 12">
              <a:extLst>
                <a:ext uri="{FF2B5EF4-FFF2-40B4-BE49-F238E27FC236}">
                  <a16:creationId xmlns:a16="http://schemas.microsoft.com/office/drawing/2014/main" id="{7316C7DA-6C3F-4D48-9011-BD8354280A5A}"/>
                </a:ext>
              </a:extLst>
            </p:cNvPr>
            <p:cNvSpPr>
              <a:spLocks noChangeAspect="1"/>
            </p:cNvSpPr>
            <p:nvPr userDrawn="1"/>
          </p:nvSpPr>
          <p:spPr>
            <a:xfrm rot="10800000">
              <a:off x="4104001" y="2793309"/>
              <a:ext cx="5040000" cy="2350192"/>
            </a:xfrm>
            <a:custGeom>
              <a:avLst/>
              <a:gdLst/>
              <a:ahLst/>
              <a:cxnLst/>
              <a:rect l="l" t="t" r="r" b="b"/>
              <a:pathLst>
                <a:path w="6359226" h="2965357">
                  <a:moveTo>
                    <a:pt x="0" y="2965357"/>
                  </a:moveTo>
                  <a:lnTo>
                    <a:pt x="0" y="0"/>
                  </a:lnTo>
                  <a:lnTo>
                    <a:pt x="6359226"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32000" rIns="0" bIns="93600" rtlCol="0" anchor="ctr"/>
            <a:lstStyle/>
            <a:p>
              <a:pPr marL="0" indent="0" algn="l">
                <a:lnSpc>
                  <a:spcPct val="90000"/>
                </a:lnSpc>
                <a:buFont typeface="Arial"/>
                <a:buNone/>
              </a:pPr>
              <a:endParaRPr lang="en-US" sz="4053" b="0" dirty="0">
                <a:solidFill>
                  <a:schemeClr val="bg1"/>
                </a:solidFill>
                <a:latin typeface="Dubai Bold"/>
                <a:cs typeface="Dubai Bold"/>
              </a:endParaRPr>
            </a:p>
          </p:txBody>
        </p:sp>
        <p:sp>
          <p:nvSpPr>
            <p:cNvPr id="14" name="Rectangle 12"/>
            <p:cNvSpPr>
              <a:spLocks noChangeAspect="1"/>
            </p:cNvSpPr>
            <p:nvPr userDrawn="1"/>
          </p:nvSpPr>
          <p:spPr>
            <a:xfrm rot="10800000">
              <a:off x="4464000" y="2961179"/>
              <a:ext cx="4680000" cy="2182321"/>
            </a:xfrm>
            <a:custGeom>
              <a:avLst/>
              <a:gdLst/>
              <a:ahLst/>
              <a:cxnLst/>
              <a:rect l="l" t="t" r="r" b="b"/>
              <a:pathLst>
                <a:path w="6359226" h="2965357">
                  <a:moveTo>
                    <a:pt x="0" y="2965357"/>
                  </a:moveTo>
                  <a:lnTo>
                    <a:pt x="0" y="0"/>
                  </a:lnTo>
                  <a:lnTo>
                    <a:pt x="6359226" y="0"/>
                  </a:lnTo>
                  <a:close/>
                </a:path>
              </a:pathLst>
            </a:custGeom>
            <a:solidFill>
              <a:srgbClr val="686E9F"/>
            </a:solidFill>
            <a:ln>
              <a:noFill/>
            </a:ln>
            <a:effectLst/>
          </p:spPr>
          <p:style>
            <a:lnRef idx="1">
              <a:schemeClr val="accent1"/>
            </a:lnRef>
            <a:fillRef idx="3">
              <a:schemeClr val="accent1"/>
            </a:fillRef>
            <a:effectRef idx="2">
              <a:schemeClr val="accent1"/>
            </a:effectRef>
            <a:fontRef idx="minor">
              <a:schemeClr val="lt1"/>
            </a:fontRef>
          </p:style>
          <p:txBody>
            <a:bodyPr lIns="432000" rIns="0" bIns="93600" rtlCol="0" anchor="ctr"/>
            <a:lstStyle/>
            <a:p>
              <a:pPr marL="0" indent="0" algn="l">
                <a:lnSpc>
                  <a:spcPct val="90000"/>
                </a:lnSpc>
                <a:buFont typeface="Arial"/>
                <a:buNone/>
              </a:pPr>
              <a:endParaRPr lang="en-US" sz="4053" b="0" dirty="0">
                <a:solidFill>
                  <a:schemeClr val="bg1"/>
                </a:solidFill>
                <a:latin typeface="Dubai Bold"/>
                <a:cs typeface="Dubai Bold"/>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67138" y="4443958"/>
              <a:ext cx="2312524" cy="703007"/>
            </a:xfrm>
            <a:prstGeom prst="rect">
              <a:avLst/>
            </a:prstGeom>
          </p:spPr>
        </p:pic>
      </p:grpSp>
      <p:sp>
        <p:nvSpPr>
          <p:cNvPr id="4" name="Text Placeholder 3">
            <a:extLst>
              <a:ext uri="{FF2B5EF4-FFF2-40B4-BE49-F238E27FC236}">
                <a16:creationId xmlns:a16="http://schemas.microsoft.com/office/drawing/2014/main" id="{0B4C8C59-12C3-C645-A709-53A4FCE16BC8}"/>
              </a:ext>
            </a:extLst>
          </p:cNvPr>
          <p:cNvSpPr>
            <a:spLocks noGrp="1"/>
          </p:cNvSpPr>
          <p:nvPr>
            <p:ph type="body" sz="quarter" idx="11" hasCustomPrompt="1"/>
          </p:nvPr>
        </p:nvSpPr>
        <p:spPr>
          <a:xfrm>
            <a:off x="1" y="4512903"/>
            <a:ext cx="8592276" cy="360548"/>
          </a:xfrm>
          <a:prstGeom prst="rect">
            <a:avLst/>
          </a:prstGeom>
        </p:spPr>
        <p:txBody>
          <a:bodyPr wrap="square" lIns="360000" tIns="0" rIns="0" bIns="0">
            <a:spAutoFit/>
          </a:bodyPr>
          <a:lstStyle>
            <a:lvl1pPr marL="0" indent="0">
              <a:buNone/>
              <a:defRPr sz="2533">
                <a:solidFill>
                  <a:schemeClr val="bg1"/>
                </a:solidFill>
                <a:latin typeface="Dubai" panose="020B0503030403030204" pitchFamily="34" charset="-78"/>
                <a:cs typeface="Dubai" panose="020B0503030403030204" pitchFamily="34" charset="-78"/>
              </a:defRPr>
            </a:lvl1pPr>
            <a:lvl2pPr>
              <a:defRPr sz="2533">
                <a:solidFill>
                  <a:schemeClr val="bg1"/>
                </a:solidFill>
                <a:latin typeface="Dubai" panose="020B0503030403030204" pitchFamily="34" charset="-78"/>
                <a:cs typeface="Dubai" panose="020B0503030403030204" pitchFamily="34" charset="-78"/>
              </a:defRPr>
            </a:lvl2pPr>
            <a:lvl3pPr>
              <a:defRPr sz="2533">
                <a:solidFill>
                  <a:schemeClr val="bg1"/>
                </a:solidFill>
                <a:latin typeface="Dubai" panose="020B0503030403030204" pitchFamily="34" charset="-78"/>
                <a:cs typeface="Dubai" panose="020B0503030403030204" pitchFamily="34" charset="-78"/>
              </a:defRPr>
            </a:lvl3pPr>
            <a:lvl4pPr>
              <a:defRPr sz="2533">
                <a:solidFill>
                  <a:schemeClr val="bg1"/>
                </a:solidFill>
                <a:latin typeface="Dubai" panose="020B0503030403030204" pitchFamily="34" charset="-78"/>
                <a:cs typeface="Dubai" panose="020B0503030403030204" pitchFamily="34" charset="-78"/>
              </a:defRPr>
            </a:lvl4pPr>
            <a:lvl5pPr>
              <a:defRPr sz="2533">
                <a:solidFill>
                  <a:schemeClr val="bg1"/>
                </a:solidFill>
                <a:latin typeface="Dubai" panose="020B0503030403030204" pitchFamily="34" charset="-78"/>
                <a:cs typeface="Dubai" panose="020B0503030403030204" pitchFamily="34" charset="-78"/>
              </a:defRPr>
            </a:lvl5pPr>
          </a:lstStyle>
          <a:p>
            <a:pPr lvl="0"/>
            <a:r>
              <a:rPr lang="en-US" dirty="0"/>
              <a:t>Subheading</a:t>
            </a:r>
            <a:endParaRPr lang="en-GB" dirty="0"/>
          </a:p>
        </p:txBody>
      </p:sp>
    </p:spTree>
    <p:extLst>
      <p:ext uri="{BB962C8B-B14F-4D97-AF65-F5344CB8AC3E}">
        <p14:creationId xmlns:p14="http://schemas.microsoft.com/office/powerpoint/2010/main" val="33947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5A05F3F7-2DFB-0347-8FE8-371330C6ED9A}"/>
              </a:ext>
            </a:extLst>
          </p:cNvPr>
          <p:cNvSpPr>
            <a:spLocks noGrp="1"/>
          </p:cNvSpPr>
          <p:nvPr>
            <p:ph type="body" sz="quarter" idx="12"/>
          </p:nvPr>
        </p:nvSpPr>
        <p:spPr>
          <a:xfrm>
            <a:off x="2" y="1152000"/>
            <a:ext cx="12183464" cy="1626897"/>
          </a:xfrm>
          <a:prstGeom prst="rect">
            <a:avLst/>
          </a:prstGeom>
        </p:spPr>
        <p:txBody>
          <a:bodyPr wrap="square" lIns="360000" tIns="180000" rIns="324000" bIns="0">
            <a:spAutoFit/>
          </a:bodyPr>
          <a:lstStyle>
            <a:lvl1pPr marL="273576" indent="-273576">
              <a:spcBef>
                <a:spcPts val="0"/>
              </a:spcBef>
              <a:defRPr sz="2533">
                <a:solidFill>
                  <a:srgbClr val="2C2D65"/>
                </a:solidFill>
                <a:latin typeface="Dubai" panose="020B0503030403030204" pitchFamily="34" charset="-78"/>
                <a:cs typeface="Dubai" panose="020B0503030403030204" pitchFamily="34" charset="-78"/>
              </a:defRPr>
            </a:lvl1pPr>
            <a:lvl2pPr marL="547153" indent="-227980">
              <a:spcBef>
                <a:spcPts val="0"/>
              </a:spcBef>
              <a:buFont typeface="Arial" panose="020B0604020202020204" pitchFamily="34" charset="0"/>
              <a:buChar char="•"/>
              <a:defRPr sz="2280">
                <a:solidFill>
                  <a:srgbClr val="2C2D65"/>
                </a:solidFill>
                <a:latin typeface="Dubai" panose="020B0503030403030204" pitchFamily="34" charset="-78"/>
                <a:cs typeface="Dubai" panose="020B0503030403030204" pitchFamily="34" charset="-78"/>
              </a:defRPr>
            </a:lvl2pPr>
            <a:lvl3pPr marL="820728" indent="-205183">
              <a:spcBef>
                <a:spcPts val="0"/>
              </a:spcBef>
              <a:buFont typeface="Arial" panose="020B0604020202020204" pitchFamily="34" charset="0"/>
              <a:buChar char="•"/>
              <a:defRPr sz="2026">
                <a:solidFill>
                  <a:srgbClr val="2C2D65"/>
                </a:solidFill>
                <a:latin typeface="Dubai" panose="020B0503030403030204" pitchFamily="34" charset="-78"/>
                <a:cs typeface="Dubai" panose="020B0503030403030204" pitchFamily="34" charset="-78"/>
              </a:defRPr>
            </a:lvl3pPr>
            <a:lvl4pPr marL="1094305" indent="-182384">
              <a:spcBef>
                <a:spcPts val="0"/>
              </a:spcBef>
              <a:buFont typeface="Arial" panose="020B0604020202020204" pitchFamily="34" charset="0"/>
              <a:buChar char="•"/>
              <a:defRPr sz="1773">
                <a:solidFill>
                  <a:srgbClr val="2C2D65"/>
                </a:solidFill>
                <a:latin typeface="Dubai" panose="020B0503030403030204" pitchFamily="34" charset="-78"/>
                <a:cs typeface="Dubai" panose="020B0503030403030204" pitchFamily="34" charset="-78"/>
              </a:defRPr>
            </a:lvl4pPr>
            <a:lvl5pPr marL="1367881" indent="-182384">
              <a:spcBef>
                <a:spcPts val="0"/>
              </a:spcBef>
              <a:buFont typeface="Arial" panose="020B0604020202020204" pitchFamily="34" charset="0"/>
              <a:buChar char="•"/>
              <a:defRPr sz="1773">
                <a:solidFill>
                  <a:srgbClr val="2C2D65"/>
                </a:solidFill>
                <a:latin typeface="Dubai" panose="020B0503030403030204" pitchFamily="34" charset="-78"/>
                <a:cs typeface="Dubai" panose="020B0503030403030204" pitchFamily="34"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Freeform 18">
            <a:extLst>
              <a:ext uri="{FF2B5EF4-FFF2-40B4-BE49-F238E27FC236}">
                <a16:creationId xmlns:a16="http://schemas.microsoft.com/office/drawing/2014/main" id="{FB6290F1-9899-D34E-80E5-748CEB764EC8}"/>
              </a:ext>
            </a:extLst>
          </p:cNvPr>
          <p:cNvSpPr>
            <a:spLocks noChangeAspect="1"/>
          </p:cNvSpPr>
          <p:nvPr userDrawn="1"/>
        </p:nvSpPr>
        <p:spPr>
          <a:xfrm>
            <a:off x="8640004" y="0"/>
            <a:ext cx="3552001" cy="720001"/>
          </a:xfrm>
          <a:custGeom>
            <a:avLst/>
            <a:gdLst>
              <a:gd name="connsiteX0" fmla="*/ 1599019 w 2664001"/>
              <a:gd name="connsiteY0" fmla="*/ 0 h 540001"/>
              <a:gd name="connsiteX1" fmla="*/ 2412481 w 2664001"/>
              <a:gd name="connsiteY1" fmla="*/ 0 h 540001"/>
              <a:gd name="connsiteX2" fmla="*/ 2442730 w 2664001"/>
              <a:gd name="connsiteY2" fmla="*/ 0 h 540001"/>
              <a:gd name="connsiteX3" fmla="*/ 2664001 w 2664001"/>
              <a:gd name="connsiteY3" fmla="*/ 0 h 540001"/>
              <a:gd name="connsiteX4" fmla="*/ 2664001 w 2664001"/>
              <a:gd name="connsiteY4" fmla="*/ 539999 h 540001"/>
              <a:gd name="connsiteX5" fmla="*/ 2442730 w 2664001"/>
              <a:gd name="connsiteY5" fmla="*/ 539999 h 540001"/>
              <a:gd name="connsiteX6" fmla="*/ 2412481 w 2664001"/>
              <a:gd name="connsiteY6" fmla="*/ 539999 h 540001"/>
              <a:gd name="connsiteX7" fmla="*/ 1599019 w 2664001"/>
              <a:gd name="connsiteY7" fmla="*/ 539999 h 540001"/>
              <a:gd name="connsiteX8" fmla="*/ 1599019 w 2664001"/>
              <a:gd name="connsiteY8" fmla="*/ 540001 h 540001"/>
              <a:gd name="connsiteX9" fmla="*/ 0 w 2664001"/>
              <a:gd name="connsiteY9" fmla="*/ 540001 h 540001"/>
              <a:gd name="connsiteX10" fmla="*/ 1158033 w 2664001"/>
              <a:gd name="connsiteY10" fmla="*/ 1 h 540001"/>
              <a:gd name="connsiteX11" fmla="*/ 1599019 w 2664001"/>
              <a:gd name="connsiteY11" fmla="*/ 1 h 54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4001" h="540001">
                <a:moveTo>
                  <a:pt x="1599019" y="0"/>
                </a:moveTo>
                <a:lnTo>
                  <a:pt x="2412481" y="0"/>
                </a:lnTo>
                <a:lnTo>
                  <a:pt x="2442730" y="0"/>
                </a:lnTo>
                <a:lnTo>
                  <a:pt x="2664001" y="0"/>
                </a:lnTo>
                <a:lnTo>
                  <a:pt x="2664001" y="539999"/>
                </a:lnTo>
                <a:lnTo>
                  <a:pt x="2442730" y="539999"/>
                </a:lnTo>
                <a:lnTo>
                  <a:pt x="2412481" y="539999"/>
                </a:lnTo>
                <a:lnTo>
                  <a:pt x="1599019" y="539999"/>
                </a:lnTo>
                <a:lnTo>
                  <a:pt x="1599019" y="540001"/>
                </a:lnTo>
                <a:lnTo>
                  <a:pt x="0" y="540001"/>
                </a:lnTo>
                <a:lnTo>
                  <a:pt x="1158033" y="1"/>
                </a:lnTo>
                <a:lnTo>
                  <a:pt x="1599019" y="1"/>
                </a:lnTo>
                <a:close/>
              </a:path>
            </a:pathLst>
          </a:custGeom>
          <a:solidFill>
            <a:srgbClr val="2C2D65"/>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2280" dirty="0"/>
          </a:p>
        </p:txBody>
      </p:sp>
      <p:pic>
        <p:nvPicPr>
          <p:cNvPr id="20" name="Picture 19">
            <a:extLst>
              <a:ext uri="{FF2B5EF4-FFF2-40B4-BE49-F238E27FC236}">
                <a16:creationId xmlns:a16="http://schemas.microsoft.com/office/drawing/2014/main" id="{454EB66F-D1C2-6B40-B74A-1453BDF5DC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80000" y="144001"/>
            <a:ext cx="1813655" cy="551351"/>
          </a:xfrm>
          <a:prstGeom prst="rect">
            <a:avLst/>
          </a:prstGeom>
        </p:spPr>
      </p:pic>
      <p:sp>
        <p:nvSpPr>
          <p:cNvPr id="22" name="Freeform 21">
            <a:extLst>
              <a:ext uri="{FF2B5EF4-FFF2-40B4-BE49-F238E27FC236}">
                <a16:creationId xmlns:a16="http://schemas.microsoft.com/office/drawing/2014/main" id="{D28F68D1-5030-3748-BA3C-1FA1C147CA93}"/>
              </a:ext>
            </a:extLst>
          </p:cNvPr>
          <p:cNvSpPr>
            <a:spLocks noChangeAspect="1"/>
          </p:cNvSpPr>
          <p:nvPr userDrawn="1"/>
        </p:nvSpPr>
        <p:spPr>
          <a:xfrm>
            <a:off x="4" y="-1"/>
            <a:ext cx="9938735" cy="720000"/>
          </a:xfrm>
          <a:custGeom>
            <a:avLst/>
            <a:gdLst>
              <a:gd name="connsiteX0" fmla="*/ 0 w 7454051"/>
              <a:gd name="connsiteY0" fmla="*/ 0 h 540000"/>
              <a:gd name="connsiteX1" fmla="*/ 1274749 w 7454051"/>
              <a:gd name="connsiteY1" fmla="*/ 0 h 540000"/>
              <a:gd name="connsiteX2" fmla="*/ 1857901 w 7454051"/>
              <a:gd name="connsiteY2" fmla="*/ 0 h 540000"/>
              <a:gd name="connsiteX3" fmla="*/ 2332631 w 7454051"/>
              <a:gd name="connsiteY3" fmla="*/ 0 h 540000"/>
              <a:gd name="connsiteX4" fmla="*/ 3478766 w 7454051"/>
              <a:gd name="connsiteY4" fmla="*/ 0 h 540000"/>
              <a:gd name="connsiteX5" fmla="*/ 7454051 w 7454051"/>
              <a:gd name="connsiteY5" fmla="*/ 0 h 540000"/>
              <a:gd name="connsiteX6" fmla="*/ 6296019 w 7454051"/>
              <a:gd name="connsiteY6" fmla="*/ 540000 h 540000"/>
              <a:gd name="connsiteX7" fmla="*/ 0 w 7454051"/>
              <a:gd name="connsiteY7" fmla="*/ 540000 h 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4051" h="540000">
                <a:moveTo>
                  <a:pt x="0" y="0"/>
                </a:moveTo>
                <a:lnTo>
                  <a:pt x="1274749" y="0"/>
                </a:lnTo>
                <a:lnTo>
                  <a:pt x="1857901" y="0"/>
                </a:lnTo>
                <a:lnTo>
                  <a:pt x="2332631" y="0"/>
                </a:lnTo>
                <a:lnTo>
                  <a:pt x="3478766" y="0"/>
                </a:lnTo>
                <a:lnTo>
                  <a:pt x="7454051" y="0"/>
                </a:lnTo>
                <a:lnTo>
                  <a:pt x="6296019" y="540000"/>
                </a:lnTo>
                <a:lnTo>
                  <a:pt x="0" y="540000"/>
                </a:lnTo>
                <a:close/>
              </a:path>
            </a:pathLst>
          </a:custGeom>
          <a:solidFill>
            <a:srgbClr val="FED100"/>
          </a:solidFill>
          <a:ln>
            <a:noFill/>
          </a:ln>
          <a:effectLst/>
        </p:spPr>
        <p:style>
          <a:lnRef idx="1">
            <a:schemeClr val="accent1"/>
          </a:lnRef>
          <a:fillRef idx="3">
            <a:schemeClr val="accent1"/>
          </a:fillRef>
          <a:effectRef idx="2">
            <a:schemeClr val="accent1"/>
          </a:effectRef>
          <a:fontRef idx="minor">
            <a:schemeClr val="lt1"/>
          </a:fontRef>
        </p:style>
        <p:txBody>
          <a:bodyPr wrap="square" lIns="547128" rIns="0" bIns="118545" rtlCol="0" anchor="ctr">
            <a:noAutofit/>
          </a:bodyPr>
          <a:lstStyle/>
          <a:p>
            <a:pPr marL="0" indent="0" algn="l">
              <a:lnSpc>
                <a:spcPct val="90000"/>
              </a:lnSpc>
              <a:buFont typeface="Arial"/>
              <a:buNone/>
            </a:pPr>
            <a:endParaRPr lang="en-US" sz="4053" b="0" dirty="0">
              <a:solidFill>
                <a:schemeClr val="bg1"/>
              </a:solidFill>
              <a:latin typeface="Dubai Bold"/>
              <a:cs typeface="Dubai Bold"/>
            </a:endParaRPr>
          </a:p>
        </p:txBody>
      </p:sp>
      <p:sp>
        <p:nvSpPr>
          <p:cNvPr id="12" name="Text Placeholder 6">
            <a:extLst>
              <a:ext uri="{FF2B5EF4-FFF2-40B4-BE49-F238E27FC236}">
                <a16:creationId xmlns:a16="http://schemas.microsoft.com/office/drawing/2014/main" id="{4371A68A-B57D-2D4A-B5A6-A02918631AEC}"/>
              </a:ext>
            </a:extLst>
          </p:cNvPr>
          <p:cNvSpPr>
            <a:spLocks noGrp="1"/>
          </p:cNvSpPr>
          <p:nvPr>
            <p:ph type="body" sz="quarter" idx="13"/>
          </p:nvPr>
        </p:nvSpPr>
        <p:spPr>
          <a:xfrm>
            <a:off x="3" y="720000"/>
            <a:ext cx="12183463" cy="432664"/>
          </a:xfrm>
          <a:prstGeom prst="rect">
            <a:avLst/>
          </a:prstGeom>
          <a:gradFill>
            <a:gsLst>
              <a:gs pos="0">
                <a:srgbClr val="686E9F">
                  <a:alpha val="30000"/>
                </a:srgbClr>
              </a:gs>
              <a:gs pos="70000">
                <a:srgbClr val="686E9F">
                  <a:alpha val="0"/>
                </a:srgbClr>
              </a:gs>
            </a:gsLst>
            <a:lin ang="0" scaled="0"/>
          </a:gradFill>
        </p:spPr>
        <p:txBody>
          <a:bodyPr wrap="square" lIns="360000" tIns="72000" rIns="90000" bIns="36000" anchor="ctr">
            <a:noAutofit/>
          </a:bodyPr>
          <a:lstStyle>
            <a:lvl1pPr marL="0" indent="0">
              <a:buNone/>
              <a:defRPr sz="2026" b="1">
                <a:solidFill>
                  <a:srgbClr val="686E9F"/>
                </a:solidFill>
                <a:latin typeface="Dubai" panose="020B0503030403030204" pitchFamily="34" charset="-78"/>
                <a:cs typeface="Dubai" panose="020B0503030403030204" pitchFamily="34" charset="-78"/>
              </a:defRPr>
            </a:lvl1pPr>
            <a:lvl2pPr>
              <a:defRPr sz="1773">
                <a:latin typeface="Dubai" panose="020B0503030403030204" pitchFamily="34" charset="-78"/>
                <a:cs typeface="Dubai" panose="020B0503030403030204" pitchFamily="34" charset="-78"/>
              </a:defRPr>
            </a:lvl2pPr>
            <a:lvl3pPr>
              <a:defRPr sz="1773">
                <a:latin typeface="Dubai" panose="020B0503030403030204" pitchFamily="34" charset="-78"/>
                <a:cs typeface="Dubai" panose="020B0503030403030204" pitchFamily="34" charset="-78"/>
              </a:defRPr>
            </a:lvl3pPr>
            <a:lvl4pPr>
              <a:defRPr sz="1773">
                <a:latin typeface="Dubai" panose="020B0503030403030204" pitchFamily="34" charset="-78"/>
                <a:cs typeface="Dubai" panose="020B0503030403030204" pitchFamily="34" charset="-78"/>
              </a:defRPr>
            </a:lvl4pPr>
            <a:lvl5pPr>
              <a:defRPr sz="1773">
                <a:latin typeface="Dubai" panose="020B0503030403030204" pitchFamily="34" charset="-78"/>
                <a:cs typeface="Dubai" panose="020B0503030403030204" pitchFamily="34" charset="-78"/>
              </a:defRPr>
            </a:lvl5pPr>
          </a:lstStyle>
          <a:p>
            <a:pPr lvl="0"/>
            <a:r>
              <a:rPr lang="en-US" dirty="0"/>
              <a:t>Edit Master text styles</a:t>
            </a:r>
            <a:endParaRPr lang="en-GB" dirty="0"/>
          </a:p>
        </p:txBody>
      </p:sp>
      <p:sp>
        <p:nvSpPr>
          <p:cNvPr id="13" name="Slide Number Placeholder 1">
            <a:extLst>
              <a:ext uri="{FF2B5EF4-FFF2-40B4-BE49-F238E27FC236}">
                <a16:creationId xmlns:a16="http://schemas.microsoft.com/office/drawing/2014/main" id="{220EFEDA-E713-CD45-9049-83D56CEB4A6A}"/>
              </a:ext>
            </a:extLst>
          </p:cNvPr>
          <p:cNvSpPr>
            <a:spLocks noGrp="1"/>
          </p:cNvSpPr>
          <p:nvPr>
            <p:ph type="sldNum" sz="quarter" idx="10"/>
          </p:nvPr>
        </p:nvSpPr>
        <p:spPr>
          <a:xfrm>
            <a:off x="11088557" y="6523184"/>
            <a:ext cx="1094911" cy="334822"/>
          </a:xfrm>
          <a:prstGeom prst="rect">
            <a:avLst/>
          </a:prstGeom>
        </p:spPr>
        <p:txBody>
          <a:bodyPr wrap="square" lIns="0" tIns="0" rIns="360000" bIns="108000" anchor="b">
            <a:spAutoFit/>
          </a:bodyPr>
          <a:lstStyle>
            <a:lvl1pPr algn="r">
              <a:defRPr sz="1394" b="0">
                <a:solidFill>
                  <a:srgbClr val="FED100"/>
                </a:solidFill>
                <a:latin typeface="Dubai Regular"/>
                <a:cs typeface="Dubai Regular"/>
              </a:defRPr>
            </a:lvl1pPr>
          </a:lstStyle>
          <a:p>
            <a:fld id="{3A598984-CBC5-DC47-9ABC-6FA2AB59FBFF}" type="slidenum">
              <a:rPr lang="en-US" smtClean="0"/>
              <a:pPr/>
              <a:t>‹#›</a:t>
            </a:fld>
            <a:endParaRPr lang="en-US" dirty="0"/>
          </a:p>
        </p:txBody>
      </p:sp>
      <p:sp>
        <p:nvSpPr>
          <p:cNvPr id="14" name="Footer Placeholder 2">
            <a:extLst>
              <a:ext uri="{FF2B5EF4-FFF2-40B4-BE49-F238E27FC236}">
                <a16:creationId xmlns:a16="http://schemas.microsoft.com/office/drawing/2014/main" id="{6D01C425-B85C-874F-9340-6AE85B23EE8D}"/>
              </a:ext>
            </a:extLst>
          </p:cNvPr>
          <p:cNvSpPr>
            <a:spLocks noGrp="1"/>
          </p:cNvSpPr>
          <p:nvPr>
            <p:ph type="ftr" sz="quarter" idx="11"/>
          </p:nvPr>
        </p:nvSpPr>
        <p:spPr>
          <a:xfrm>
            <a:off x="-9234" y="6487564"/>
            <a:ext cx="10080000" cy="371109"/>
          </a:xfrm>
        </p:spPr>
        <p:txBody>
          <a:bodyPr lIns="360000" bIns="108000" anchor="b"/>
          <a:lstStyle>
            <a:lvl1pPr>
              <a:defRPr sz="1394">
                <a:solidFill>
                  <a:srgbClr val="FED100"/>
                </a:solidFill>
              </a:defRPr>
            </a:lvl1pPr>
          </a:lstStyle>
          <a:p>
            <a:pPr>
              <a:spcBef>
                <a:spcPct val="0"/>
              </a:spcBef>
            </a:pPr>
            <a:r>
              <a:rPr lang="en-GB" dirty="0"/>
              <a:t>PRESENTATION TITLE • DD Month YYYY</a:t>
            </a:r>
          </a:p>
        </p:txBody>
      </p:sp>
      <p:sp>
        <p:nvSpPr>
          <p:cNvPr id="15" name="Title Placeholder 1">
            <a:extLst>
              <a:ext uri="{FF2B5EF4-FFF2-40B4-BE49-F238E27FC236}">
                <a16:creationId xmlns:a16="http://schemas.microsoft.com/office/drawing/2014/main" id="{F42A956F-5546-ED43-B9CE-4276C029E781}"/>
              </a:ext>
            </a:extLst>
          </p:cNvPr>
          <p:cNvSpPr>
            <a:spLocks noGrp="1"/>
          </p:cNvSpPr>
          <p:nvPr>
            <p:ph type="title"/>
          </p:nvPr>
        </p:nvSpPr>
        <p:spPr>
          <a:xfrm>
            <a:off x="-9232" y="7943"/>
            <a:ext cx="8649235" cy="599244"/>
          </a:xfrm>
          <a:prstGeom prst="rect">
            <a:avLst/>
          </a:prstGeom>
        </p:spPr>
        <p:txBody>
          <a:bodyPr vert="horz" wrap="square" lIns="360000" tIns="144000" rIns="0" bIns="36000" rtlCol="0" anchor="t">
            <a:spAutoFit/>
          </a:bodyPr>
          <a:lstStyle>
            <a:lvl1pPr algn="l">
              <a:defRPr sz="2786" b="1" i="0">
                <a:solidFill>
                  <a:srgbClr val="2C2D65"/>
                </a:solidFill>
                <a:latin typeface="Dubai" panose="020B0503030403030204" pitchFamily="34" charset="-78"/>
                <a:cs typeface="Dubai" panose="020B0503030403030204" pitchFamily="34" charset="-78"/>
              </a:defRPr>
            </a:lvl1pPr>
          </a:lstStyle>
          <a:p>
            <a:r>
              <a:rPr lang="en-US" dirty="0"/>
              <a:t>Click to edit Master title style</a:t>
            </a:r>
          </a:p>
        </p:txBody>
      </p:sp>
    </p:spTree>
    <p:extLst>
      <p:ext uri="{BB962C8B-B14F-4D97-AF65-F5344CB8AC3E}">
        <p14:creationId xmlns:p14="http://schemas.microsoft.com/office/powerpoint/2010/main" val="105928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D50665-12B6-4D2F-8B6C-9F5E3F989C07}"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278794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D50665-12B6-4D2F-8B6C-9F5E3F989C07}"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295854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D50665-12B6-4D2F-8B6C-9F5E3F989C07}"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374084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D50665-12B6-4D2F-8B6C-9F5E3F989C07}"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215220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50665-12B6-4D2F-8B6C-9F5E3F989C07}" type="datetimeFigureOut">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232298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D50665-12B6-4D2F-8B6C-9F5E3F989C07}"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429335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D50665-12B6-4D2F-8B6C-9F5E3F989C07}"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B69F3D-6B1A-44C6-BB2A-86F095118251}" type="slidenum">
              <a:rPr lang="en-US" smtClean="0"/>
              <a:t>‹#›</a:t>
            </a:fld>
            <a:endParaRPr lang="en-US"/>
          </a:p>
        </p:txBody>
      </p:sp>
    </p:spTree>
    <p:extLst>
      <p:ext uri="{BB962C8B-B14F-4D97-AF65-F5344CB8AC3E}">
        <p14:creationId xmlns:p14="http://schemas.microsoft.com/office/powerpoint/2010/main" val="60913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50665-12B6-4D2F-8B6C-9F5E3F989C07}" type="datetimeFigureOut">
              <a:rPr lang="en-US" smtClean="0"/>
              <a:t>8/24/2021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69F3D-6B1A-44C6-BB2A-86F095118251}" type="slidenum">
              <a:rPr lang="en-US" smtClean="0"/>
              <a:t>‹#›</a:t>
            </a:fld>
            <a:endParaRPr lang="en-US"/>
          </a:p>
        </p:txBody>
      </p:sp>
      <p:sp>
        <p:nvSpPr>
          <p:cNvPr id="7" name="MSIPCMContentMarking" descr="{&quot;HashCode&quot;:-498371856,&quot;Placement&quot;:&quot;Footer&quot;,&quot;Top&quot;:519.343,&quot;Left&quot;:426.137177,&quot;SlideWidth&quot;:960,&quot;SlideHeight&quot;:540}">
            <a:extLst>
              <a:ext uri="{FF2B5EF4-FFF2-40B4-BE49-F238E27FC236}">
                <a16:creationId xmlns:a16="http://schemas.microsoft.com/office/drawing/2014/main" id="{240CFC8D-25C4-40CD-8786-BB3B15434766}"/>
              </a:ext>
            </a:extLst>
          </p:cNvPr>
          <p:cNvSpPr txBox="1"/>
          <p:nvPr userDrawn="1"/>
        </p:nvSpPr>
        <p:spPr>
          <a:xfrm>
            <a:off x="5411942" y="6595656"/>
            <a:ext cx="1368116"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10AE0D"/>
                </a:solidFill>
                <a:latin typeface="Calibri" panose="020F0502020204030204" pitchFamily="34" charset="0"/>
              </a:rPr>
              <a:t>PUBLIC - OPEN DATA</a:t>
            </a:r>
          </a:p>
        </p:txBody>
      </p:sp>
    </p:spTree>
    <p:extLst>
      <p:ext uri="{BB962C8B-B14F-4D97-AF65-F5344CB8AC3E}">
        <p14:creationId xmlns:p14="http://schemas.microsoft.com/office/powerpoint/2010/main" val="394736402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738" r:id="rId15"/>
    <p:sldLayoutId id="2147483739" r:id="rId16"/>
    <p:sldLayoutId id="2147483741" r:id="rId17"/>
    <p:sldLayoutId id="2147483744" r:id="rId18"/>
    <p:sldLayoutId id="2147483721" r:id="rId19"/>
    <p:sldLayoutId id="2147483722" r:id="rId20"/>
    <p:sldLayoutId id="2147483724" r:id="rId21"/>
    <p:sldLayoutId id="2147483919" r:id="rId22"/>
    <p:sldLayoutId id="2147483775" r:id="rId23"/>
    <p:sldLayoutId id="2147483776" r:id="rId24"/>
    <p:sldLayoutId id="2147483777" r:id="rId25"/>
    <p:sldLayoutId id="2147483778"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088E-4160-1C4E-BC26-00320A8333D2}"/>
              </a:ext>
            </a:extLst>
          </p:cNvPr>
          <p:cNvSpPr>
            <a:spLocks noGrp="1"/>
          </p:cNvSpPr>
          <p:nvPr>
            <p:ph type="title"/>
          </p:nvPr>
        </p:nvSpPr>
        <p:spPr>
          <a:xfrm>
            <a:off x="1" y="3837716"/>
            <a:ext cx="12192000" cy="577081"/>
          </a:xfrm>
        </p:spPr>
        <p:txBody>
          <a:bodyPr/>
          <a:lstStyle/>
          <a:p>
            <a:r>
              <a:rPr lang="en-US" dirty="0"/>
              <a:t>Interview Exercises	</a:t>
            </a:r>
            <a:endParaRPr lang="en-GB" dirty="0"/>
          </a:p>
        </p:txBody>
      </p:sp>
      <p:sp>
        <p:nvSpPr>
          <p:cNvPr id="3" name="Text Placeholder 2">
            <a:extLst>
              <a:ext uri="{FF2B5EF4-FFF2-40B4-BE49-F238E27FC236}">
                <a16:creationId xmlns:a16="http://schemas.microsoft.com/office/drawing/2014/main" id="{A66804FA-DE90-2342-9CF0-6A276FF79C9F}"/>
              </a:ext>
            </a:extLst>
          </p:cNvPr>
          <p:cNvSpPr>
            <a:spLocks noGrp="1"/>
          </p:cNvSpPr>
          <p:nvPr>
            <p:ph type="body" sz="quarter" idx="11"/>
          </p:nvPr>
        </p:nvSpPr>
        <p:spPr>
          <a:xfrm>
            <a:off x="0" y="4654495"/>
            <a:ext cx="8161475" cy="1318631"/>
          </a:xfrm>
        </p:spPr>
        <p:txBody>
          <a:bodyPr/>
          <a:lstStyle/>
          <a:p>
            <a:endParaRPr lang="en-GB" dirty="0"/>
          </a:p>
          <a:p>
            <a:endParaRPr lang="en-GB" dirty="0"/>
          </a:p>
          <a:p>
            <a:r>
              <a:rPr lang="en-GB" dirty="0"/>
              <a:t>August 2021</a:t>
            </a:r>
          </a:p>
        </p:txBody>
      </p:sp>
    </p:spTree>
    <p:extLst>
      <p:ext uri="{BB962C8B-B14F-4D97-AF65-F5344CB8AC3E}">
        <p14:creationId xmlns:p14="http://schemas.microsoft.com/office/powerpoint/2010/main" val="244653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2 – Answer Sheet</a:t>
            </a:r>
            <a:endParaRPr lang="en-GB" dirty="0"/>
          </a:p>
        </p:txBody>
      </p:sp>
      <p:sp>
        <p:nvSpPr>
          <p:cNvPr id="3" name="TextBox 2">
            <a:extLst>
              <a:ext uri="{FF2B5EF4-FFF2-40B4-BE49-F238E27FC236}">
                <a16:creationId xmlns:a16="http://schemas.microsoft.com/office/drawing/2014/main" id="{5EBF05A3-7451-402A-BE79-BC54AE5AE3B9}"/>
              </a:ext>
            </a:extLst>
          </p:cNvPr>
          <p:cNvSpPr txBox="1"/>
          <p:nvPr/>
        </p:nvSpPr>
        <p:spPr>
          <a:xfrm>
            <a:off x="361742" y="1380523"/>
            <a:ext cx="1934184" cy="369332"/>
          </a:xfrm>
          <a:prstGeom prst="rect">
            <a:avLst/>
          </a:prstGeom>
          <a:noFill/>
        </p:spPr>
        <p:txBody>
          <a:bodyPr wrap="none" rtlCol="0">
            <a:spAutoFit/>
          </a:bodyPr>
          <a:lstStyle/>
          <a:p>
            <a:r>
              <a:rPr lang="en-US" dirty="0">
                <a:latin typeface="Dubai" panose="020B0503030403030204" pitchFamily="34" charset="-78"/>
                <a:cs typeface="Dubai" panose="020B0503030403030204" pitchFamily="34" charset="-78"/>
              </a:rPr>
              <a:t>Result Set Output:</a:t>
            </a:r>
          </a:p>
        </p:txBody>
      </p:sp>
      <p:sp>
        <p:nvSpPr>
          <p:cNvPr id="6" name="Rectangle 5">
            <a:extLst>
              <a:ext uri="{FF2B5EF4-FFF2-40B4-BE49-F238E27FC236}">
                <a16:creationId xmlns:a16="http://schemas.microsoft.com/office/drawing/2014/main" id="{530695DF-6FB3-4C4F-8534-E56330674D3D}"/>
              </a:ext>
            </a:extLst>
          </p:cNvPr>
          <p:cNvSpPr/>
          <p:nvPr/>
        </p:nvSpPr>
        <p:spPr>
          <a:xfrm>
            <a:off x="361742" y="1921164"/>
            <a:ext cx="11534694" cy="436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AB032E63-93B0-43FB-A87F-EEF6C04CB68B}"/>
              </a:ext>
            </a:extLst>
          </p:cNvPr>
          <p:cNvPicPr>
            <a:picLocks noChangeAspect="1"/>
          </p:cNvPicPr>
          <p:nvPr/>
        </p:nvPicPr>
        <p:blipFill>
          <a:blip r:embed="rId2"/>
          <a:stretch>
            <a:fillRect/>
          </a:stretch>
        </p:blipFill>
        <p:spPr>
          <a:xfrm>
            <a:off x="5139531" y="2533939"/>
            <a:ext cx="1905000" cy="3143250"/>
          </a:xfrm>
          <a:prstGeom prst="rect">
            <a:avLst/>
          </a:prstGeom>
        </p:spPr>
      </p:pic>
    </p:spTree>
    <p:extLst>
      <p:ext uri="{BB962C8B-B14F-4D97-AF65-F5344CB8AC3E}">
        <p14:creationId xmlns:p14="http://schemas.microsoft.com/office/powerpoint/2010/main" val="43135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2 – Answer Sheet</a:t>
            </a:r>
            <a:endParaRPr lang="en-GB" dirty="0"/>
          </a:p>
        </p:txBody>
      </p:sp>
      <p:sp>
        <p:nvSpPr>
          <p:cNvPr id="3" name="TextBox 2">
            <a:extLst>
              <a:ext uri="{FF2B5EF4-FFF2-40B4-BE49-F238E27FC236}">
                <a16:creationId xmlns:a16="http://schemas.microsoft.com/office/drawing/2014/main" id="{5EBF05A3-7451-402A-BE79-BC54AE5AE3B9}"/>
              </a:ext>
            </a:extLst>
          </p:cNvPr>
          <p:cNvSpPr txBox="1"/>
          <p:nvPr/>
        </p:nvSpPr>
        <p:spPr>
          <a:xfrm>
            <a:off x="361742" y="1380523"/>
            <a:ext cx="1262782" cy="369332"/>
          </a:xfrm>
          <a:prstGeom prst="rect">
            <a:avLst/>
          </a:prstGeom>
          <a:noFill/>
        </p:spPr>
        <p:txBody>
          <a:bodyPr wrap="none" rtlCol="0">
            <a:spAutoFit/>
          </a:bodyPr>
          <a:lstStyle/>
          <a:p>
            <a:r>
              <a:rPr lang="en-US" dirty="0">
                <a:latin typeface="Dubai" panose="020B0503030403030204" pitchFamily="34" charset="-78"/>
                <a:cs typeface="Dubai" panose="020B0503030403030204" pitchFamily="34" charset="-78"/>
              </a:rPr>
              <a:t>SQL Query:</a:t>
            </a:r>
          </a:p>
        </p:txBody>
      </p:sp>
      <p:sp>
        <p:nvSpPr>
          <p:cNvPr id="6" name="Rectangle 5">
            <a:extLst>
              <a:ext uri="{FF2B5EF4-FFF2-40B4-BE49-F238E27FC236}">
                <a16:creationId xmlns:a16="http://schemas.microsoft.com/office/drawing/2014/main" id="{530695DF-6FB3-4C4F-8534-E56330674D3D}"/>
              </a:ext>
            </a:extLst>
          </p:cNvPr>
          <p:cNvSpPr/>
          <p:nvPr/>
        </p:nvSpPr>
        <p:spPr>
          <a:xfrm>
            <a:off x="361742" y="1921164"/>
            <a:ext cx="11534694" cy="436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199CCD-4848-402B-8A7F-909B8E6C5FC4}"/>
              </a:ext>
            </a:extLst>
          </p:cNvPr>
          <p:cNvSpPr txBox="1"/>
          <p:nvPr/>
        </p:nvSpPr>
        <p:spPr>
          <a:xfrm>
            <a:off x="539872" y="2212738"/>
            <a:ext cx="11534694" cy="3785652"/>
          </a:xfrm>
          <a:prstGeom prst="rect">
            <a:avLst/>
          </a:prstGeom>
          <a:noFill/>
        </p:spPr>
        <p:txBody>
          <a:bodyPr wrap="square">
            <a:spAutoFit/>
          </a:bodyPr>
          <a:lstStyle/>
          <a:p>
            <a:r>
              <a:rPr lang="en-US" sz="1600" dirty="0"/>
              <a:t>select *,(select (max(confirmed)+max(recovered)+max(deaths)) from public.table19covid where </a:t>
            </a:r>
          </a:p>
          <a:p>
            <a:r>
              <a:rPr lang="en-US" sz="1600" dirty="0"/>
              <a:t>                                 </a:t>
            </a:r>
            <a:r>
              <a:rPr lang="en-US" sz="1600" dirty="0" err="1"/>
              <a:t>country_region</a:t>
            </a:r>
            <a:r>
              <a:rPr lang="en-US" sz="1600" dirty="0"/>
              <a:t> =</a:t>
            </a:r>
            <a:r>
              <a:rPr lang="en-US" sz="1600" dirty="0" err="1"/>
              <a:t>A.country_region</a:t>
            </a:r>
            <a:r>
              <a:rPr lang="en-US" sz="1600" dirty="0"/>
              <a:t> and </a:t>
            </a:r>
          </a:p>
          <a:p>
            <a:r>
              <a:rPr lang="en-US" sz="1600" dirty="0"/>
              <a:t>								 DATE = A.peak_date-1) </a:t>
            </a:r>
            <a:r>
              <a:rPr lang="en-US" sz="1600" dirty="0" err="1"/>
              <a:t>gross_adds</a:t>
            </a:r>
            <a:endParaRPr lang="en-US" sz="1600" dirty="0"/>
          </a:p>
          <a:p>
            <a:r>
              <a:rPr lang="en-US" sz="1600" dirty="0"/>
              <a:t>from (</a:t>
            </a:r>
          </a:p>
          <a:p>
            <a:r>
              <a:rPr lang="en-US" sz="1600" dirty="0"/>
              <a:t>select </a:t>
            </a:r>
            <a:r>
              <a:rPr lang="en-US" sz="1600" dirty="0" err="1"/>
              <a:t>country_region,max</a:t>
            </a:r>
            <a:r>
              <a:rPr lang="en-US" sz="1600" dirty="0"/>
              <a:t>(confirmed) </a:t>
            </a:r>
            <a:r>
              <a:rPr lang="en-US" sz="1600" dirty="0" err="1"/>
              <a:t>peak_active</a:t>
            </a:r>
            <a:r>
              <a:rPr lang="en-US" sz="1600" dirty="0"/>
              <a:t> ,(select max(DATE) from public.table19covid where </a:t>
            </a:r>
            <a:r>
              <a:rPr lang="en-US" sz="1600" dirty="0" err="1"/>
              <a:t>country_region</a:t>
            </a:r>
            <a:r>
              <a:rPr lang="en-US" sz="1600" dirty="0"/>
              <a:t> =</a:t>
            </a:r>
            <a:r>
              <a:rPr lang="en-US" sz="1600" dirty="0" err="1"/>
              <a:t>A.country_region</a:t>
            </a:r>
            <a:r>
              <a:rPr lang="en-US" sz="1600" dirty="0"/>
              <a:t> </a:t>
            </a:r>
          </a:p>
          <a:p>
            <a:r>
              <a:rPr lang="en-US" sz="1600" dirty="0"/>
              <a:t>														   and confirmed =max(</a:t>
            </a:r>
            <a:r>
              <a:rPr lang="en-US" sz="1600" dirty="0" err="1"/>
              <a:t>A.confirmed</a:t>
            </a:r>
            <a:r>
              <a:rPr lang="en-US" sz="1600" dirty="0"/>
              <a:t>)) as </a:t>
            </a:r>
            <a:r>
              <a:rPr lang="en-US" sz="1600" dirty="0" err="1"/>
              <a:t>peak_date</a:t>
            </a:r>
            <a:r>
              <a:rPr lang="en-US" sz="1600" dirty="0"/>
              <a:t> </a:t>
            </a:r>
          </a:p>
          <a:p>
            <a:r>
              <a:rPr lang="en-US" sz="1600" dirty="0">
                <a:highlight>
                  <a:srgbClr val="FFFF00"/>
                </a:highlight>
              </a:rPr>
              <a:t>-- i observed from the data that it was already taking SUM with a previous date.</a:t>
            </a:r>
          </a:p>
          <a:p>
            <a:r>
              <a:rPr lang="en-US" sz="1600" dirty="0">
                <a:highlight>
                  <a:srgbClr val="FFFF00"/>
                </a:highlight>
              </a:rPr>
              <a:t>-- </a:t>
            </a:r>
            <a:r>
              <a:rPr lang="en-US" sz="1600" dirty="0" err="1">
                <a:highlight>
                  <a:srgbClr val="FFFF00"/>
                </a:highlight>
              </a:rPr>
              <a:t>thats</a:t>
            </a:r>
            <a:r>
              <a:rPr lang="en-US" sz="1600" dirty="0">
                <a:highlight>
                  <a:srgbClr val="FFFF00"/>
                </a:highlight>
              </a:rPr>
              <a:t> why i use MAX not sum</a:t>
            </a:r>
          </a:p>
          <a:p>
            <a:r>
              <a:rPr lang="en-US" sz="1600" dirty="0"/>
              <a:t>,(max(confirmed)+max(recovered)+max(deaths)) as cases 														   </a:t>
            </a:r>
          </a:p>
          <a:p>
            <a:r>
              <a:rPr lang="en-US" sz="1600" dirty="0"/>
              <a:t>,max(confirmed) as active</a:t>
            </a:r>
          </a:p>
          <a:p>
            <a:r>
              <a:rPr lang="en-US" sz="1600" dirty="0"/>
              <a:t>,max(recovered) as recovered</a:t>
            </a:r>
          </a:p>
          <a:p>
            <a:r>
              <a:rPr lang="en-US" sz="1600" dirty="0"/>
              <a:t>,max(deaths) as deaths</a:t>
            </a:r>
          </a:p>
          <a:p>
            <a:r>
              <a:rPr lang="en-US" sz="1600" dirty="0"/>
              <a:t>from public.table19covid A </a:t>
            </a:r>
          </a:p>
          <a:p>
            <a:r>
              <a:rPr lang="en-US" sz="1600" dirty="0"/>
              <a:t>where </a:t>
            </a:r>
            <a:r>
              <a:rPr lang="en-US" sz="1600" dirty="0" err="1"/>
              <a:t>country_region</a:t>
            </a:r>
            <a:r>
              <a:rPr lang="en-US" sz="1600" dirty="0"/>
              <a:t> in ( select * from </a:t>
            </a:r>
            <a:r>
              <a:rPr lang="en-US" sz="1600" dirty="0" err="1"/>
              <a:t>my_country</a:t>
            </a:r>
            <a:r>
              <a:rPr lang="en-US" sz="1600" dirty="0"/>
              <a:t> )</a:t>
            </a:r>
          </a:p>
          <a:p>
            <a:r>
              <a:rPr lang="en-US" sz="1600" dirty="0"/>
              <a:t>group by </a:t>
            </a:r>
            <a:r>
              <a:rPr lang="en-US" sz="1600" dirty="0" err="1"/>
              <a:t>country_region</a:t>
            </a:r>
            <a:r>
              <a:rPr lang="en-US" sz="1600" dirty="0"/>
              <a:t> )A</a:t>
            </a:r>
            <a:endParaRPr lang="LID4096" sz="1600" dirty="0"/>
          </a:p>
        </p:txBody>
      </p:sp>
    </p:spTree>
    <p:extLst>
      <p:ext uri="{BB962C8B-B14F-4D97-AF65-F5344CB8AC3E}">
        <p14:creationId xmlns:p14="http://schemas.microsoft.com/office/powerpoint/2010/main" val="3731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2 – Answer Sheet</a:t>
            </a:r>
            <a:endParaRPr lang="en-GB" dirty="0"/>
          </a:p>
        </p:txBody>
      </p:sp>
      <p:sp>
        <p:nvSpPr>
          <p:cNvPr id="3" name="TextBox 2">
            <a:extLst>
              <a:ext uri="{FF2B5EF4-FFF2-40B4-BE49-F238E27FC236}">
                <a16:creationId xmlns:a16="http://schemas.microsoft.com/office/drawing/2014/main" id="{5EBF05A3-7451-402A-BE79-BC54AE5AE3B9}"/>
              </a:ext>
            </a:extLst>
          </p:cNvPr>
          <p:cNvSpPr txBox="1"/>
          <p:nvPr/>
        </p:nvSpPr>
        <p:spPr>
          <a:xfrm>
            <a:off x="361742" y="1380523"/>
            <a:ext cx="1934184" cy="369332"/>
          </a:xfrm>
          <a:prstGeom prst="rect">
            <a:avLst/>
          </a:prstGeom>
          <a:noFill/>
        </p:spPr>
        <p:txBody>
          <a:bodyPr wrap="none" rtlCol="0">
            <a:spAutoFit/>
          </a:bodyPr>
          <a:lstStyle/>
          <a:p>
            <a:r>
              <a:rPr lang="en-US" dirty="0">
                <a:latin typeface="Dubai" panose="020B0503030403030204" pitchFamily="34" charset="-78"/>
                <a:cs typeface="Dubai" panose="020B0503030403030204" pitchFamily="34" charset="-78"/>
              </a:rPr>
              <a:t>Result Set Output:</a:t>
            </a:r>
          </a:p>
        </p:txBody>
      </p:sp>
      <p:sp>
        <p:nvSpPr>
          <p:cNvPr id="6" name="Rectangle 5">
            <a:extLst>
              <a:ext uri="{FF2B5EF4-FFF2-40B4-BE49-F238E27FC236}">
                <a16:creationId xmlns:a16="http://schemas.microsoft.com/office/drawing/2014/main" id="{530695DF-6FB3-4C4F-8534-E56330674D3D}"/>
              </a:ext>
            </a:extLst>
          </p:cNvPr>
          <p:cNvSpPr/>
          <p:nvPr/>
        </p:nvSpPr>
        <p:spPr>
          <a:xfrm>
            <a:off x="361742" y="1921164"/>
            <a:ext cx="11534694" cy="436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able&#10;&#10;Description automatically generated">
            <a:extLst>
              <a:ext uri="{FF2B5EF4-FFF2-40B4-BE49-F238E27FC236}">
                <a16:creationId xmlns:a16="http://schemas.microsoft.com/office/drawing/2014/main" id="{939BD7E7-8180-48D4-BCF2-0A7A3AB15676}"/>
              </a:ext>
            </a:extLst>
          </p:cNvPr>
          <p:cNvPicPr>
            <a:picLocks noChangeAspect="1"/>
          </p:cNvPicPr>
          <p:nvPr/>
        </p:nvPicPr>
        <p:blipFill>
          <a:blip r:embed="rId2"/>
          <a:stretch>
            <a:fillRect/>
          </a:stretch>
        </p:blipFill>
        <p:spPr>
          <a:xfrm>
            <a:off x="1328834" y="2491217"/>
            <a:ext cx="8953500" cy="3143250"/>
          </a:xfrm>
          <a:prstGeom prst="rect">
            <a:avLst/>
          </a:prstGeom>
        </p:spPr>
      </p:pic>
    </p:spTree>
    <p:extLst>
      <p:ext uri="{BB962C8B-B14F-4D97-AF65-F5344CB8AC3E}">
        <p14:creationId xmlns:p14="http://schemas.microsoft.com/office/powerpoint/2010/main" val="223730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3 - Data Modeling &amp; KPI Calculation</a:t>
            </a:r>
            <a:endParaRPr lang="en-GB" dirty="0"/>
          </a:p>
        </p:txBody>
      </p:sp>
      <p:sp>
        <p:nvSpPr>
          <p:cNvPr id="7" name="Rectangle 3">
            <a:extLst>
              <a:ext uri="{FF2B5EF4-FFF2-40B4-BE49-F238E27FC236}">
                <a16:creationId xmlns:a16="http://schemas.microsoft.com/office/drawing/2014/main" id="{B47A5255-13CB-46F0-A889-D1158A917A3A}"/>
              </a:ext>
            </a:extLst>
          </p:cNvPr>
          <p:cNvSpPr txBox="1">
            <a:spLocks noChangeArrowheads="1"/>
          </p:cNvSpPr>
          <p:nvPr/>
        </p:nvSpPr>
        <p:spPr>
          <a:xfrm>
            <a:off x="748052" y="1376038"/>
            <a:ext cx="8793162" cy="464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imes" panose="02020603050405020304" pitchFamily="18" charset="0"/>
              <a:buNone/>
              <a:defRPr/>
            </a:pPr>
            <a:r>
              <a:rPr lang="en-US" sz="1800" b="1" dirty="0">
                <a:latin typeface="Dubai" panose="020B0503030403030204" pitchFamily="34" charset="-78"/>
                <a:cs typeface="Dubai" panose="020B0503030403030204" pitchFamily="34" charset="-78"/>
              </a:rPr>
              <a:t>The Project</a:t>
            </a:r>
          </a:p>
          <a:p>
            <a:pPr marL="0" indent="0">
              <a:buFont typeface="Times" panose="02020603050405020304" pitchFamily="18" charset="0"/>
              <a:buNone/>
              <a:defRPr/>
            </a:pPr>
            <a:r>
              <a:rPr lang="en-US" sz="1800" dirty="0">
                <a:latin typeface="Dubai" panose="020B0503030403030204" pitchFamily="34" charset="-78"/>
                <a:cs typeface="Dubai" panose="020B0503030403030204" pitchFamily="34" charset="-78"/>
              </a:rPr>
              <a:t>Dubai Airports Operation team create a plan for stand utilization every month. Each stand can be assigned only to certain types of aircraft, based on aircraft wingspan and number of passengers on the flight. Moreover, due to unexpected circumstances (flight delay, bad weather, stand unavailability, etc..) it is possible to assign different stand to a particular flight on the day of operation. Every 6 months, team perform stand utilization plan validation, comparing originally created plan with actuals and analyze deviations.    </a:t>
            </a:r>
          </a:p>
          <a:p>
            <a:pPr marL="0" indent="0">
              <a:buFont typeface="Times" panose="02020603050405020304" pitchFamily="18" charset="0"/>
              <a:buNone/>
              <a:defRPr/>
            </a:pPr>
            <a:endParaRPr lang="en-US" sz="1800" dirty="0">
              <a:latin typeface="Dubai" panose="020B0503030403030204" pitchFamily="34" charset="-78"/>
              <a:cs typeface="Dubai" panose="020B0503030403030204" pitchFamily="34" charset="-78"/>
            </a:endParaRPr>
          </a:p>
          <a:p>
            <a:pPr marL="0" indent="0">
              <a:buFont typeface="Times" panose="02020603050405020304" pitchFamily="18" charset="0"/>
              <a:buNone/>
              <a:defRPr/>
            </a:pPr>
            <a:endParaRPr lang="en-US" sz="1800" b="1" dirty="0">
              <a:latin typeface="Dubai" panose="020B0503030403030204" pitchFamily="34" charset="-78"/>
              <a:cs typeface="Dubai" panose="020B0503030403030204" pitchFamily="34" charset="-78"/>
            </a:endParaRPr>
          </a:p>
          <a:p>
            <a:pPr>
              <a:defRPr/>
            </a:pPr>
            <a:r>
              <a:rPr lang="en-US" sz="1800" dirty="0">
                <a:latin typeface="Dubai" panose="020B0503030403030204" pitchFamily="34" charset="-78"/>
                <a:cs typeface="Dubai" panose="020B0503030403030204" pitchFamily="34" charset="-78"/>
              </a:rPr>
              <a:t>Considering that all historical data is available in the system, create ER diagram of data model which would be the most suitable for running the validation process.</a:t>
            </a:r>
          </a:p>
          <a:p>
            <a:pPr>
              <a:defRPr/>
            </a:pPr>
            <a:r>
              <a:rPr lang="en-US" sz="1800" dirty="0">
                <a:latin typeface="Dubai" panose="020B0503030403030204" pitchFamily="34" charset="-78"/>
                <a:cs typeface="Dubai" panose="020B0503030403030204" pitchFamily="34" charset="-78"/>
              </a:rPr>
              <a:t>Define KPI or Data set which would empower team to have clear visibility around deviations (actual vs planned) </a:t>
            </a:r>
          </a:p>
          <a:p>
            <a:pPr>
              <a:defRPr/>
            </a:pPr>
            <a:r>
              <a:rPr lang="en-US" sz="1800" dirty="0">
                <a:latin typeface="Dubai" panose="020B0503030403030204" pitchFamily="34" charset="-78"/>
                <a:cs typeface="Dubai" panose="020B0503030403030204" pitchFamily="34" charset="-78"/>
              </a:rPr>
              <a:t>Provide </a:t>
            </a:r>
            <a:r>
              <a:rPr lang="en-US" sz="1800" dirty="0" err="1">
                <a:latin typeface="Dubai" panose="020B0503030403030204" pitchFamily="34" charset="-78"/>
                <a:cs typeface="Dubai" panose="020B0503030403030204" pitchFamily="34" charset="-78"/>
              </a:rPr>
              <a:t>sudo</a:t>
            </a:r>
            <a:r>
              <a:rPr lang="en-US" sz="1800" dirty="0">
                <a:latin typeface="Dubai" panose="020B0503030403030204" pitchFamily="34" charset="-78"/>
                <a:cs typeface="Dubai" panose="020B0503030403030204" pitchFamily="34" charset="-78"/>
              </a:rPr>
              <a:t> code which could be used to provide KPI or data set using data model defined in first bullet point </a:t>
            </a:r>
          </a:p>
        </p:txBody>
      </p:sp>
    </p:spTree>
    <p:extLst>
      <p:ext uri="{BB962C8B-B14F-4D97-AF65-F5344CB8AC3E}">
        <p14:creationId xmlns:p14="http://schemas.microsoft.com/office/powerpoint/2010/main" val="351094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3 – Answer Sheet</a:t>
            </a:r>
            <a:endParaRPr lang="en-GB" dirty="0"/>
          </a:p>
        </p:txBody>
      </p:sp>
      <p:sp>
        <p:nvSpPr>
          <p:cNvPr id="3" name="TextBox 2">
            <a:extLst>
              <a:ext uri="{FF2B5EF4-FFF2-40B4-BE49-F238E27FC236}">
                <a16:creationId xmlns:a16="http://schemas.microsoft.com/office/drawing/2014/main" id="{5EBF05A3-7451-402A-BE79-BC54AE5AE3B9}"/>
              </a:ext>
            </a:extLst>
          </p:cNvPr>
          <p:cNvSpPr txBox="1"/>
          <p:nvPr/>
        </p:nvSpPr>
        <p:spPr>
          <a:xfrm>
            <a:off x="361742" y="1380523"/>
            <a:ext cx="1337226" cy="369332"/>
          </a:xfrm>
          <a:prstGeom prst="rect">
            <a:avLst/>
          </a:prstGeom>
          <a:noFill/>
        </p:spPr>
        <p:txBody>
          <a:bodyPr wrap="none" rtlCol="0">
            <a:spAutoFit/>
          </a:bodyPr>
          <a:lstStyle/>
          <a:p>
            <a:r>
              <a:rPr lang="en-US" dirty="0">
                <a:latin typeface="Dubai" panose="020B0503030403030204" pitchFamily="34" charset="-78"/>
                <a:cs typeface="Dubai" panose="020B0503030403030204" pitchFamily="34" charset="-78"/>
              </a:rPr>
              <a:t>ER Diagram:</a:t>
            </a:r>
          </a:p>
        </p:txBody>
      </p:sp>
      <p:sp>
        <p:nvSpPr>
          <p:cNvPr id="6" name="Rectangle 5">
            <a:extLst>
              <a:ext uri="{FF2B5EF4-FFF2-40B4-BE49-F238E27FC236}">
                <a16:creationId xmlns:a16="http://schemas.microsoft.com/office/drawing/2014/main" id="{530695DF-6FB3-4C4F-8534-E56330674D3D}"/>
              </a:ext>
            </a:extLst>
          </p:cNvPr>
          <p:cNvSpPr/>
          <p:nvPr/>
        </p:nvSpPr>
        <p:spPr>
          <a:xfrm>
            <a:off x="361742" y="1921164"/>
            <a:ext cx="11534694" cy="436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286860FC-8646-4291-8D40-07D7424150B7}"/>
              </a:ext>
            </a:extLst>
          </p:cNvPr>
          <p:cNvGrpSpPr/>
          <p:nvPr/>
        </p:nvGrpSpPr>
        <p:grpSpPr>
          <a:xfrm>
            <a:off x="2038350" y="2051221"/>
            <a:ext cx="6529001" cy="3997153"/>
            <a:chOff x="0" y="0"/>
            <a:chExt cx="8115300" cy="5238750"/>
          </a:xfrm>
        </p:grpSpPr>
        <p:sp>
          <p:nvSpPr>
            <p:cNvPr id="59" name="TextBox 2">
              <a:extLst>
                <a:ext uri="{FF2B5EF4-FFF2-40B4-BE49-F238E27FC236}">
                  <a16:creationId xmlns:a16="http://schemas.microsoft.com/office/drawing/2014/main" id="{5F32E0B5-0C54-43C9-BE5F-242751F24C6F}"/>
                </a:ext>
              </a:extLst>
            </p:cNvPr>
            <p:cNvSpPr txBox="1"/>
            <p:nvPr/>
          </p:nvSpPr>
          <p:spPr>
            <a:xfrm>
              <a:off x="4457700" y="0"/>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a:t>Schedules</a:t>
              </a:r>
            </a:p>
            <a:p>
              <a:pPr algn="ctr"/>
              <a:r>
                <a:rPr lang="en-GB" sz="1200"/>
                <a:t>(Plan)</a:t>
              </a:r>
              <a:endParaRPr lang="LID4096" sz="1200"/>
            </a:p>
          </p:txBody>
        </p:sp>
        <p:sp>
          <p:nvSpPr>
            <p:cNvPr id="60" name="TextBox 3">
              <a:extLst>
                <a:ext uri="{FF2B5EF4-FFF2-40B4-BE49-F238E27FC236}">
                  <a16:creationId xmlns:a16="http://schemas.microsoft.com/office/drawing/2014/main" id="{20885A9E-92CE-4F5E-A67A-28AA3294B558}"/>
                </a:ext>
              </a:extLst>
            </p:cNvPr>
            <p:cNvSpPr txBox="1"/>
            <p:nvPr/>
          </p:nvSpPr>
          <p:spPr>
            <a:xfrm>
              <a:off x="4343400" y="2962275"/>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a:t>Ground-Handling Events</a:t>
              </a:r>
            </a:p>
            <a:p>
              <a:pPr algn="ctr"/>
              <a:r>
                <a:rPr lang="en-GB" sz="1200"/>
                <a:t>(</a:t>
              </a:r>
              <a:r>
                <a:rPr lang="en-GB" sz="1100">
                  <a:solidFill>
                    <a:schemeClr val="dk1"/>
                  </a:solidFill>
                  <a:effectLst/>
                  <a:latin typeface="+mn-lt"/>
                  <a:ea typeface="+mn-ea"/>
                  <a:cs typeface="+mn-cs"/>
                </a:rPr>
                <a:t>Events</a:t>
              </a:r>
              <a:r>
                <a:rPr lang="en-GB" sz="1200"/>
                <a:t>)</a:t>
              </a:r>
              <a:endParaRPr lang="LID4096" sz="1200"/>
            </a:p>
          </p:txBody>
        </p:sp>
        <p:sp>
          <p:nvSpPr>
            <p:cNvPr id="61" name="TextBox 4">
              <a:extLst>
                <a:ext uri="{FF2B5EF4-FFF2-40B4-BE49-F238E27FC236}">
                  <a16:creationId xmlns:a16="http://schemas.microsoft.com/office/drawing/2014/main" id="{606C3C57-1B90-4E81-A41D-78DF221665D0}"/>
                </a:ext>
              </a:extLst>
            </p:cNvPr>
            <p:cNvSpPr txBox="1"/>
            <p:nvPr/>
          </p:nvSpPr>
          <p:spPr>
            <a:xfrm>
              <a:off x="4333875" y="1466850"/>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a:t>Filghts</a:t>
              </a:r>
            </a:p>
            <a:p>
              <a:pPr algn="ctr"/>
              <a:r>
                <a:rPr lang="en-GB" sz="1200"/>
                <a:t>(Movement)</a:t>
              </a:r>
              <a:endParaRPr lang="LID4096" sz="1200"/>
            </a:p>
          </p:txBody>
        </p:sp>
        <p:sp>
          <p:nvSpPr>
            <p:cNvPr id="62" name="TextBox 11">
              <a:extLst>
                <a:ext uri="{FF2B5EF4-FFF2-40B4-BE49-F238E27FC236}">
                  <a16:creationId xmlns:a16="http://schemas.microsoft.com/office/drawing/2014/main" id="{138F5A37-D1DD-4B64-9013-D2ACE4161D7E}"/>
                </a:ext>
              </a:extLst>
            </p:cNvPr>
            <p:cNvSpPr txBox="1"/>
            <p:nvPr/>
          </p:nvSpPr>
          <p:spPr>
            <a:xfrm>
              <a:off x="2105025" y="2990850"/>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a:t>Facilities</a:t>
              </a:r>
            </a:p>
            <a:p>
              <a:pPr algn="ctr"/>
              <a:r>
                <a:rPr lang="en-GB" sz="1200"/>
                <a:t>(e.g Gate)</a:t>
              </a:r>
              <a:endParaRPr lang="LID4096" sz="1200"/>
            </a:p>
          </p:txBody>
        </p:sp>
        <p:grpSp>
          <p:nvGrpSpPr>
            <p:cNvPr id="63" name="Group 62">
              <a:extLst>
                <a:ext uri="{FF2B5EF4-FFF2-40B4-BE49-F238E27FC236}">
                  <a16:creationId xmlns:a16="http://schemas.microsoft.com/office/drawing/2014/main" id="{7E3028A6-668B-4AE4-9E75-7A500888EF08}"/>
                </a:ext>
              </a:extLst>
            </p:cNvPr>
            <p:cNvGrpSpPr/>
            <p:nvPr/>
          </p:nvGrpSpPr>
          <p:grpSpPr>
            <a:xfrm rot="10800000">
              <a:off x="5010219" y="790574"/>
              <a:ext cx="171445" cy="685801"/>
              <a:chOff x="5010149" y="790574"/>
              <a:chExt cx="304800" cy="1495425"/>
            </a:xfrm>
          </p:grpSpPr>
          <p:cxnSp>
            <p:nvCxnSpPr>
              <p:cNvPr id="110" name="Straight Connector 109">
                <a:extLst>
                  <a:ext uri="{FF2B5EF4-FFF2-40B4-BE49-F238E27FC236}">
                    <a16:creationId xmlns:a16="http://schemas.microsoft.com/office/drawing/2014/main" id="{3F164CB0-CF93-4F7A-980E-387F77B968A4}"/>
                  </a:ext>
                </a:extLst>
              </p:cNvPr>
              <p:cNvCxnSpPr/>
              <p:nvPr/>
            </p:nvCxnSpPr>
            <p:spPr>
              <a:xfrm>
                <a:off x="5172074" y="790574"/>
                <a:ext cx="28575"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9CAB4B8-1EBA-46E1-92D7-E2384B6A9D07}"/>
                  </a:ext>
                </a:extLst>
              </p:cNvPr>
              <p:cNvCxnSpPr/>
              <p:nvPr/>
            </p:nvCxnSpPr>
            <p:spPr>
              <a:xfrm flipH="1">
                <a:off x="5181599" y="800099"/>
                <a:ext cx="13335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7C0D96B-1C1D-451E-A539-729A4E524675}"/>
                  </a:ext>
                </a:extLst>
              </p:cNvPr>
              <p:cNvCxnSpPr/>
              <p:nvPr/>
            </p:nvCxnSpPr>
            <p:spPr>
              <a:xfrm>
                <a:off x="5010149" y="819149"/>
                <a:ext cx="1619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63DAA4CE-AA87-441C-9F6D-06D26DDFDA6F}"/>
                  </a:ext>
                </a:extLst>
              </p:cNvPr>
              <p:cNvSpPr/>
              <p:nvPr/>
            </p:nvSpPr>
            <p:spPr>
              <a:xfrm>
                <a:off x="5086349" y="1038224"/>
                <a:ext cx="1905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LID4096" sz="1100"/>
              </a:p>
            </p:txBody>
          </p:sp>
        </p:grpSp>
        <p:grpSp>
          <p:nvGrpSpPr>
            <p:cNvPr id="64" name="Group 63">
              <a:extLst>
                <a:ext uri="{FF2B5EF4-FFF2-40B4-BE49-F238E27FC236}">
                  <a16:creationId xmlns:a16="http://schemas.microsoft.com/office/drawing/2014/main" id="{1B043ACF-0C59-404F-8195-64D3B33D6635}"/>
                </a:ext>
              </a:extLst>
            </p:cNvPr>
            <p:cNvGrpSpPr/>
            <p:nvPr/>
          </p:nvGrpSpPr>
          <p:grpSpPr>
            <a:xfrm rot="10800000">
              <a:off x="5067370" y="2276474"/>
              <a:ext cx="171445" cy="685801"/>
              <a:chOff x="5067299" y="2276474"/>
              <a:chExt cx="304800" cy="1495425"/>
            </a:xfrm>
          </p:grpSpPr>
          <p:cxnSp>
            <p:nvCxnSpPr>
              <p:cNvPr id="106" name="Straight Connector 105">
                <a:extLst>
                  <a:ext uri="{FF2B5EF4-FFF2-40B4-BE49-F238E27FC236}">
                    <a16:creationId xmlns:a16="http://schemas.microsoft.com/office/drawing/2014/main" id="{29F2880A-C837-448E-AE4C-262CDEA0515C}"/>
                  </a:ext>
                </a:extLst>
              </p:cNvPr>
              <p:cNvCxnSpPr/>
              <p:nvPr/>
            </p:nvCxnSpPr>
            <p:spPr>
              <a:xfrm>
                <a:off x="5229224" y="2276474"/>
                <a:ext cx="28575"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B1E77F6-863B-4128-A23D-48A8EF3F5613}"/>
                  </a:ext>
                </a:extLst>
              </p:cNvPr>
              <p:cNvCxnSpPr/>
              <p:nvPr/>
            </p:nvCxnSpPr>
            <p:spPr>
              <a:xfrm flipH="1">
                <a:off x="5238749" y="2285999"/>
                <a:ext cx="13335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8AAEAC7-0C7E-482A-B866-DE4EA4C5ACEE}"/>
                  </a:ext>
                </a:extLst>
              </p:cNvPr>
              <p:cNvCxnSpPr/>
              <p:nvPr/>
            </p:nvCxnSpPr>
            <p:spPr>
              <a:xfrm>
                <a:off x="5067299" y="2305049"/>
                <a:ext cx="1619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D03EBC67-3FF0-43F1-ABC4-CE620CDFE246}"/>
                  </a:ext>
                </a:extLst>
              </p:cNvPr>
              <p:cNvSpPr/>
              <p:nvPr/>
            </p:nvSpPr>
            <p:spPr>
              <a:xfrm>
                <a:off x="5143499" y="2524124"/>
                <a:ext cx="1905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LID4096" sz="1100"/>
              </a:p>
            </p:txBody>
          </p:sp>
        </p:grpSp>
        <p:grpSp>
          <p:nvGrpSpPr>
            <p:cNvPr id="65" name="Group 64">
              <a:extLst>
                <a:ext uri="{FF2B5EF4-FFF2-40B4-BE49-F238E27FC236}">
                  <a16:creationId xmlns:a16="http://schemas.microsoft.com/office/drawing/2014/main" id="{C08D47B4-FB18-4179-B3AA-E20B4F0376E0}"/>
                </a:ext>
              </a:extLst>
            </p:cNvPr>
            <p:cNvGrpSpPr/>
            <p:nvPr/>
          </p:nvGrpSpPr>
          <p:grpSpPr>
            <a:xfrm rot="5595212">
              <a:off x="3924305" y="3009846"/>
              <a:ext cx="171445" cy="685801"/>
              <a:chOff x="3924299" y="3009899"/>
              <a:chExt cx="304800" cy="1495425"/>
            </a:xfrm>
          </p:grpSpPr>
          <p:cxnSp>
            <p:nvCxnSpPr>
              <p:cNvPr id="102" name="Straight Connector 101">
                <a:extLst>
                  <a:ext uri="{FF2B5EF4-FFF2-40B4-BE49-F238E27FC236}">
                    <a16:creationId xmlns:a16="http://schemas.microsoft.com/office/drawing/2014/main" id="{8921F7F3-13F2-4B43-B5B0-108EBA8E6331}"/>
                  </a:ext>
                </a:extLst>
              </p:cNvPr>
              <p:cNvCxnSpPr/>
              <p:nvPr/>
            </p:nvCxnSpPr>
            <p:spPr>
              <a:xfrm>
                <a:off x="4086224" y="3009899"/>
                <a:ext cx="28575"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A03DA6F-2F51-4B14-AC4A-9F2B26D87578}"/>
                  </a:ext>
                </a:extLst>
              </p:cNvPr>
              <p:cNvCxnSpPr/>
              <p:nvPr/>
            </p:nvCxnSpPr>
            <p:spPr>
              <a:xfrm flipH="1">
                <a:off x="4095749" y="3019424"/>
                <a:ext cx="13335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6C419F-7699-4748-9C66-0782FA54E096}"/>
                  </a:ext>
                </a:extLst>
              </p:cNvPr>
              <p:cNvCxnSpPr/>
              <p:nvPr/>
            </p:nvCxnSpPr>
            <p:spPr>
              <a:xfrm>
                <a:off x="3924299" y="3038474"/>
                <a:ext cx="1619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DB298CCB-5EA5-4E70-8D7D-CBA9C123213F}"/>
                  </a:ext>
                </a:extLst>
              </p:cNvPr>
              <p:cNvSpPr/>
              <p:nvPr/>
            </p:nvSpPr>
            <p:spPr>
              <a:xfrm>
                <a:off x="4000499" y="3257549"/>
                <a:ext cx="1905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LID4096" sz="1100"/>
              </a:p>
            </p:txBody>
          </p:sp>
        </p:grpSp>
        <p:sp>
          <p:nvSpPr>
            <p:cNvPr id="66" name="TextBox 41">
              <a:extLst>
                <a:ext uri="{FF2B5EF4-FFF2-40B4-BE49-F238E27FC236}">
                  <a16:creationId xmlns:a16="http://schemas.microsoft.com/office/drawing/2014/main" id="{DAA7B7A9-1F43-40FE-BB9C-83B920ED57BD}"/>
                </a:ext>
              </a:extLst>
            </p:cNvPr>
            <p:cNvSpPr txBox="1"/>
            <p:nvPr/>
          </p:nvSpPr>
          <p:spPr>
            <a:xfrm>
              <a:off x="6553200" y="3009900"/>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a:t>Resources</a:t>
              </a:r>
            </a:p>
            <a:p>
              <a:pPr algn="ctr"/>
              <a:r>
                <a:rPr lang="en-GB" sz="1200"/>
                <a:t>(PartyRole)</a:t>
              </a:r>
            </a:p>
            <a:p>
              <a:pPr algn="ctr"/>
              <a:r>
                <a:rPr lang="en-GB" sz="1200"/>
                <a:t>e.g Staff</a:t>
              </a:r>
              <a:endParaRPr lang="LID4096" sz="1200"/>
            </a:p>
          </p:txBody>
        </p:sp>
        <p:grpSp>
          <p:nvGrpSpPr>
            <p:cNvPr id="67" name="Group 66">
              <a:extLst>
                <a:ext uri="{FF2B5EF4-FFF2-40B4-BE49-F238E27FC236}">
                  <a16:creationId xmlns:a16="http://schemas.microsoft.com/office/drawing/2014/main" id="{1F1C2041-8C1F-4394-9439-23C678D9DF96}"/>
                </a:ext>
              </a:extLst>
            </p:cNvPr>
            <p:cNvGrpSpPr/>
            <p:nvPr/>
          </p:nvGrpSpPr>
          <p:grpSpPr>
            <a:xfrm rot="16407581">
              <a:off x="6172196" y="3057606"/>
              <a:ext cx="171445" cy="685801"/>
              <a:chOff x="6172199" y="3057523"/>
              <a:chExt cx="304800" cy="1495425"/>
            </a:xfrm>
          </p:grpSpPr>
          <p:cxnSp>
            <p:nvCxnSpPr>
              <p:cNvPr id="98" name="Straight Connector 97">
                <a:extLst>
                  <a:ext uri="{FF2B5EF4-FFF2-40B4-BE49-F238E27FC236}">
                    <a16:creationId xmlns:a16="http://schemas.microsoft.com/office/drawing/2014/main" id="{F7D28915-3D86-4B18-9B0D-4DF44596F87F}"/>
                  </a:ext>
                </a:extLst>
              </p:cNvPr>
              <p:cNvCxnSpPr/>
              <p:nvPr/>
            </p:nvCxnSpPr>
            <p:spPr>
              <a:xfrm>
                <a:off x="6334124" y="3057523"/>
                <a:ext cx="28575"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AEB66CE-B0BA-4445-B749-A4D41581A142}"/>
                  </a:ext>
                </a:extLst>
              </p:cNvPr>
              <p:cNvCxnSpPr/>
              <p:nvPr/>
            </p:nvCxnSpPr>
            <p:spPr>
              <a:xfrm flipH="1">
                <a:off x="6343649" y="3067048"/>
                <a:ext cx="13335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FA8FE00-3D8D-4CE0-9072-A0D3EB292CB0}"/>
                  </a:ext>
                </a:extLst>
              </p:cNvPr>
              <p:cNvCxnSpPr/>
              <p:nvPr/>
            </p:nvCxnSpPr>
            <p:spPr>
              <a:xfrm>
                <a:off x="6172199" y="3086098"/>
                <a:ext cx="1619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79D49E91-6519-4260-921C-E50D9D81B19E}"/>
                  </a:ext>
                </a:extLst>
              </p:cNvPr>
              <p:cNvSpPr/>
              <p:nvPr/>
            </p:nvSpPr>
            <p:spPr>
              <a:xfrm>
                <a:off x="6248399" y="3305173"/>
                <a:ext cx="1905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LID4096" sz="1100"/>
              </a:p>
            </p:txBody>
          </p:sp>
        </p:grpSp>
        <p:sp>
          <p:nvSpPr>
            <p:cNvPr id="68" name="TextBox 47">
              <a:extLst>
                <a:ext uri="{FF2B5EF4-FFF2-40B4-BE49-F238E27FC236}">
                  <a16:creationId xmlns:a16="http://schemas.microsoft.com/office/drawing/2014/main" id="{73990B51-BA36-44BE-9049-6AE5F6A10F80}"/>
                </a:ext>
              </a:extLst>
            </p:cNvPr>
            <p:cNvSpPr txBox="1"/>
            <p:nvPr/>
          </p:nvSpPr>
          <p:spPr>
            <a:xfrm>
              <a:off x="2209800" y="19050"/>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a:t>Airlines</a:t>
              </a:r>
            </a:p>
            <a:p>
              <a:pPr marL="0" marR="0" lvl="0" indent="0" algn="ctr" defTabSz="914400" eaLnBrk="1" fontAlgn="auto" latinLnBrk="0" hangingPunct="1">
                <a:lnSpc>
                  <a:spcPct val="100000"/>
                </a:lnSpc>
                <a:spcBef>
                  <a:spcPts val="0"/>
                </a:spcBef>
                <a:spcAft>
                  <a:spcPts val="0"/>
                </a:spcAft>
                <a:buClrTx/>
                <a:buSzTx/>
                <a:buFontTx/>
                <a:buNone/>
                <a:tabLst/>
                <a:defRPr/>
              </a:pPr>
              <a:r>
                <a:rPr lang="en-GB" sz="1100">
                  <a:solidFill>
                    <a:schemeClr val="dk1"/>
                  </a:solidFill>
                  <a:effectLst/>
                  <a:latin typeface="+mn-lt"/>
                  <a:ea typeface="+mn-ea"/>
                  <a:cs typeface="+mn-cs"/>
                </a:rPr>
                <a:t>(PartyRole)</a:t>
              </a:r>
              <a:endParaRPr lang="en-PK" sz="1200">
                <a:effectLst/>
              </a:endParaRPr>
            </a:p>
            <a:p>
              <a:pPr algn="ctr"/>
              <a:endParaRPr lang="LID4096" sz="1200"/>
            </a:p>
          </p:txBody>
        </p:sp>
        <p:grpSp>
          <p:nvGrpSpPr>
            <p:cNvPr id="69" name="Group 68">
              <a:extLst>
                <a:ext uri="{FF2B5EF4-FFF2-40B4-BE49-F238E27FC236}">
                  <a16:creationId xmlns:a16="http://schemas.microsoft.com/office/drawing/2014/main" id="{7E91DD94-8EFA-4325-9FB2-AE74532D8102}"/>
                </a:ext>
              </a:extLst>
            </p:cNvPr>
            <p:cNvGrpSpPr/>
            <p:nvPr/>
          </p:nvGrpSpPr>
          <p:grpSpPr>
            <a:xfrm rot="5400000">
              <a:off x="3914776" y="1495370"/>
              <a:ext cx="171445" cy="685801"/>
              <a:chOff x="3914774" y="1495424"/>
              <a:chExt cx="304800" cy="1495425"/>
            </a:xfrm>
          </p:grpSpPr>
          <p:cxnSp>
            <p:nvCxnSpPr>
              <p:cNvPr id="94" name="Straight Connector 93">
                <a:extLst>
                  <a:ext uri="{FF2B5EF4-FFF2-40B4-BE49-F238E27FC236}">
                    <a16:creationId xmlns:a16="http://schemas.microsoft.com/office/drawing/2014/main" id="{E808EA01-2894-4499-A268-583AD2F9B012}"/>
                  </a:ext>
                </a:extLst>
              </p:cNvPr>
              <p:cNvCxnSpPr/>
              <p:nvPr/>
            </p:nvCxnSpPr>
            <p:spPr>
              <a:xfrm>
                <a:off x="4076699" y="1495424"/>
                <a:ext cx="28575"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0623FF3-C5A6-4860-80FA-8F3E4BB4EF82}"/>
                  </a:ext>
                </a:extLst>
              </p:cNvPr>
              <p:cNvCxnSpPr/>
              <p:nvPr/>
            </p:nvCxnSpPr>
            <p:spPr>
              <a:xfrm flipH="1">
                <a:off x="4086224" y="1504949"/>
                <a:ext cx="13335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F7F1B85-DF7F-4153-BCF8-39D7C23C2819}"/>
                  </a:ext>
                </a:extLst>
              </p:cNvPr>
              <p:cNvCxnSpPr/>
              <p:nvPr/>
            </p:nvCxnSpPr>
            <p:spPr>
              <a:xfrm>
                <a:off x="3914774" y="1523999"/>
                <a:ext cx="1619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3212EFBA-A531-4916-81DA-2932B5E74439}"/>
                  </a:ext>
                </a:extLst>
              </p:cNvPr>
              <p:cNvSpPr/>
              <p:nvPr/>
            </p:nvSpPr>
            <p:spPr>
              <a:xfrm>
                <a:off x="3990974" y="1743074"/>
                <a:ext cx="1905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LID4096" sz="1100"/>
              </a:p>
            </p:txBody>
          </p:sp>
        </p:grpSp>
        <p:sp>
          <p:nvSpPr>
            <p:cNvPr id="70" name="TextBox 53">
              <a:extLst>
                <a:ext uri="{FF2B5EF4-FFF2-40B4-BE49-F238E27FC236}">
                  <a16:creationId xmlns:a16="http://schemas.microsoft.com/office/drawing/2014/main" id="{5ABDE5A7-D97E-483C-9622-2EDACD8E6EAE}"/>
                </a:ext>
              </a:extLst>
            </p:cNvPr>
            <p:cNvSpPr txBox="1"/>
            <p:nvPr/>
          </p:nvSpPr>
          <p:spPr>
            <a:xfrm>
              <a:off x="6448425" y="1924050"/>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a:t>Passengers</a:t>
              </a:r>
            </a:p>
            <a:p>
              <a:pPr marL="0" marR="0" lvl="0" indent="0" algn="ctr" defTabSz="914400" eaLnBrk="1" fontAlgn="auto" latinLnBrk="0" hangingPunct="1">
                <a:lnSpc>
                  <a:spcPct val="100000"/>
                </a:lnSpc>
                <a:spcBef>
                  <a:spcPts val="0"/>
                </a:spcBef>
                <a:spcAft>
                  <a:spcPts val="0"/>
                </a:spcAft>
                <a:buClrTx/>
                <a:buSzTx/>
                <a:buFontTx/>
                <a:buNone/>
                <a:tabLst/>
                <a:defRPr/>
              </a:pPr>
              <a:r>
                <a:rPr lang="en-GB" sz="1100">
                  <a:solidFill>
                    <a:schemeClr val="dk1"/>
                  </a:solidFill>
                  <a:effectLst/>
                  <a:latin typeface="+mn-lt"/>
                  <a:ea typeface="+mn-ea"/>
                  <a:cs typeface="+mn-cs"/>
                </a:rPr>
                <a:t>(PartyRole)</a:t>
              </a:r>
              <a:endParaRPr lang="en-PK" sz="1200">
                <a:effectLst/>
              </a:endParaRPr>
            </a:p>
            <a:p>
              <a:pPr algn="ctr"/>
              <a:endParaRPr lang="LID4096" sz="1200"/>
            </a:p>
          </p:txBody>
        </p:sp>
        <p:grpSp>
          <p:nvGrpSpPr>
            <p:cNvPr id="71" name="Group 70">
              <a:extLst>
                <a:ext uri="{FF2B5EF4-FFF2-40B4-BE49-F238E27FC236}">
                  <a16:creationId xmlns:a16="http://schemas.microsoft.com/office/drawing/2014/main" id="{4EEA890F-BD8F-40CB-B653-60C849F14206}"/>
                </a:ext>
              </a:extLst>
            </p:cNvPr>
            <p:cNvGrpSpPr/>
            <p:nvPr/>
          </p:nvGrpSpPr>
          <p:grpSpPr>
            <a:xfrm rot="13881053">
              <a:off x="6086527" y="2438462"/>
              <a:ext cx="171445" cy="685801"/>
              <a:chOff x="6086474" y="2438398"/>
              <a:chExt cx="304800" cy="1495425"/>
            </a:xfrm>
          </p:grpSpPr>
          <p:cxnSp>
            <p:nvCxnSpPr>
              <p:cNvPr id="90" name="Straight Connector 89">
                <a:extLst>
                  <a:ext uri="{FF2B5EF4-FFF2-40B4-BE49-F238E27FC236}">
                    <a16:creationId xmlns:a16="http://schemas.microsoft.com/office/drawing/2014/main" id="{CD000221-B391-4541-880C-EDF9A1E65568}"/>
                  </a:ext>
                </a:extLst>
              </p:cNvPr>
              <p:cNvCxnSpPr/>
              <p:nvPr/>
            </p:nvCxnSpPr>
            <p:spPr>
              <a:xfrm>
                <a:off x="6248399" y="2438398"/>
                <a:ext cx="28575"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458E49A-5D9A-4EE4-A919-4C7E9799D982}"/>
                  </a:ext>
                </a:extLst>
              </p:cNvPr>
              <p:cNvCxnSpPr/>
              <p:nvPr/>
            </p:nvCxnSpPr>
            <p:spPr>
              <a:xfrm flipH="1">
                <a:off x="6257924" y="2447923"/>
                <a:ext cx="13335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54D036-B31F-484E-8266-5BCAFFC24407}"/>
                  </a:ext>
                </a:extLst>
              </p:cNvPr>
              <p:cNvCxnSpPr/>
              <p:nvPr/>
            </p:nvCxnSpPr>
            <p:spPr>
              <a:xfrm>
                <a:off x="6086474" y="2466973"/>
                <a:ext cx="1619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879E8C15-6907-420C-BD87-35649D99CCC2}"/>
                  </a:ext>
                </a:extLst>
              </p:cNvPr>
              <p:cNvSpPr/>
              <p:nvPr/>
            </p:nvSpPr>
            <p:spPr>
              <a:xfrm>
                <a:off x="6162674" y="2686048"/>
                <a:ext cx="1905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LID4096" sz="1100"/>
              </a:p>
            </p:txBody>
          </p:sp>
        </p:grpSp>
        <p:sp>
          <p:nvSpPr>
            <p:cNvPr id="72" name="TextBox 59">
              <a:extLst>
                <a:ext uri="{FF2B5EF4-FFF2-40B4-BE49-F238E27FC236}">
                  <a16:creationId xmlns:a16="http://schemas.microsoft.com/office/drawing/2014/main" id="{B2B48747-C1FD-4DA8-9466-0292B6B47100}"/>
                </a:ext>
              </a:extLst>
            </p:cNvPr>
            <p:cNvSpPr txBox="1"/>
            <p:nvPr/>
          </p:nvSpPr>
          <p:spPr>
            <a:xfrm>
              <a:off x="2085975" y="4429125"/>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100">
                  <a:solidFill>
                    <a:schemeClr val="dk1"/>
                  </a:solidFill>
                  <a:effectLst/>
                  <a:latin typeface="+mn-lt"/>
                  <a:ea typeface="+mn-ea"/>
                  <a:cs typeface="+mn-cs"/>
                </a:rPr>
                <a:t>Stand</a:t>
              </a:r>
              <a:endParaRPr lang="en-GB" sz="1200"/>
            </a:p>
            <a:p>
              <a:pPr algn="ctr"/>
              <a:endParaRPr lang="LID4096" sz="1200"/>
            </a:p>
          </p:txBody>
        </p:sp>
        <p:grpSp>
          <p:nvGrpSpPr>
            <p:cNvPr id="73" name="Group 72">
              <a:extLst>
                <a:ext uri="{FF2B5EF4-FFF2-40B4-BE49-F238E27FC236}">
                  <a16:creationId xmlns:a16="http://schemas.microsoft.com/office/drawing/2014/main" id="{9DEDA343-B5C2-4CE8-80CF-D1709AFC3409}"/>
                </a:ext>
              </a:extLst>
            </p:cNvPr>
            <p:cNvGrpSpPr/>
            <p:nvPr/>
          </p:nvGrpSpPr>
          <p:grpSpPr>
            <a:xfrm rot="10800000">
              <a:off x="2714662" y="3771900"/>
              <a:ext cx="171445" cy="685801"/>
              <a:chOff x="2714623" y="3771900"/>
              <a:chExt cx="304800" cy="1495425"/>
            </a:xfrm>
          </p:grpSpPr>
          <p:cxnSp>
            <p:nvCxnSpPr>
              <p:cNvPr id="86" name="Straight Connector 85">
                <a:extLst>
                  <a:ext uri="{FF2B5EF4-FFF2-40B4-BE49-F238E27FC236}">
                    <a16:creationId xmlns:a16="http://schemas.microsoft.com/office/drawing/2014/main" id="{EE478658-CD29-46C9-A52A-593070782BC7}"/>
                  </a:ext>
                </a:extLst>
              </p:cNvPr>
              <p:cNvCxnSpPr/>
              <p:nvPr/>
            </p:nvCxnSpPr>
            <p:spPr>
              <a:xfrm>
                <a:off x="2876548" y="3771900"/>
                <a:ext cx="28575"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1D9BEE4-CEC5-41F9-8641-78C6E4F4971B}"/>
                  </a:ext>
                </a:extLst>
              </p:cNvPr>
              <p:cNvCxnSpPr/>
              <p:nvPr/>
            </p:nvCxnSpPr>
            <p:spPr>
              <a:xfrm flipH="1">
                <a:off x="2886073" y="3781425"/>
                <a:ext cx="13335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C35108C-5C6B-42D3-AC41-45F3BFBE3779}"/>
                  </a:ext>
                </a:extLst>
              </p:cNvPr>
              <p:cNvCxnSpPr/>
              <p:nvPr/>
            </p:nvCxnSpPr>
            <p:spPr>
              <a:xfrm>
                <a:off x="2714623" y="3800475"/>
                <a:ext cx="1619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53CBB238-D103-4570-B3E7-CD77803A3BF5}"/>
                  </a:ext>
                </a:extLst>
              </p:cNvPr>
              <p:cNvSpPr/>
              <p:nvPr/>
            </p:nvSpPr>
            <p:spPr>
              <a:xfrm>
                <a:off x="2790823" y="4019550"/>
                <a:ext cx="1905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LID4096" sz="1100"/>
              </a:p>
            </p:txBody>
          </p:sp>
        </p:grpSp>
        <p:sp>
          <p:nvSpPr>
            <p:cNvPr id="74" name="TextBox 65">
              <a:extLst>
                <a:ext uri="{FF2B5EF4-FFF2-40B4-BE49-F238E27FC236}">
                  <a16:creationId xmlns:a16="http://schemas.microsoft.com/office/drawing/2014/main" id="{98C06578-2C72-4009-B792-0F2759F82F1A}"/>
                </a:ext>
              </a:extLst>
            </p:cNvPr>
            <p:cNvSpPr txBox="1"/>
            <p:nvPr/>
          </p:nvSpPr>
          <p:spPr>
            <a:xfrm>
              <a:off x="2162175" y="1476375"/>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a:t>Filght Shedules</a:t>
              </a:r>
            </a:p>
            <a:p>
              <a:pPr marL="0" marR="0" lvl="0" indent="0" algn="ctr" defTabSz="914400" eaLnBrk="1" fontAlgn="auto" latinLnBrk="0" hangingPunct="1">
                <a:lnSpc>
                  <a:spcPct val="100000"/>
                </a:lnSpc>
                <a:spcBef>
                  <a:spcPts val="0"/>
                </a:spcBef>
                <a:spcAft>
                  <a:spcPts val="0"/>
                </a:spcAft>
                <a:buClrTx/>
                <a:buSzTx/>
                <a:buFontTx/>
                <a:buNone/>
                <a:tabLst/>
                <a:defRPr/>
              </a:pPr>
              <a:r>
                <a:rPr lang="en-GB" sz="1100">
                  <a:solidFill>
                    <a:schemeClr val="dk1"/>
                  </a:solidFill>
                  <a:effectLst/>
                  <a:latin typeface="+mn-lt"/>
                  <a:ea typeface="+mn-ea"/>
                  <a:cs typeface="+mn-cs"/>
                </a:rPr>
                <a:t>(Master Data)</a:t>
              </a:r>
              <a:endParaRPr lang="en-PK" sz="1200">
                <a:effectLst/>
              </a:endParaRPr>
            </a:p>
            <a:p>
              <a:pPr algn="ctr"/>
              <a:endParaRPr lang="LID4096" sz="1200"/>
            </a:p>
          </p:txBody>
        </p:sp>
        <p:grpSp>
          <p:nvGrpSpPr>
            <p:cNvPr id="75" name="Group 74">
              <a:extLst>
                <a:ext uri="{FF2B5EF4-FFF2-40B4-BE49-F238E27FC236}">
                  <a16:creationId xmlns:a16="http://schemas.microsoft.com/office/drawing/2014/main" id="{D9399198-2433-46F8-9267-14DA161ECEE5}"/>
                </a:ext>
              </a:extLst>
            </p:cNvPr>
            <p:cNvGrpSpPr/>
            <p:nvPr/>
          </p:nvGrpSpPr>
          <p:grpSpPr>
            <a:xfrm rot="5400000">
              <a:off x="4029076" y="199969"/>
              <a:ext cx="171445" cy="685801"/>
              <a:chOff x="4029074" y="200024"/>
              <a:chExt cx="304800" cy="1495425"/>
            </a:xfrm>
          </p:grpSpPr>
          <p:cxnSp>
            <p:nvCxnSpPr>
              <p:cNvPr id="82" name="Straight Connector 81">
                <a:extLst>
                  <a:ext uri="{FF2B5EF4-FFF2-40B4-BE49-F238E27FC236}">
                    <a16:creationId xmlns:a16="http://schemas.microsoft.com/office/drawing/2014/main" id="{A347CDF9-D5C7-440D-A855-4140227FA9E5}"/>
                  </a:ext>
                </a:extLst>
              </p:cNvPr>
              <p:cNvCxnSpPr/>
              <p:nvPr/>
            </p:nvCxnSpPr>
            <p:spPr>
              <a:xfrm>
                <a:off x="4190999" y="200024"/>
                <a:ext cx="28575"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606C68-4C8F-4D38-A512-BB610260C645}"/>
                  </a:ext>
                </a:extLst>
              </p:cNvPr>
              <p:cNvCxnSpPr/>
              <p:nvPr/>
            </p:nvCxnSpPr>
            <p:spPr>
              <a:xfrm flipH="1">
                <a:off x="4200524" y="209549"/>
                <a:ext cx="13335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2FF5C0F-3AF3-44FE-B6AF-8260F3992790}"/>
                  </a:ext>
                </a:extLst>
              </p:cNvPr>
              <p:cNvCxnSpPr/>
              <p:nvPr/>
            </p:nvCxnSpPr>
            <p:spPr>
              <a:xfrm>
                <a:off x="4029074" y="228599"/>
                <a:ext cx="1619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8E6EF745-827B-4570-A9B7-B4447DB6A866}"/>
                  </a:ext>
                </a:extLst>
              </p:cNvPr>
              <p:cNvSpPr/>
              <p:nvPr/>
            </p:nvSpPr>
            <p:spPr>
              <a:xfrm>
                <a:off x="4105274" y="447674"/>
                <a:ext cx="1905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LID4096" sz="1100"/>
              </a:p>
            </p:txBody>
          </p:sp>
        </p:grpSp>
        <p:sp>
          <p:nvSpPr>
            <p:cNvPr id="76" name="TextBox 71">
              <a:extLst>
                <a:ext uri="{FF2B5EF4-FFF2-40B4-BE49-F238E27FC236}">
                  <a16:creationId xmlns:a16="http://schemas.microsoft.com/office/drawing/2014/main" id="{0D05725E-281D-4CF0-843F-0609D9609902}"/>
                </a:ext>
              </a:extLst>
            </p:cNvPr>
            <p:cNvSpPr txBox="1"/>
            <p:nvPr/>
          </p:nvSpPr>
          <p:spPr>
            <a:xfrm>
              <a:off x="0" y="190500"/>
              <a:ext cx="1562100" cy="809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a:t>Type OF </a:t>
              </a:r>
              <a:r>
                <a:rPr lang="en-US" sz="1100">
                  <a:solidFill>
                    <a:schemeClr val="dk1"/>
                  </a:solidFill>
                  <a:effectLst/>
                  <a:latin typeface="+mn-lt"/>
                  <a:ea typeface="+mn-ea"/>
                  <a:cs typeface="+mn-cs"/>
                </a:rPr>
                <a:t>aircraft (info)</a:t>
              </a:r>
              <a:endParaRPr lang="en-GB" sz="1200"/>
            </a:p>
            <a:p>
              <a:pPr algn="ctr"/>
              <a:r>
                <a:rPr lang="en-GB" sz="1200"/>
                <a:t>(</a:t>
              </a:r>
              <a:r>
                <a:rPr lang="en-GB" sz="1100">
                  <a:solidFill>
                    <a:schemeClr val="dk1"/>
                  </a:solidFill>
                  <a:effectLst/>
                  <a:latin typeface="+mn-lt"/>
                  <a:ea typeface="+mn-ea"/>
                  <a:cs typeface="+mn-cs"/>
                </a:rPr>
                <a:t>Master Data</a:t>
              </a:r>
              <a:r>
                <a:rPr lang="en-GB" sz="1200"/>
                <a:t>)</a:t>
              </a:r>
              <a:endParaRPr lang="LID4096" sz="1200"/>
            </a:p>
          </p:txBody>
        </p:sp>
        <p:grpSp>
          <p:nvGrpSpPr>
            <p:cNvPr id="77" name="Group 76">
              <a:extLst>
                <a:ext uri="{FF2B5EF4-FFF2-40B4-BE49-F238E27FC236}">
                  <a16:creationId xmlns:a16="http://schemas.microsoft.com/office/drawing/2014/main" id="{BD20EE06-A2A9-4E36-8669-35889525B346}"/>
                </a:ext>
              </a:extLst>
            </p:cNvPr>
            <p:cNvGrpSpPr/>
            <p:nvPr/>
          </p:nvGrpSpPr>
          <p:grpSpPr>
            <a:xfrm rot="15432391">
              <a:off x="1800232" y="142899"/>
              <a:ext cx="171445" cy="685801"/>
              <a:chOff x="1800224" y="142874"/>
              <a:chExt cx="304800" cy="1495425"/>
            </a:xfrm>
          </p:grpSpPr>
          <p:cxnSp>
            <p:nvCxnSpPr>
              <p:cNvPr id="78" name="Straight Connector 77">
                <a:extLst>
                  <a:ext uri="{FF2B5EF4-FFF2-40B4-BE49-F238E27FC236}">
                    <a16:creationId xmlns:a16="http://schemas.microsoft.com/office/drawing/2014/main" id="{F12D9DD8-E9B6-4936-9760-C185A6CBE316}"/>
                  </a:ext>
                </a:extLst>
              </p:cNvPr>
              <p:cNvCxnSpPr/>
              <p:nvPr/>
            </p:nvCxnSpPr>
            <p:spPr>
              <a:xfrm>
                <a:off x="1962149" y="142874"/>
                <a:ext cx="28575"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9143583-3DB1-4A7F-818F-00FB280B3019}"/>
                  </a:ext>
                </a:extLst>
              </p:cNvPr>
              <p:cNvCxnSpPr/>
              <p:nvPr/>
            </p:nvCxnSpPr>
            <p:spPr>
              <a:xfrm flipH="1">
                <a:off x="1971674" y="152399"/>
                <a:ext cx="13335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9125A07-20BF-4CE5-9EFB-A88180AC1CE4}"/>
                  </a:ext>
                </a:extLst>
              </p:cNvPr>
              <p:cNvCxnSpPr/>
              <p:nvPr/>
            </p:nvCxnSpPr>
            <p:spPr>
              <a:xfrm>
                <a:off x="1800224" y="171449"/>
                <a:ext cx="1619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F36E503F-3ADC-425B-AE04-C13265C867F3}"/>
                  </a:ext>
                </a:extLst>
              </p:cNvPr>
              <p:cNvSpPr/>
              <p:nvPr/>
            </p:nvSpPr>
            <p:spPr>
              <a:xfrm>
                <a:off x="1876424" y="390524"/>
                <a:ext cx="1905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LID4096" sz="1100"/>
              </a:p>
            </p:txBody>
          </p:sp>
        </p:grpSp>
      </p:grpSp>
    </p:spTree>
    <p:extLst>
      <p:ext uri="{BB962C8B-B14F-4D97-AF65-F5344CB8AC3E}">
        <p14:creationId xmlns:p14="http://schemas.microsoft.com/office/powerpoint/2010/main" val="345555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3 – Answer Sheet</a:t>
            </a:r>
            <a:endParaRPr lang="en-GB" dirty="0"/>
          </a:p>
        </p:txBody>
      </p:sp>
      <p:sp>
        <p:nvSpPr>
          <p:cNvPr id="3" name="TextBox 2">
            <a:extLst>
              <a:ext uri="{FF2B5EF4-FFF2-40B4-BE49-F238E27FC236}">
                <a16:creationId xmlns:a16="http://schemas.microsoft.com/office/drawing/2014/main" id="{5EBF05A3-7451-402A-BE79-BC54AE5AE3B9}"/>
              </a:ext>
            </a:extLst>
          </p:cNvPr>
          <p:cNvSpPr txBox="1"/>
          <p:nvPr/>
        </p:nvSpPr>
        <p:spPr>
          <a:xfrm>
            <a:off x="361742" y="1380523"/>
            <a:ext cx="653449" cy="369332"/>
          </a:xfrm>
          <a:prstGeom prst="rect">
            <a:avLst/>
          </a:prstGeom>
          <a:noFill/>
        </p:spPr>
        <p:txBody>
          <a:bodyPr wrap="none" rtlCol="0">
            <a:spAutoFit/>
          </a:bodyPr>
          <a:lstStyle/>
          <a:p>
            <a:r>
              <a:rPr lang="en-US" dirty="0">
                <a:latin typeface="Dubai" panose="020B0503030403030204" pitchFamily="34" charset="-78"/>
                <a:cs typeface="Dubai" panose="020B0503030403030204" pitchFamily="34" charset="-78"/>
              </a:rPr>
              <a:t>KPIs:</a:t>
            </a:r>
          </a:p>
        </p:txBody>
      </p:sp>
      <p:sp>
        <p:nvSpPr>
          <p:cNvPr id="6" name="Rectangle 5">
            <a:extLst>
              <a:ext uri="{FF2B5EF4-FFF2-40B4-BE49-F238E27FC236}">
                <a16:creationId xmlns:a16="http://schemas.microsoft.com/office/drawing/2014/main" id="{530695DF-6FB3-4C4F-8534-E56330674D3D}"/>
              </a:ext>
            </a:extLst>
          </p:cNvPr>
          <p:cNvSpPr/>
          <p:nvPr/>
        </p:nvSpPr>
        <p:spPr>
          <a:xfrm>
            <a:off x="361742" y="1921164"/>
            <a:ext cx="11534694" cy="436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FEE33D-1731-4130-BC0E-29D48527C9D7}"/>
              </a:ext>
            </a:extLst>
          </p:cNvPr>
          <p:cNvSpPr txBox="1"/>
          <p:nvPr/>
        </p:nvSpPr>
        <p:spPr>
          <a:xfrm>
            <a:off x="560173" y="2839133"/>
            <a:ext cx="11270085" cy="1200329"/>
          </a:xfrm>
          <a:prstGeom prst="rect">
            <a:avLst/>
          </a:prstGeom>
          <a:noFill/>
        </p:spPr>
        <p:txBody>
          <a:bodyPr wrap="square">
            <a:spAutoFit/>
          </a:bodyPr>
          <a:lstStyle/>
          <a:p>
            <a:r>
              <a:rPr lang="en-US" dirty="0"/>
              <a:t>• Planned schedule (including flight number, aircraft type, number of seats, route and scheduled time of operation); </a:t>
            </a:r>
          </a:p>
          <a:p>
            <a:r>
              <a:rPr lang="en-US" dirty="0"/>
              <a:t>• Actual schedule (including flight number, aircraft type, number of seats, route and actual time of operation);</a:t>
            </a:r>
          </a:p>
          <a:p>
            <a:r>
              <a:rPr lang="en-US" dirty="0"/>
              <a:t>• Planned times on and off stand (stand departure with in 15 minutes , outliers' aircraft );</a:t>
            </a:r>
          </a:p>
          <a:p>
            <a:r>
              <a:rPr lang="en-US" dirty="0"/>
              <a:t>• Actual times on and off stand (stand departure delays greater than 15 minutes , outliers' aircraft );</a:t>
            </a:r>
            <a:endParaRPr lang="LID4096" dirty="0"/>
          </a:p>
        </p:txBody>
      </p:sp>
    </p:spTree>
    <p:extLst>
      <p:ext uri="{BB962C8B-B14F-4D97-AF65-F5344CB8AC3E}">
        <p14:creationId xmlns:p14="http://schemas.microsoft.com/office/powerpoint/2010/main" val="97601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a:t>Exercise</a:t>
            </a:r>
            <a:r>
              <a:rPr lang="en-US" altLang="en-US" sz="2400"/>
              <a:t> </a:t>
            </a:r>
            <a:r>
              <a:rPr lang="en-US" altLang="en-US" sz="2400" dirty="0"/>
              <a:t>3 – Answer Sheet</a:t>
            </a:r>
            <a:endParaRPr lang="en-GB" dirty="0"/>
          </a:p>
        </p:txBody>
      </p:sp>
      <p:sp>
        <p:nvSpPr>
          <p:cNvPr id="3" name="TextBox 2">
            <a:extLst>
              <a:ext uri="{FF2B5EF4-FFF2-40B4-BE49-F238E27FC236}">
                <a16:creationId xmlns:a16="http://schemas.microsoft.com/office/drawing/2014/main" id="{5EBF05A3-7451-402A-BE79-BC54AE5AE3B9}"/>
              </a:ext>
            </a:extLst>
          </p:cNvPr>
          <p:cNvSpPr txBox="1"/>
          <p:nvPr/>
        </p:nvSpPr>
        <p:spPr>
          <a:xfrm>
            <a:off x="361742" y="1380523"/>
            <a:ext cx="1410258" cy="369332"/>
          </a:xfrm>
          <a:prstGeom prst="rect">
            <a:avLst/>
          </a:prstGeom>
          <a:noFill/>
        </p:spPr>
        <p:txBody>
          <a:bodyPr wrap="none" rtlCol="0">
            <a:spAutoFit/>
          </a:bodyPr>
          <a:lstStyle/>
          <a:p>
            <a:r>
              <a:rPr lang="en-US" dirty="0">
                <a:latin typeface="Dubai" panose="020B0503030403030204" pitchFamily="34" charset="-78"/>
                <a:cs typeface="Dubai" panose="020B0503030403030204" pitchFamily="34" charset="-78"/>
              </a:rPr>
              <a:t>Pseudo code:</a:t>
            </a:r>
          </a:p>
        </p:txBody>
      </p:sp>
      <p:sp>
        <p:nvSpPr>
          <p:cNvPr id="6" name="Rectangle 5">
            <a:extLst>
              <a:ext uri="{FF2B5EF4-FFF2-40B4-BE49-F238E27FC236}">
                <a16:creationId xmlns:a16="http://schemas.microsoft.com/office/drawing/2014/main" id="{530695DF-6FB3-4C4F-8534-E56330674D3D}"/>
              </a:ext>
            </a:extLst>
          </p:cNvPr>
          <p:cNvSpPr/>
          <p:nvPr/>
        </p:nvSpPr>
        <p:spPr>
          <a:xfrm>
            <a:off x="361742" y="1921164"/>
            <a:ext cx="11534694" cy="436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D8BBC4D-0470-4D4E-BDBD-8AD2F67A82DB}"/>
              </a:ext>
            </a:extLst>
          </p:cNvPr>
          <p:cNvSpPr txBox="1"/>
          <p:nvPr/>
        </p:nvSpPr>
        <p:spPr>
          <a:xfrm>
            <a:off x="494046" y="1977714"/>
            <a:ext cx="11270085" cy="3970318"/>
          </a:xfrm>
          <a:prstGeom prst="rect">
            <a:avLst/>
          </a:prstGeom>
          <a:noFill/>
        </p:spPr>
        <p:txBody>
          <a:bodyPr wrap="square">
            <a:spAutoFit/>
          </a:bodyPr>
          <a:lstStyle/>
          <a:p>
            <a:r>
              <a:rPr lang="en-US" dirty="0"/>
              <a:t>• Planned schedule: </a:t>
            </a:r>
          </a:p>
          <a:p>
            <a:r>
              <a:rPr lang="en-US" sz="1600" dirty="0"/>
              <a:t>Get the data from </a:t>
            </a:r>
            <a:r>
              <a:rPr lang="en-US" sz="1800" dirty="0">
                <a:solidFill>
                  <a:schemeClr val="dk1"/>
                </a:solidFill>
                <a:effectLst/>
                <a:latin typeface="+mn-lt"/>
                <a:ea typeface="+mn-ea"/>
                <a:cs typeface="+mn-cs"/>
              </a:rPr>
              <a:t>aircraft Info table (like flight number, aircraft type number of Seats )</a:t>
            </a:r>
          </a:p>
          <a:p>
            <a:r>
              <a:rPr lang="en-US" dirty="0">
                <a:solidFill>
                  <a:schemeClr val="dk1"/>
                </a:solidFill>
              </a:rPr>
              <a:t>And </a:t>
            </a:r>
            <a:r>
              <a:rPr lang="en-GB" dirty="0"/>
              <a:t>route and scheduled</a:t>
            </a:r>
            <a:r>
              <a:rPr lang="en-US" dirty="0">
                <a:solidFill>
                  <a:schemeClr val="dk1"/>
                </a:solidFill>
              </a:rPr>
              <a:t> get from </a:t>
            </a:r>
            <a:r>
              <a:rPr lang="en-GB" sz="1800" dirty="0"/>
              <a:t>Flight Schedules table</a:t>
            </a:r>
          </a:p>
          <a:p>
            <a:r>
              <a:rPr lang="en-US" dirty="0"/>
              <a:t>• </a:t>
            </a:r>
            <a:r>
              <a:rPr lang="en-GB" dirty="0"/>
              <a:t>Actual</a:t>
            </a:r>
            <a:r>
              <a:rPr lang="en-US" dirty="0"/>
              <a:t> schedule: </a:t>
            </a:r>
          </a:p>
          <a:p>
            <a:r>
              <a:rPr lang="en-US" sz="1600" dirty="0"/>
              <a:t>Get the data from </a:t>
            </a:r>
            <a:r>
              <a:rPr lang="en-US" sz="1800" dirty="0">
                <a:solidFill>
                  <a:schemeClr val="dk1"/>
                </a:solidFill>
                <a:effectLst/>
                <a:latin typeface="+mn-lt"/>
                <a:ea typeface="+mn-ea"/>
                <a:cs typeface="+mn-cs"/>
              </a:rPr>
              <a:t>aircraft Info table (like flight number, aircraft type number of Seats )</a:t>
            </a:r>
          </a:p>
          <a:p>
            <a:r>
              <a:rPr lang="en-US" dirty="0">
                <a:solidFill>
                  <a:schemeClr val="dk1"/>
                </a:solidFill>
              </a:rPr>
              <a:t>And </a:t>
            </a:r>
            <a:r>
              <a:rPr lang="en-GB" dirty="0"/>
              <a:t>route </a:t>
            </a:r>
            <a:r>
              <a:rPr lang="en-US" dirty="0">
                <a:solidFill>
                  <a:schemeClr val="dk1"/>
                </a:solidFill>
              </a:rPr>
              <a:t>get from </a:t>
            </a:r>
            <a:r>
              <a:rPr lang="en-GB" sz="1800" dirty="0"/>
              <a:t>Flight Schedules table and </a:t>
            </a:r>
            <a:r>
              <a:rPr lang="en-GB" dirty="0"/>
              <a:t>Actual will give the </a:t>
            </a:r>
            <a:r>
              <a:rPr lang="en-GB" sz="1800" dirty="0"/>
              <a:t>Ground-Handling Events</a:t>
            </a:r>
            <a:r>
              <a:rPr lang="en-GB" dirty="0"/>
              <a:t>.</a:t>
            </a:r>
          </a:p>
          <a:p>
            <a:r>
              <a:rPr lang="en-US" dirty="0"/>
              <a:t>• Planned times on and off stand: </a:t>
            </a:r>
          </a:p>
          <a:p>
            <a:r>
              <a:rPr lang="en-GB" sz="1800" dirty="0"/>
              <a:t>Get from Schedules table and Facilities assign the stand those aircraft whose </a:t>
            </a:r>
            <a:r>
              <a:rPr lang="en-GB" dirty="0"/>
              <a:t>departure is under or equal to the </a:t>
            </a:r>
            <a:r>
              <a:rPr lang="en-US" dirty="0"/>
              <a:t>Planned times taken from </a:t>
            </a:r>
            <a:r>
              <a:rPr lang="en-GB" sz="1800" dirty="0"/>
              <a:t>Ground-Handling Events.</a:t>
            </a:r>
            <a:r>
              <a:rPr lang="en-GB" dirty="0"/>
              <a:t> Also identify </a:t>
            </a:r>
            <a:r>
              <a:rPr lang="en-US" dirty="0"/>
              <a:t>outliers' aircraft ( not </a:t>
            </a:r>
            <a:r>
              <a:rPr lang="en-US" sz="1800" dirty="0">
                <a:latin typeface="Dubai" panose="020B0503030403030204" pitchFamily="34" charset="-78"/>
                <a:cs typeface="Dubai" panose="020B0503030403030204" pitchFamily="34" charset="-78"/>
              </a:rPr>
              <a:t>certain types of aircraft on that Stand</a:t>
            </a:r>
            <a:r>
              <a:rPr lang="en-US" dirty="0"/>
              <a:t> ) taking form </a:t>
            </a:r>
            <a:r>
              <a:rPr lang="en-GB" sz="1800" dirty="0"/>
              <a:t>Ground-Handling Events and Facilities (also the reasons)</a:t>
            </a:r>
            <a:endParaRPr lang="en-GB" dirty="0"/>
          </a:p>
          <a:p>
            <a:r>
              <a:rPr lang="en-US" dirty="0"/>
              <a:t>• </a:t>
            </a:r>
            <a:r>
              <a:rPr lang="en-GB" dirty="0"/>
              <a:t>Actual</a:t>
            </a:r>
            <a:r>
              <a:rPr lang="en-US" dirty="0"/>
              <a:t> times on and off stand: </a:t>
            </a:r>
          </a:p>
          <a:p>
            <a:r>
              <a:rPr lang="en-GB" sz="1800" dirty="0"/>
              <a:t>Get from Schedules table and Facilities assign the stand those aircraft whose </a:t>
            </a:r>
            <a:r>
              <a:rPr lang="en-GB" dirty="0"/>
              <a:t>departure greater than the </a:t>
            </a:r>
            <a:r>
              <a:rPr lang="en-US" dirty="0"/>
              <a:t>Planned times taken from </a:t>
            </a:r>
            <a:r>
              <a:rPr lang="en-GB" sz="1800" dirty="0"/>
              <a:t>Ground-Handling Events.</a:t>
            </a:r>
            <a:r>
              <a:rPr lang="en-GB" dirty="0"/>
              <a:t> Also identify </a:t>
            </a:r>
            <a:r>
              <a:rPr lang="en-US" dirty="0"/>
              <a:t>outliers' aircraft ( not </a:t>
            </a:r>
            <a:r>
              <a:rPr lang="en-US" sz="1800" dirty="0">
                <a:latin typeface="Dubai" panose="020B0503030403030204" pitchFamily="34" charset="-78"/>
                <a:cs typeface="Dubai" panose="020B0503030403030204" pitchFamily="34" charset="-78"/>
              </a:rPr>
              <a:t>certain types of aircraft on that Stand</a:t>
            </a:r>
            <a:r>
              <a:rPr lang="en-US" dirty="0"/>
              <a:t> ) taking form </a:t>
            </a:r>
            <a:r>
              <a:rPr lang="en-GB" sz="1800" dirty="0"/>
              <a:t>Ground-Handling Events and Facilities (also the reasons)</a:t>
            </a:r>
            <a:endParaRPr lang="en-GB" dirty="0"/>
          </a:p>
        </p:txBody>
      </p:sp>
    </p:spTree>
    <p:extLst>
      <p:ext uri="{BB962C8B-B14F-4D97-AF65-F5344CB8AC3E}">
        <p14:creationId xmlns:p14="http://schemas.microsoft.com/office/powerpoint/2010/main" val="1733750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9693E0-8D65-CF4D-BC30-1BFBF95447DE}" type="slidenum">
              <a:rPr lang="en-US" smtClean="0"/>
              <a:pPr/>
              <a:t>17</a:t>
            </a:fld>
            <a:endParaRPr lang="en-US"/>
          </a:p>
        </p:txBody>
      </p:sp>
    </p:spTree>
    <p:extLst>
      <p:ext uri="{BB962C8B-B14F-4D97-AF65-F5344CB8AC3E}">
        <p14:creationId xmlns:p14="http://schemas.microsoft.com/office/powerpoint/2010/main" val="5685823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dirty="0"/>
              <a:t>Instructions</a:t>
            </a:r>
            <a:endParaRPr lang="en-GB" dirty="0"/>
          </a:p>
        </p:txBody>
      </p:sp>
      <p:sp>
        <p:nvSpPr>
          <p:cNvPr id="6" name="Rectangle 3">
            <a:extLst>
              <a:ext uri="{FF2B5EF4-FFF2-40B4-BE49-F238E27FC236}">
                <a16:creationId xmlns:a16="http://schemas.microsoft.com/office/drawing/2014/main" id="{FFF27CD8-AF56-4656-9F3A-3319ABEDB2CD}"/>
              </a:ext>
            </a:extLst>
          </p:cNvPr>
          <p:cNvSpPr txBox="1">
            <a:spLocks noChangeArrowheads="1"/>
          </p:cNvSpPr>
          <p:nvPr/>
        </p:nvSpPr>
        <p:spPr>
          <a:xfrm>
            <a:off x="428456" y="1553593"/>
            <a:ext cx="8793162" cy="464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imes" panose="02020603050405020304" pitchFamily="18" charset="0"/>
              <a:buNone/>
            </a:pPr>
            <a:r>
              <a:rPr lang="en-US" altLang="en-US" sz="1800" dirty="0">
                <a:solidFill>
                  <a:srgbClr val="2C2D65"/>
                </a:solidFill>
                <a:latin typeface="Dubai" panose="020B0503030403030204" pitchFamily="34" charset="-78"/>
                <a:cs typeface="Dubai" panose="020B0503030403030204" pitchFamily="34" charset="-78"/>
              </a:rPr>
              <a:t>Dear Candidate, </a:t>
            </a:r>
          </a:p>
          <a:p>
            <a:pPr marL="0" indent="0">
              <a:buFont typeface="Times" panose="02020603050405020304" pitchFamily="18" charset="0"/>
              <a:buNone/>
            </a:pPr>
            <a:r>
              <a:rPr lang="en-US" altLang="en-US" sz="1800" dirty="0">
                <a:solidFill>
                  <a:srgbClr val="2C2D65"/>
                </a:solidFill>
                <a:latin typeface="Dubai" panose="020B0503030403030204" pitchFamily="34" charset="-78"/>
                <a:cs typeface="Dubai" panose="020B0503030403030204" pitchFamily="34" charset="-78"/>
              </a:rPr>
              <a:t>The following exercises are to better understand your knowledge and experience in various areas. Good luck!</a:t>
            </a:r>
          </a:p>
          <a:p>
            <a:pPr marL="0" indent="0">
              <a:buFont typeface="Times" panose="02020603050405020304" pitchFamily="18" charset="0"/>
              <a:buNone/>
            </a:pPr>
            <a:endParaRPr lang="en-US" altLang="en-US" sz="1800" dirty="0">
              <a:solidFill>
                <a:srgbClr val="2C2D65"/>
              </a:solidFill>
              <a:latin typeface="Dubai" panose="020B0503030403030204" pitchFamily="34" charset="-78"/>
              <a:cs typeface="Dubai" panose="020B0503030403030204" pitchFamily="34" charset="-78"/>
            </a:endParaRPr>
          </a:p>
          <a:p>
            <a:pPr marL="0" indent="0">
              <a:buFont typeface="Times" panose="02020603050405020304" pitchFamily="18" charset="0"/>
              <a:buNone/>
            </a:pPr>
            <a:r>
              <a:rPr lang="en-US" altLang="en-US" sz="1800" dirty="0">
                <a:solidFill>
                  <a:srgbClr val="2C2D65"/>
                </a:solidFill>
                <a:latin typeface="Dubai" panose="020B0503030403030204" pitchFamily="34" charset="-78"/>
                <a:cs typeface="Dubai" panose="020B0503030403030204" pitchFamily="34" charset="-78"/>
              </a:rPr>
              <a:t>Please:</a:t>
            </a:r>
          </a:p>
          <a:p>
            <a:pPr marL="0" indent="0"/>
            <a:r>
              <a:rPr lang="en-US" altLang="en-US" sz="1800" dirty="0">
                <a:solidFill>
                  <a:srgbClr val="2C2D65"/>
                </a:solidFill>
                <a:latin typeface="Dubai" panose="020B0503030403030204" pitchFamily="34" charset="-78"/>
                <a:cs typeface="Dubai" panose="020B0503030403030204" pitchFamily="34" charset="-78"/>
              </a:rPr>
              <a:t> Limit yourself to the time associated to each area</a:t>
            </a:r>
          </a:p>
          <a:p>
            <a:pPr marL="0" indent="0"/>
            <a:r>
              <a:rPr lang="en-US" altLang="en-US" sz="1800" dirty="0">
                <a:solidFill>
                  <a:srgbClr val="2C2D65"/>
                </a:solidFill>
                <a:latin typeface="Dubai" panose="020B0503030403030204" pitchFamily="34" charset="-78"/>
                <a:cs typeface="Dubai" panose="020B0503030403030204" pitchFamily="34" charset="-78"/>
              </a:rPr>
              <a:t> Provide your answers in the Answer Sheet after each explanation</a:t>
            </a:r>
          </a:p>
          <a:p>
            <a:pPr marL="0" indent="0"/>
            <a:r>
              <a:rPr lang="en-US" altLang="en-US" sz="1800" dirty="0">
                <a:solidFill>
                  <a:srgbClr val="2C2D65"/>
                </a:solidFill>
                <a:latin typeface="Dubai" panose="020B0503030403030204" pitchFamily="34" charset="-78"/>
                <a:cs typeface="Dubai" panose="020B0503030403030204" pitchFamily="34" charset="-78"/>
              </a:rPr>
              <a:t> Let us know if you need anything</a:t>
            </a:r>
          </a:p>
        </p:txBody>
      </p:sp>
    </p:spTree>
    <p:extLst>
      <p:ext uri="{BB962C8B-B14F-4D97-AF65-F5344CB8AC3E}">
        <p14:creationId xmlns:p14="http://schemas.microsoft.com/office/powerpoint/2010/main" val="69201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dirty="0"/>
              <a:t>Contents</a:t>
            </a:r>
            <a:endParaRPr lang="en-GB" dirty="0"/>
          </a:p>
        </p:txBody>
      </p:sp>
      <p:sp>
        <p:nvSpPr>
          <p:cNvPr id="8" name="Rectangle 3">
            <a:extLst>
              <a:ext uri="{FF2B5EF4-FFF2-40B4-BE49-F238E27FC236}">
                <a16:creationId xmlns:a16="http://schemas.microsoft.com/office/drawing/2014/main" id="{8B1D7CA2-6FA6-4D74-976C-DB2291C745A7}"/>
              </a:ext>
            </a:extLst>
          </p:cNvPr>
          <p:cNvSpPr txBox="1">
            <a:spLocks noChangeArrowheads="1"/>
          </p:cNvSpPr>
          <p:nvPr/>
        </p:nvSpPr>
        <p:spPr>
          <a:xfrm>
            <a:off x="577850" y="1752600"/>
            <a:ext cx="10119742" cy="47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Exercise 1</a:t>
            </a:r>
            <a:r>
              <a:rPr lang="en-US" altLang="en-US" sz="1800" dirty="0">
                <a:latin typeface="Dubai" panose="020B0503030403030204" pitchFamily="34" charset="-78"/>
                <a:cs typeface="Dubai" panose="020B0503030403030204" pitchFamily="34" charset="-78"/>
              </a:rPr>
              <a:t> - Environment Enablement 		60 minutes</a:t>
            </a:r>
          </a:p>
          <a:p>
            <a:r>
              <a:rPr lang="en-US" sz="1800" dirty="0"/>
              <a:t>Exercise 2</a:t>
            </a:r>
            <a:r>
              <a:rPr lang="en-US" altLang="en-US" sz="1800" dirty="0">
                <a:latin typeface="Dubai" panose="020B0503030403030204" pitchFamily="34" charset="-78"/>
                <a:cs typeface="Dubai" panose="020B0503030403030204" pitchFamily="34" charset="-78"/>
              </a:rPr>
              <a:t> - Data Management &amp; Variable Engineering	60 minutes</a:t>
            </a:r>
          </a:p>
          <a:p>
            <a:r>
              <a:rPr lang="en-US" sz="1800" dirty="0"/>
              <a:t>Exercise </a:t>
            </a:r>
            <a:r>
              <a:rPr lang="en-US" altLang="en-US" sz="1800" dirty="0">
                <a:latin typeface="Dubai" panose="020B0503030403030204" pitchFamily="34" charset="-78"/>
                <a:cs typeface="Dubai" panose="020B0503030403030204" pitchFamily="34" charset="-78"/>
              </a:rPr>
              <a:t>3 - Data Modeling &amp; KPI Calculation		60 minutes</a:t>
            </a:r>
            <a:endParaRPr lang="en-GB" altLang="en-US" sz="18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54050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GB" dirty="0"/>
              <a:t> </a:t>
            </a:r>
            <a:r>
              <a:rPr lang="en-US" sz="2400" dirty="0"/>
              <a:t>Exercise</a:t>
            </a:r>
            <a:r>
              <a:rPr lang="en-US" altLang="en-US" sz="2400" dirty="0"/>
              <a:t> 1 - Environment Enablement</a:t>
            </a:r>
            <a:endParaRPr lang="en-GB" dirty="0"/>
          </a:p>
        </p:txBody>
      </p:sp>
      <p:sp>
        <p:nvSpPr>
          <p:cNvPr id="7" name="Rectangle 3">
            <a:extLst>
              <a:ext uri="{FF2B5EF4-FFF2-40B4-BE49-F238E27FC236}">
                <a16:creationId xmlns:a16="http://schemas.microsoft.com/office/drawing/2014/main" id="{B47A5255-13CB-46F0-A889-D1158A917A3A}"/>
              </a:ext>
            </a:extLst>
          </p:cNvPr>
          <p:cNvSpPr txBox="1">
            <a:spLocks noChangeArrowheads="1"/>
          </p:cNvSpPr>
          <p:nvPr/>
        </p:nvSpPr>
        <p:spPr>
          <a:xfrm>
            <a:off x="748052" y="1376038"/>
            <a:ext cx="8793162" cy="464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imes" panose="02020603050405020304" pitchFamily="18" charset="0"/>
              <a:buNone/>
              <a:defRPr/>
            </a:pPr>
            <a:r>
              <a:rPr lang="en-US" sz="1800" b="1" dirty="0">
                <a:latin typeface="Dubai" panose="020B0503030403030204" pitchFamily="34" charset="-78"/>
                <a:cs typeface="Dubai" panose="020B0503030403030204" pitchFamily="34" charset="-78"/>
              </a:rPr>
              <a:t>The Situation</a:t>
            </a:r>
          </a:p>
          <a:p>
            <a:pPr marL="0" indent="0">
              <a:buFont typeface="Times" panose="02020603050405020304" pitchFamily="18" charset="0"/>
              <a:buNone/>
              <a:defRPr/>
            </a:pPr>
            <a:r>
              <a:rPr lang="en-US" sz="1800" dirty="0">
                <a:latin typeface="Dubai" panose="020B0503030403030204" pitchFamily="34" charset="-78"/>
                <a:cs typeface="Dubai" panose="020B0503030403030204" pitchFamily="34" charset="-78"/>
              </a:rPr>
              <a:t>Imagine that you are a Data Engineer at Dubai Airports and you have been assigned to work on the quick solution to provide key indicators about current pandemic situation. </a:t>
            </a:r>
          </a:p>
          <a:p>
            <a:pPr marL="0" indent="0">
              <a:buFont typeface="Times" panose="02020603050405020304" pitchFamily="18" charset="0"/>
              <a:buNone/>
              <a:defRPr/>
            </a:pPr>
            <a:endParaRPr lang="en-US" sz="1800" i="1" dirty="0">
              <a:latin typeface="Dubai" panose="020B0503030403030204" pitchFamily="34" charset="-78"/>
              <a:cs typeface="Dubai" panose="020B0503030403030204" pitchFamily="34" charset="-78"/>
            </a:endParaRPr>
          </a:p>
          <a:p>
            <a:pPr marL="0" indent="0">
              <a:buFont typeface="Times" panose="02020603050405020304" pitchFamily="18" charset="0"/>
              <a:buNone/>
              <a:defRPr/>
            </a:pPr>
            <a:r>
              <a:rPr lang="en-US" sz="1800" b="1" dirty="0">
                <a:latin typeface="Dubai" panose="020B0503030403030204" pitchFamily="34" charset="-78"/>
                <a:cs typeface="Dubai" panose="020B0503030403030204" pitchFamily="34" charset="-78"/>
              </a:rPr>
              <a:t>The Project</a:t>
            </a:r>
          </a:p>
          <a:p>
            <a:pPr marL="0" indent="0">
              <a:buFont typeface="Times" panose="02020603050405020304" pitchFamily="18" charset="0"/>
              <a:buNone/>
              <a:defRPr/>
            </a:pPr>
            <a:r>
              <a:rPr lang="en-US" sz="1800" dirty="0">
                <a:latin typeface="Dubai" panose="020B0503030403030204" pitchFamily="34" charset="-78"/>
                <a:cs typeface="Dubai" panose="020B0503030403030204" pitchFamily="34" charset="-78"/>
              </a:rPr>
              <a:t>Dubai Airports Operation team wants to understand how will current pandemic situation impact upcoming demand and better plan required resources on the ground. Team would like to know basic KPIs per country and identify those with best opportunity to increase number of flights to DXB.   </a:t>
            </a:r>
          </a:p>
          <a:p>
            <a:pPr marL="0" indent="0">
              <a:buFont typeface="Times" panose="02020603050405020304" pitchFamily="18" charset="0"/>
              <a:buNone/>
              <a:defRPr/>
            </a:pPr>
            <a:endParaRPr lang="en-US" sz="1800" dirty="0">
              <a:latin typeface="Dubai" panose="020B0503030403030204" pitchFamily="34" charset="-78"/>
              <a:cs typeface="Dubai" panose="020B0503030403030204" pitchFamily="34" charset="-78"/>
            </a:endParaRPr>
          </a:p>
          <a:p>
            <a:pPr marL="0" indent="0">
              <a:buFont typeface="Times" panose="02020603050405020304" pitchFamily="18" charset="0"/>
              <a:buNone/>
              <a:defRPr/>
            </a:pPr>
            <a:r>
              <a:rPr lang="en-US" sz="1800" b="1" dirty="0">
                <a:latin typeface="Dubai" panose="020B0503030403030204" pitchFamily="34" charset="-78"/>
                <a:cs typeface="Dubai" panose="020B0503030403030204" pitchFamily="34" charset="-78"/>
              </a:rPr>
              <a:t>Your Tasks</a:t>
            </a:r>
          </a:p>
          <a:p>
            <a:pPr>
              <a:buFont typeface="+mj-lt"/>
              <a:buAutoNum type="arabicPeriod"/>
              <a:defRPr/>
            </a:pPr>
            <a:r>
              <a:rPr lang="en-US" sz="1800" dirty="0">
                <a:latin typeface="Dubai" panose="020B0503030403030204" pitchFamily="34" charset="-78"/>
                <a:cs typeface="Dubai" panose="020B0503030403030204" pitchFamily="34" charset="-78"/>
              </a:rPr>
              <a:t>Deploy PostgreSQL database </a:t>
            </a:r>
          </a:p>
          <a:p>
            <a:pPr>
              <a:buFont typeface="+mj-lt"/>
              <a:buAutoNum type="arabicPeriod"/>
              <a:defRPr/>
            </a:pPr>
            <a:r>
              <a:rPr lang="en-US" sz="1800" dirty="0">
                <a:latin typeface="Dubai" panose="020B0503030403030204" pitchFamily="34" charset="-78"/>
                <a:cs typeface="Dubai" panose="020B0503030403030204" pitchFamily="34" charset="-78"/>
              </a:rPr>
              <a:t>Import data into stage schema (Raw data available at https://raw.githubusercontent.com/datasets/covid-19/master/data/time-series-19-covid-combined.csv)</a:t>
            </a:r>
          </a:p>
          <a:p>
            <a:pPr>
              <a:buFont typeface="+mj-lt"/>
              <a:buAutoNum type="arabicPeriod"/>
              <a:defRPr/>
            </a:pPr>
            <a:r>
              <a:rPr lang="en-US" sz="1800" dirty="0">
                <a:latin typeface="Dubai" panose="020B0503030403030204" pitchFamily="34" charset="-78"/>
                <a:cs typeface="Dubai" panose="020B0503030403030204" pitchFamily="34" charset="-78"/>
              </a:rPr>
              <a:t> Provide screenshot of table content  from stage table on the next slide</a:t>
            </a:r>
          </a:p>
        </p:txBody>
      </p:sp>
    </p:spTree>
    <p:extLst>
      <p:ext uri="{BB962C8B-B14F-4D97-AF65-F5344CB8AC3E}">
        <p14:creationId xmlns:p14="http://schemas.microsoft.com/office/powerpoint/2010/main" val="21113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1 – Answer Sheet</a:t>
            </a:r>
            <a:endParaRPr lang="en-GB" dirty="0"/>
          </a:p>
        </p:txBody>
      </p:sp>
      <p:pic>
        <p:nvPicPr>
          <p:cNvPr id="6" name="Picture 5" descr="Table&#10;&#10;Description automatically generated">
            <a:extLst>
              <a:ext uri="{FF2B5EF4-FFF2-40B4-BE49-F238E27FC236}">
                <a16:creationId xmlns:a16="http://schemas.microsoft.com/office/drawing/2014/main" id="{60065BC5-8088-4137-BE7B-D65BA7C9FA65}"/>
              </a:ext>
            </a:extLst>
          </p:cNvPr>
          <p:cNvPicPr>
            <a:picLocks noChangeAspect="1"/>
          </p:cNvPicPr>
          <p:nvPr/>
        </p:nvPicPr>
        <p:blipFill>
          <a:blip r:embed="rId2"/>
          <a:stretch>
            <a:fillRect/>
          </a:stretch>
        </p:blipFill>
        <p:spPr>
          <a:xfrm>
            <a:off x="2347504" y="1142890"/>
            <a:ext cx="6896100" cy="5400675"/>
          </a:xfrm>
          <a:prstGeom prst="rect">
            <a:avLst/>
          </a:prstGeom>
        </p:spPr>
      </p:pic>
    </p:spTree>
    <p:extLst>
      <p:ext uri="{BB962C8B-B14F-4D97-AF65-F5344CB8AC3E}">
        <p14:creationId xmlns:p14="http://schemas.microsoft.com/office/powerpoint/2010/main" val="152727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2 - Data Management &amp; Variable Engineering</a:t>
            </a:r>
            <a:endParaRPr lang="en-GB" dirty="0"/>
          </a:p>
        </p:txBody>
      </p:sp>
      <p:sp>
        <p:nvSpPr>
          <p:cNvPr id="7" name="Rectangle 3">
            <a:extLst>
              <a:ext uri="{FF2B5EF4-FFF2-40B4-BE49-F238E27FC236}">
                <a16:creationId xmlns:a16="http://schemas.microsoft.com/office/drawing/2014/main" id="{B47A5255-13CB-46F0-A889-D1158A917A3A}"/>
              </a:ext>
            </a:extLst>
          </p:cNvPr>
          <p:cNvSpPr txBox="1">
            <a:spLocks noChangeArrowheads="1"/>
          </p:cNvSpPr>
          <p:nvPr/>
        </p:nvSpPr>
        <p:spPr>
          <a:xfrm>
            <a:off x="748052" y="1376038"/>
            <a:ext cx="8793162" cy="464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dirty="0">
                <a:latin typeface="Dubai" panose="020B0503030403030204" pitchFamily="34" charset="-78"/>
                <a:cs typeface="Dubai" panose="020B0503030403030204" pitchFamily="34" charset="-78"/>
              </a:rPr>
              <a:t>Using PostgreSQL database engine from previous exercise and data set from stage schema, you need to identify top 10 countries with best recovery rate where recovery rate is a last 7 days decline of total active cases    </a:t>
            </a:r>
          </a:p>
          <a:p>
            <a:pPr marL="0" indent="0">
              <a:buFont typeface="Times" panose="02020603050405020304" pitchFamily="18" charset="0"/>
              <a:buNone/>
              <a:defRPr/>
            </a:pPr>
            <a:endParaRPr lang="en-US" sz="1800" dirty="0">
              <a:latin typeface="Dubai" panose="020B0503030403030204" pitchFamily="34" charset="-78"/>
              <a:cs typeface="Dubai" panose="020B0503030403030204" pitchFamily="34" charset="-78"/>
            </a:endParaRPr>
          </a:p>
          <a:p>
            <a:pPr marL="0" indent="0">
              <a:buFont typeface="Times" panose="02020603050405020304" pitchFamily="18" charset="0"/>
              <a:buNone/>
              <a:defRPr/>
            </a:pPr>
            <a:endParaRPr lang="en-US" sz="1800" b="1" dirty="0">
              <a:latin typeface="Dubai" panose="020B0503030403030204" pitchFamily="34" charset="-78"/>
              <a:cs typeface="Dubai" panose="020B0503030403030204" pitchFamily="34" charset="-78"/>
            </a:endParaRPr>
          </a:p>
          <a:p>
            <a:pPr>
              <a:defRPr/>
            </a:pPr>
            <a:r>
              <a:rPr lang="en-US" sz="1800" dirty="0">
                <a:latin typeface="Dubai" panose="020B0503030403030204" pitchFamily="34" charset="-78"/>
                <a:cs typeface="Dubai" panose="020B0503030403030204" pitchFamily="34" charset="-78"/>
              </a:rPr>
              <a:t>For each of the 10 countries identified in previous step, provide following information as of today</a:t>
            </a:r>
          </a:p>
          <a:p>
            <a:pPr marL="0" indent="0">
              <a:buNone/>
              <a:defRPr/>
            </a:pPr>
            <a:endParaRPr lang="en-US" sz="1800" dirty="0">
              <a:latin typeface="Dubai" panose="020B0503030403030204" pitchFamily="34" charset="-78"/>
              <a:cs typeface="Dubai" panose="020B0503030403030204" pitchFamily="34" charset="-78"/>
            </a:endParaRPr>
          </a:p>
          <a:p>
            <a:pPr marL="0" indent="0">
              <a:buNone/>
              <a:defRPr/>
            </a:pPr>
            <a:endParaRPr lang="en-US" sz="1800" dirty="0">
              <a:latin typeface="Dubai" panose="020B0503030403030204" pitchFamily="34" charset="-78"/>
              <a:cs typeface="Dubai" panose="020B0503030403030204" pitchFamily="34" charset="-78"/>
            </a:endParaRPr>
          </a:p>
          <a:p>
            <a:pPr>
              <a:buFont typeface="+mj-lt"/>
              <a:buAutoNum type="arabicPeriod"/>
              <a:defRPr/>
            </a:pPr>
            <a:endParaRPr lang="en-US" sz="1800" dirty="0">
              <a:latin typeface="Dubai" panose="020B0503030403030204" pitchFamily="34" charset="-78"/>
              <a:cs typeface="Dubai" panose="020B0503030403030204" pitchFamily="34" charset="-78"/>
            </a:endParaRPr>
          </a:p>
          <a:p>
            <a:pPr>
              <a:buFont typeface="+mj-lt"/>
              <a:buAutoNum type="arabicPeriod"/>
              <a:defRPr/>
            </a:pPr>
            <a:endParaRPr lang="en-US" sz="1800" dirty="0">
              <a:latin typeface="Dubai" panose="020B0503030403030204" pitchFamily="34" charset="-78"/>
              <a:cs typeface="Dubai" panose="020B0503030403030204" pitchFamily="34" charset="-78"/>
            </a:endParaRPr>
          </a:p>
          <a:p>
            <a:pPr>
              <a:buFont typeface="+mj-lt"/>
              <a:buAutoNum type="arabicPeriod"/>
              <a:defRPr/>
            </a:pPr>
            <a:endParaRPr lang="en-US" sz="1800" dirty="0">
              <a:latin typeface="Dubai" panose="020B0503030403030204" pitchFamily="34" charset="-78"/>
              <a:cs typeface="Dubai" panose="020B0503030403030204" pitchFamily="34" charset="-78"/>
            </a:endParaRPr>
          </a:p>
          <a:p>
            <a:pPr marL="0" indent="0">
              <a:buNone/>
              <a:defRPr/>
            </a:pPr>
            <a:endParaRPr lang="en-US" sz="1800" dirty="0">
              <a:latin typeface="Dubai" panose="020B0503030403030204" pitchFamily="34" charset="-78"/>
              <a:cs typeface="Dubai" panose="020B0503030403030204" pitchFamily="34" charset="-78"/>
            </a:endParaRPr>
          </a:p>
          <a:p>
            <a:pPr>
              <a:defRPr/>
            </a:pPr>
            <a:r>
              <a:rPr lang="en-US" sz="1800" dirty="0">
                <a:latin typeface="Dubai" panose="020B0503030403030204" pitchFamily="34" charset="-78"/>
                <a:cs typeface="Dubai" panose="020B0503030403030204" pitchFamily="34" charset="-78"/>
              </a:rPr>
              <a:t>Provide queries used to calculate required KPIs (in text format)</a:t>
            </a:r>
          </a:p>
        </p:txBody>
      </p:sp>
      <p:graphicFrame>
        <p:nvGraphicFramePr>
          <p:cNvPr id="2" name="Table 1">
            <a:extLst>
              <a:ext uri="{FF2B5EF4-FFF2-40B4-BE49-F238E27FC236}">
                <a16:creationId xmlns:a16="http://schemas.microsoft.com/office/drawing/2014/main" id="{70D24CB4-89B5-46E5-B756-F6DAB47E562A}"/>
              </a:ext>
            </a:extLst>
          </p:cNvPr>
          <p:cNvGraphicFramePr>
            <a:graphicFrameLocks noGrp="1"/>
          </p:cNvGraphicFramePr>
          <p:nvPr>
            <p:extLst>
              <p:ext uri="{D42A27DB-BD31-4B8C-83A1-F6EECF244321}">
                <p14:modId xmlns:p14="http://schemas.microsoft.com/office/powerpoint/2010/main" val="29383817"/>
              </p:ext>
            </p:extLst>
          </p:nvPr>
        </p:nvGraphicFramePr>
        <p:xfrm>
          <a:off x="1212134" y="3700138"/>
          <a:ext cx="5791200" cy="1280160"/>
        </p:xfrm>
        <a:graphic>
          <a:graphicData uri="http://schemas.openxmlformats.org/drawingml/2006/table">
            <a:tbl>
              <a:tblPr/>
              <a:tblGrid>
                <a:gridCol w="1765300">
                  <a:extLst>
                    <a:ext uri="{9D8B030D-6E8A-4147-A177-3AD203B41FA5}">
                      <a16:colId xmlns:a16="http://schemas.microsoft.com/office/drawing/2014/main" val="107054423"/>
                    </a:ext>
                  </a:extLst>
                </a:gridCol>
                <a:gridCol w="4025900">
                  <a:extLst>
                    <a:ext uri="{9D8B030D-6E8A-4147-A177-3AD203B41FA5}">
                      <a16:colId xmlns:a16="http://schemas.microsoft.com/office/drawing/2014/main" val="2168220413"/>
                    </a:ext>
                  </a:extLst>
                </a:gridCol>
              </a:tblGrid>
              <a:tr h="182880">
                <a:tc>
                  <a:txBody>
                    <a:bodyPr/>
                    <a:lstStyle/>
                    <a:p>
                      <a:pPr algn="l" fontAlgn="b"/>
                      <a:r>
                        <a:rPr lang="en-US" sz="1100" b="1" i="0" u="none" strike="noStrike">
                          <a:solidFill>
                            <a:srgbClr val="000000"/>
                          </a:solidFill>
                          <a:effectLst/>
                          <a:latin typeface="Calibri" panose="020F0502020204030204" pitchFamily="34" charset="0"/>
                        </a:rPr>
                        <a:t>peak_date</a:t>
                      </a:r>
                    </a:p>
                  </a:txBody>
                  <a:tcPr marL="7620" marR="7620" marT="7620" marB="0" anchor="b">
                    <a:lnL>
                      <a:noFill/>
                    </a:lnL>
                    <a:lnR>
                      <a:noFill/>
                    </a:lnR>
                    <a:lnT>
                      <a:noFill/>
                    </a:lnT>
                    <a:lnB>
                      <a:noFill/>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date when peak happened (maximum number of active cases)</a:t>
                      </a:r>
                    </a:p>
                  </a:txBody>
                  <a:tcPr marL="7620" marR="7620" marT="7620" marB="0" anchor="b">
                    <a:lnL>
                      <a:noFill/>
                    </a:lnL>
                    <a:lnR>
                      <a:noFill/>
                    </a:lnR>
                    <a:lnT>
                      <a:noFill/>
                    </a:lnT>
                    <a:lnB>
                      <a:noFill/>
                    </a:lnB>
                  </a:tcPr>
                </a:tc>
                <a:extLst>
                  <a:ext uri="{0D108BD9-81ED-4DB2-BD59-A6C34878D82A}">
                    <a16:rowId xmlns:a16="http://schemas.microsoft.com/office/drawing/2014/main" val="2237667450"/>
                  </a:ext>
                </a:extLst>
              </a:tr>
              <a:tr h="182880">
                <a:tc>
                  <a:txBody>
                    <a:bodyPr/>
                    <a:lstStyle/>
                    <a:p>
                      <a:pPr algn="l" fontAlgn="b"/>
                      <a:r>
                        <a:rPr lang="en-US" sz="1100" b="1" i="0" u="none" strike="noStrike">
                          <a:solidFill>
                            <a:srgbClr val="000000"/>
                          </a:solidFill>
                          <a:effectLst/>
                          <a:latin typeface="Calibri" panose="020F0502020204030204" pitchFamily="34" charset="0"/>
                        </a:rPr>
                        <a:t>peak_active</a:t>
                      </a:r>
                    </a:p>
                  </a:txBody>
                  <a:tcPr marL="7620" marR="7620" marT="7620" marB="0" anchor="b">
                    <a:lnL>
                      <a:noFill/>
                    </a:lnL>
                    <a:lnR>
                      <a:noFill/>
                    </a:lnR>
                    <a:lnT>
                      <a:noFill/>
                    </a:lnT>
                    <a:lnB>
                      <a:noFill/>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number of active cases at peak</a:t>
                      </a:r>
                    </a:p>
                  </a:txBody>
                  <a:tcPr marL="7620" marR="7620" marT="7620" marB="0" anchor="b">
                    <a:lnL>
                      <a:noFill/>
                    </a:lnL>
                    <a:lnR>
                      <a:noFill/>
                    </a:lnR>
                    <a:lnT>
                      <a:noFill/>
                    </a:lnT>
                    <a:lnB>
                      <a:noFill/>
                    </a:lnB>
                  </a:tcPr>
                </a:tc>
                <a:extLst>
                  <a:ext uri="{0D108BD9-81ED-4DB2-BD59-A6C34878D82A}">
                    <a16:rowId xmlns:a16="http://schemas.microsoft.com/office/drawing/2014/main" val="2305772025"/>
                  </a:ext>
                </a:extLst>
              </a:tr>
              <a:tr h="182880">
                <a:tc>
                  <a:txBody>
                    <a:bodyPr/>
                    <a:lstStyle/>
                    <a:p>
                      <a:pPr algn="l" fontAlgn="b"/>
                      <a:r>
                        <a:rPr lang="en-US" sz="1100" b="1" i="0" u="none" strike="noStrike">
                          <a:solidFill>
                            <a:srgbClr val="000000"/>
                          </a:solidFill>
                          <a:effectLst/>
                          <a:latin typeface="Calibri" panose="020F0502020204030204" pitchFamily="34" charset="0"/>
                        </a:rPr>
                        <a:t>cases</a:t>
                      </a:r>
                    </a:p>
                  </a:txBody>
                  <a:tcPr marL="7620" marR="7620" marT="7620" marB="0" anchor="b">
                    <a:lnL>
                      <a:noFill/>
                    </a:lnL>
                    <a:lnR>
                      <a:noFill/>
                    </a:lnR>
                    <a:lnT>
                      <a:noFill/>
                    </a:lnT>
                    <a:lnB>
                      <a:noFill/>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number of total reported cases (as of today)</a:t>
                      </a:r>
                    </a:p>
                  </a:txBody>
                  <a:tcPr marL="7620" marR="7620" marT="7620" marB="0" anchor="b">
                    <a:lnL>
                      <a:noFill/>
                    </a:lnL>
                    <a:lnR>
                      <a:noFill/>
                    </a:lnR>
                    <a:lnT>
                      <a:noFill/>
                    </a:lnT>
                    <a:lnB>
                      <a:noFill/>
                    </a:lnB>
                  </a:tcPr>
                </a:tc>
                <a:extLst>
                  <a:ext uri="{0D108BD9-81ED-4DB2-BD59-A6C34878D82A}">
                    <a16:rowId xmlns:a16="http://schemas.microsoft.com/office/drawing/2014/main" val="1195342708"/>
                  </a:ext>
                </a:extLst>
              </a:tr>
              <a:tr h="182880">
                <a:tc>
                  <a:txBody>
                    <a:bodyPr/>
                    <a:lstStyle/>
                    <a:p>
                      <a:pPr algn="l" fontAlgn="b"/>
                      <a:r>
                        <a:rPr lang="en-US" sz="1100" b="1" i="0" u="none" strike="noStrike" dirty="0">
                          <a:solidFill>
                            <a:srgbClr val="000000"/>
                          </a:solidFill>
                          <a:effectLst/>
                          <a:latin typeface="Calibri" panose="020F0502020204030204" pitchFamily="34" charset="0"/>
                        </a:rPr>
                        <a:t>active</a:t>
                      </a:r>
                    </a:p>
                  </a:txBody>
                  <a:tcPr marL="7620" marR="7620" marT="7620" marB="0" anchor="b">
                    <a:lnL>
                      <a:noFill/>
                    </a:lnL>
                    <a:lnR>
                      <a:noFill/>
                    </a:lnR>
                    <a:lnT>
                      <a:noFill/>
                    </a:lnT>
                    <a:lnB>
                      <a:noFill/>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number of active cases (as of today)</a:t>
                      </a:r>
                    </a:p>
                  </a:txBody>
                  <a:tcPr marL="7620" marR="7620" marT="7620" marB="0" anchor="b">
                    <a:lnL>
                      <a:noFill/>
                    </a:lnL>
                    <a:lnR>
                      <a:noFill/>
                    </a:lnR>
                    <a:lnT>
                      <a:noFill/>
                    </a:lnT>
                    <a:lnB>
                      <a:noFill/>
                    </a:lnB>
                  </a:tcPr>
                </a:tc>
                <a:extLst>
                  <a:ext uri="{0D108BD9-81ED-4DB2-BD59-A6C34878D82A}">
                    <a16:rowId xmlns:a16="http://schemas.microsoft.com/office/drawing/2014/main" val="2962042113"/>
                  </a:ext>
                </a:extLst>
              </a:tr>
              <a:tr h="182880">
                <a:tc>
                  <a:txBody>
                    <a:bodyPr/>
                    <a:lstStyle/>
                    <a:p>
                      <a:pPr algn="l" fontAlgn="b"/>
                      <a:r>
                        <a:rPr lang="en-US" sz="1100" b="1" i="0" u="none" strike="noStrike">
                          <a:solidFill>
                            <a:srgbClr val="000000"/>
                          </a:solidFill>
                          <a:effectLst/>
                          <a:latin typeface="Calibri" panose="020F0502020204030204" pitchFamily="34" charset="0"/>
                        </a:rPr>
                        <a:t>recovered</a:t>
                      </a:r>
                    </a:p>
                  </a:txBody>
                  <a:tcPr marL="7620" marR="7620" marT="7620" marB="0" anchor="b">
                    <a:lnL>
                      <a:noFill/>
                    </a:lnL>
                    <a:lnR>
                      <a:noFill/>
                    </a:lnR>
                    <a:lnT>
                      <a:noFill/>
                    </a:lnT>
                    <a:lnB>
                      <a:noFill/>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number of patients recovered (as of today)</a:t>
                      </a:r>
                    </a:p>
                  </a:txBody>
                  <a:tcPr marL="7620" marR="7620" marT="7620" marB="0" anchor="b">
                    <a:lnL>
                      <a:noFill/>
                    </a:lnL>
                    <a:lnR>
                      <a:noFill/>
                    </a:lnR>
                    <a:lnT>
                      <a:noFill/>
                    </a:lnT>
                    <a:lnB>
                      <a:noFill/>
                    </a:lnB>
                  </a:tcPr>
                </a:tc>
                <a:extLst>
                  <a:ext uri="{0D108BD9-81ED-4DB2-BD59-A6C34878D82A}">
                    <a16:rowId xmlns:a16="http://schemas.microsoft.com/office/drawing/2014/main" val="1353960822"/>
                  </a:ext>
                </a:extLst>
              </a:tr>
              <a:tr h="182880">
                <a:tc>
                  <a:txBody>
                    <a:bodyPr/>
                    <a:lstStyle/>
                    <a:p>
                      <a:pPr algn="l" fontAlgn="b"/>
                      <a:r>
                        <a:rPr lang="en-US" sz="1100" b="1" i="0" u="none" strike="noStrike">
                          <a:solidFill>
                            <a:srgbClr val="000000"/>
                          </a:solidFill>
                          <a:effectLst/>
                          <a:latin typeface="Calibri" panose="020F0502020204030204" pitchFamily="34" charset="0"/>
                        </a:rPr>
                        <a:t>deaths</a:t>
                      </a:r>
                    </a:p>
                  </a:txBody>
                  <a:tcPr marL="7620" marR="7620" marT="7620" marB="0" anchor="b">
                    <a:lnL>
                      <a:noFill/>
                    </a:lnL>
                    <a:lnR>
                      <a:noFill/>
                    </a:lnR>
                    <a:lnT>
                      <a:noFill/>
                    </a:lnT>
                    <a:lnB>
                      <a:noFill/>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number of patients died (as of today)</a:t>
                      </a:r>
                    </a:p>
                  </a:txBody>
                  <a:tcPr marL="7620" marR="7620" marT="7620" marB="0" anchor="b">
                    <a:lnL>
                      <a:noFill/>
                    </a:lnL>
                    <a:lnR>
                      <a:noFill/>
                    </a:lnR>
                    <a:lnT>
                      <a:noFill/>
                    </a:lnT>
                    <a:lnB>
                      <a:noFill/>
                    </a:lnB>
                  </a:tcPr>
                </a:tc>
                <a:extLst>
                  <a:ext uri="{0D108BD9-81ED-4DB2-BD59-A6C34878D82A}">
                    <a16:rowId xmlns:a16="http://schemas.microsoft.com/office/drawing/2014/main" val="1183906463"/>
                  </a:ext>
                </a:extLst>
              </a:tr>
              <a:tr h="182880">
                <a:tc>
                  <a:txBody>
                    <a:bodyPr/>
                    <a:lstStyle/>
                    <a:p>
                      <a:pPr algn="l" fontAlgn="b"/>
                      <a:r>
                        <a:rPr lang="en-US" sz="1100" b="1" i="0" u="none" strike="noStrike">
                          <a:solidFill>
                            <a:srgbClr val="000000"/>
                          </a:solidFill>
                          <a:effectLst/>
                          <a:latin typeface="Calibri" panose="020F0502020204030204" pitchFamily="34" charset="0"/>
                        </a:rPr>
                        <a:t>gross_adds</a:t>
                      </a:r>
                    </a:p>
                  </a:txBody>
                  <a:tcPr marL="7620" marR="7620" marT="7620" marB="0" anchor="b">
                    <a:lnL>
                      <a:noFill/>
                    </a:lnL>
                    <a:lnR>
                      <a:noFill/>
                    </a:lnR>
                    <a:lnT>
                      <a:noFill/>
                    </a:lnT>
                    <a:lnB>
                      <a:noFill/>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number of reported cases from day before</a:t>
                      </a:r>
                    </a:p>
                  </a:txBody>
                  <a:tcPr marL="7620" marR="7620" marT="7620" marB="0" anchor="b">
                    <a:lnL>
                      <a:noFill/>
                    </a:lnL>
                    <a:lnR>
                      <a:noFill/>
                    </a:lnR>
                    <a:lnT>
                      <a:noFill/>
                    </a:lnT>
                    <a:lnB>
                      <a:noFill/>
                    </a:lnB>
                  </a:tcPr>
                </a:tc>
                <a:extLst>
                  <a:ext uri="{0D108BD9-81ED-4DB2-BD59-A6C34878D82A}">
                    <a16:rowId xmlns:a16="http://schemas.microsoft.com/office/drawing/2014/main" val="2640148809"/>
                  </a:ext>
                </a:extLst>
              </a:tr>
            </a:tbl>
          </a:graphicData>
        </a:graphic>
      </p:graphicFrame>
    </p:spTree>
    <p:extLst>
      <p:ext uri="{BB962C8B-B14F-4D97-AF65-F5344CB8AC3E}">
        <p14:creationId xmlns:p14="http://schemas.microsoft.com/office/powerpoint/2010/main" val="99361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2 – Answer Sheet</a:t>
            </a:r>
            <a:endParaRPr lang="en-GB" dirty="0"/>
          </a:p>
        </p:txBody>
      </p:sp>
      <p:sp>
        <p:nvSpPr>
          <p:cNvPr id="3" name="TextBox 2">
            <a:extLst>
              <a:ext uri="{FF2B5EF4-FFF2-40B4-BE49-F238E27FC236}">
                <a16:creationId xmlns:a16="http://schemas.microsoft.com/office/drawing/2014/main" id="{5EBF05A3-7451-402A-BE79-BC54AE5AE3B9}"/>
              </a:ext>
            </a:extLst>
          </p:cNvPr>
          <p:cNvSpPr txBox="1"/>
          <p:nvPr/>
        </p:nvSpPr>
        <p:spPr>
          <a:xfrm>
            <a:off x="361742" y="1380523"/>
            <a:ext cx="1262782" cy="369332"/>
          </a:xfrm>
          <a:prstGeom prst="rect">
            <a:avLst/>
          </a:prstGeom>
          <a:noFill/>
        </p:spPr>
        <p:txBody>
          <a:bodyPr wrap="none" rtlCol="0">
            <a:spAutoFit/>
          </a:bodyPr>
          <a:lstStyle/>
          <a:p>
            <a:r>
              <a:rPr lang="en-US" dirty="0">
                <a:latin typeface="Dubai" panose="020B0503030403030204" pitchFamily="34" charset="-78"/>
                <a:cs typeface="Dubai" panose="020B0503030403030204" pitchFamily="34" charset="-78"/>
              </a:rPr>
              <a:t>SQL Query:</a:t>
            </a:r>
          </a:p>
        </p:txBody>
      </p:sp>
      <p:sp>
        <p:nvSpPr>
          <p:cNvPr id="6" name="Rectangle 5">
            <a:extLst>
              <a:ext uri="{FF2B5EF4-FFF2-40B4-BE49-F238E27FC236}">
                <a16:creationId xmlns:a16="http://schemas.microsoft.com/office/drawing/2014/main" id="{530695DF-6FB3-4C4F-8534-E56330674D3D}"/>
              </a:ext>
            </a:extLst>
          </p:cNvPr>
          <p:cNvSpPr/>
          <p:nvPr/>
        </p:nvSpPr>
        <p:spPr>
          <a:xfrm>
            <a:off x="361742" y="1921164"/>
            <a:ext cx="11534694" cy="436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199CCD-4848-402B-8A7F-909B8E6C5FC4}"/>
              </a:ext>
            </a:extLst>
          </p:cNvPr>
          <p:cNvSpPr txBox="1"/>
          <p:nvPr/>
        </p:nvSpPr>
        <p:spPr>
          <a:xfrm>
            <a:off x="480496" y="2212738"/>
            <a:ext cx="11534694" cy="3785652"/>
          </a:xfrm>
          <a:prstGeom prst="rect">
            <a:avLst/>
          </a:prstGeom>
          <a:noFill/>
        </p:spPr>
        <p:txBody>
          <a:bodyPr wrap="square">
            <a:spAutoFit/>
          </a:bodyPr>
          <a:lstStyle/>
          <a:p>
            <a:r>
              <a:rPr lang="LID4096" sz="1200" dirty="0"/>
              <a:t>CREATE TEMP TABLE tbl_CHK AS</a:t>
            </a:r>
          </a:p>
          <a:p>
            <a:r>
              <a:rPr lang="LID4096" sz="1200" dirty="0"/>
              <a:t>select * from(</a:t>
            </a:r>
          </a:p>
          <a:p>
            <a:r>
              <a:rPr lang="LID4096" sz="1200" dirty="0"/>
              <a:t>SELECT *,case when </a:t>
            </a:r>
          </a:p>
          <a:p>
            <a:r>
              <a:rPr lang="LID4096" sz="1200" dirty="0"/>
              <a:t>	(select max(recovered) from table19covid where </a:t>
            </a:r>
          </a:p>
          <a:p>
            <a:r>
              <a:rPr lang="LID4096" sz="1200" dirty="0"/>
              <a:t>					 country_region = A.country_region and </a:t>
            </a:r>
          </a:p>
          <a:p>
            <a:r>
              <a:rPr lang="LID4096" sz="1200" dirty="0"/>
              <a:t>					DATE = A.DATE) &gt;</a:t>
            </a:r>
          </a:p>
          <a:p>
            <a:r>
              <a:rPr lang="LID4096" sz="1200" dirty="0"/>
              <a:t>					(select max(recovered) from table19covid where </a:t>
            </a:r>
          </a:p>
          <a:p>
            <a:r>
              <a:rPr lang="LID4096" sz="1200" dirty="0"/>
              <a:t>					 country_region = A.country_region and </a:t>
            </a:r>
          </a:p>
          <a:p>
            <a:r>
              <a:rPr lang="LID4096" sz="1200" dirty="0"/>
              <a:t>					DATE = A.DATE-1) then 'true' else 'false' end chk,</a:t>
            </a:r>
          </a:p>
          <a:p>
            <a:r>
              <a:rPr lang="LID4096" sz="1200" dirty="0"/>
              <a:t>	(select max(recovered) from table19covid where </a:t>
            </a:r>
          </a:p>
          <a:p>
            <a:r>
              <a:rPr lang="LID4096" sz="1200" dirty="0"/>
              <a:t>					 country_region = A.country_region and </a:t>
            </a:r>
          </a:p>
          <a:p>
            <a:r>
              <a:rPr lang="LID4096" sz="1200" dirty="0"/>
              <a:t>					DATE = A.DATE) -</a:t>
            </a:r>
          </a:p>
          <a:p>
            <a:r>
              <a:rPr lang="LID4096" sz="1200" dirty="0"/>
              <a:t>					(select max(recovered) from table19covid where </a:t>
            </a:r>
          </a:p>
          <a:p>
            <a:r>
              <a:rPr lang="LID4096" sz="1200" dirty="0"/>
              <a:t>					 country_region = A.country_region and </a:t>
            </a:r>
          </a:p>
          <a:p>
            <a:r>
              <a:rPr lang="LID4096" sz="1200" dirty="0"/>
              <a:t>					DATE = A.DATE-1) deff</a:t>
            </a:r>
          </a:p>
          <a:p>
            <a:r>
              <a:rPr lang="LID4096" sz="1200" dirty="0"/>
              <a:t>	</a:t>
            </a:r>
          </a:p>
          <a:p>
            <a:r>
              <a:rPr lang="LID4096" sz="1200" dirty="0"/>
              <a:t>from</a:t>
            </a:r>
          </a:p>
          <a:p>
            <a:r>
              <a:rPr lang="LID4096" sz="1200" dirty="0"/>
              <a:t>(SELECT country_region,recovered,DATE FROM public.table19covid</a:t>
            </a:r>
          </a:p>
          <a:p>
            <a:r>
              <a:rPr lang="LID4096" sz="1200" dirty="0"/>
              <a:t>WHERE DATE BETWEEN (SELECT MAX(DATE)-6 FROM table19covid) AND (SELECT MAX(DATE) FROM table19covid)</a:t>
            </a:r>
          </a:p>
          <a:p>
            <a:r>
              <a:rPr lang="LID4096" sz="1200" dirty="0"/>
              <a:t>AND recovered IS NOT NULL ) A )AA</a:t>
            </a:r>
          </a:p>
        </p:txBody>
      </p:sp>
    </p:spTree>
    <p:extLst>
      <p:ext uri="{BB962C8B-B14F-4D97-AF65-F5344CB8AC3E}">
        <p14:creationId xmlns:p14="http://schemas.microsoft.com/office/powerpoint/2010/main" val="262294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2 – Answer Sheet</a:t>
            </a:r>
            <a:endParaRPr lang="en-GB" dirty="0"/>
          </a:p>
        </p:txBody>
      </p:sp>
      <p:sp>
        <p:nvSpPr>
          <p:cNvPr id="3" name="TextBox 2">
            <a:extLst>
              <a:ext uri="{FF2B5EF4-FFF2-40B4-BE49-F238E27FC236}">
                <a16:creationId xmlns:a16="http://schemas.microsoft.com/office/drawing/2014/main" id="{5EBF05A3-7451-402A-BE79-BC54AE5AE3B9}"/>
              </a:ext>
            </a:extLst>
          </p:cNvPr>
          <p:cNvSpPr txBox="1"/>
          <p:nvPr/>
        </p:nvSpPr>
        <p:spPr>
          <a:xfrm>
            <a:off x="361742" y="1380523"/>
            <a:ext cx="1934184" cy="369332"/>
          </a:xfrm>
          <a:prstGeom prst="rect">
            <a:avLst/>
          </a:prstGeom>
          <a:noFill/>
        </p:spPr>
        <p:txBody>
          <a:bodyPr wrap="none" rtlCol="0">
            <a:spAutoFit/>
          </a:bodyPr>
          <a:lstStyle/>
          <a:p>
            <a:r>
              <a:rPr lang="en-US" dirty="0">
                <a:latin typeface="Dubai" panose="020B0503030403030204" pitchFamily="34" charset="-78"/>
                <a:cs typeface="Dubai" panose="020B0503030403030204" pitchFamily="34" charset="-78"/>
              </a:rPr>
              <a:t>Result Set Output:</a:t>
            </a:r>
          </a:p>
        </p:txBody>
      </p:sp>
      <p:sp>
        <p:nvSpPr>
          <p:cNvPr id="6" name="Rectangle 5">
            <a:extLst>
              <a:ext uri="{FF2B5EF4-FFF2-40B4-BE49-F238E27FC236}">
                <a16:creationId xmlns:a16="http://schemas.microsoft.com/office/drawing/2014/main" id="{530695DF-6FB3-4C4F-8534-E56330674D3D}"/>
              </a:ext>
            </a:extLst>
          </p:cNvPr>
          <p:cNvSpPr/>
          <p:nvPr/>
        </p:nvSpPr>
        <p:spPr>
          <a:xfrm>
            <a:off x="361742" y="1921164"/>
            <a:ext cx="11534694" cy="436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able&#10;&#10;Description automatically generated">
            <a:extLst>
              <a:ext uri="{FF2B5EF4-FFF2-40B4-BE49-F238E27FC236}">
                <a16:creationId xmlns:a16="http://schemas.microsoft.com/office/drawing/2014/main" id="{FCB71A5D-0434-4B72-B2B0-03650F637585}"/>
              </a:ext>
            </a:extLst>
          </p:cNvPr>
          <p:cNvPicPr>
            <a:picLocks noChangeAspect="1"/>
          </p:cNvPicPr>
          <p:nvPr/>
        </p:nvPicPr>
        <p:blipFill>
          <a:blip r:embed="rId2"/>
          <a:stretch>
            <a:fillRect/>
          </a:stretch>
        </p:blipFill>
        <p:spPr>
          <a:xfrm>
            <a:off x="2948517" y="1749855"/>
            <a:ext cx="5753100" cy="4467225"/>
          </a:xfrm>
          <a:prstGeom prst="rect">
            <a:avLst/>
          </a:prstGeom>
        </p:spPr>
      </p:pic>
    </p:spTree>
    <p:extLst>
      <p:ext uri="{BB962C8B-B14F-4D97-AF65-F5344CB8AC3E}">
        <p14:creationId xmlns:p14="http://schemas.microsoft.com/office/powerpoint/2010/main" val="126443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9D64F-F979-4982-9324-488BB2012B66}"/>
              </a:ext>
            </a:extLst>
          </p:cNvPr>
          <p:cNvSpPr>
            <a:spLocks noGrp="1"/>
          </p:cNvSpPr>
          <p:nvPr>
            <p:ph type="title"/>
          </p:nvPr>
        </p:nvSpPr>
        <p:spPr>
          <a:xfrm>
            <a:off x="0" y="86890"/>
            <a:ext cx="8215469" cy="580328"/>
          </a:xfrm>
        </p:spPr>
        <p:txBody>
          <a:bodyPr anchor="ctr"/>
          <a:lstStyle/>
          <a:p>
            <a:r>
              <a:rPr lang="en-US" sz="2800" dirty="0"/>
              <a:t>Dubai Airports </a:t>
            </a:r>
            <a:endParaRPr lang="en-US" dirty="0"/>
          </a:p>
        </p:txBody>
      </p:sp>
      <p:sp>
        <p:nvSpPr>
          <p:cNvPr id="5" name="Text Placeholder 6">
            <a:extLst>
              <a:ext uri="{FF2B5EF4-FFF2-40B4-BE49-F238E27FC236}">
                <a16:creationId xmlns:a16="http://schemas.microsoft.com/office/drawing/2014/main" id="{948DA050-894D-4851-A662-6FED75C1F873}"/>
              </a:ext>
            </a:extLst>
          </p:cNvPr>
          <p:cNvSpPr>
            <a:spLocks noGrp="1"/>
          </p:cNvSpPr>
          <p:nvPr>
            <p:ph type="body" sz="quarter" idx="13"/>
          </p:nvPr>
        </p:nvSpPr>
        <p:spPr>
          <a:xfrm>
            <a:off x="1" y="720000"/>
            <a:ext cx="12183463" cy="432664"/>
          </a:xfrm>
        </p:spPr>
        <p:txBody>
          <a:bodyPr/>
          <a:lstStyle/>
          <a:p>
            <a:r>
              <a:rPr lang="en-US" sz="2400" dirty="0"/>
              <a:t>Exercise</a:t>
            </a:r>
            <a:r>
              <a:rPr lang="en-US" altLang="en-US" sz="2400" dirty="0"/>
              <a:t> 2 – Answer Sheet</a:t>
            </a:r>
            <a:endParaRPr lang="en-GB" dirty="0"/>
          </a:p>
        </p:txBody>
      </p:sp>
      <p:sp>
        <p:nvSpPr>
          <p:cNvPr id="3" name="TextBox 2">
            <a:extLst>
              <a:ext uri="{FF2B5EF4-FFF2-40B4-BE49-F238E27FC236}">
                <a16:creationId xmlns:a16="http://schemas.microsoft.com/office/drawing/2014/main" id="{5EBF05A3-7451-402A-BE79-BC54AE5AE3B9}"/>
              </a:ext>
            </a:extLst>
          </p:cNvPr>
          <p:cNvSpPr txBox="1"/>
          <p:nvPr/>
        </p:nvSpPr>
        <p:spPr>
          <a:xfrm>
            <a:off x="361742" y="1380523"/>
            <a:ext cx="1262782" cy="369332"/>
          </a:xfrm>
          <a:prstGeom prst="rect">
            <a:avLst/>
          </a:prstGeom>
          <a:noFill/>
        </p:spPr>
        <p:txBody>
          <a:bodyPr wrap="none" rtlCol="0">
            <a:spAutoFit/>
          </a:bodyPr>
          <a:lstStyle/>
          <a:p>
            <a:r>
              <a:rPr lang="en-US" dirty="0">
                <a:latin typeface="Dubai" panose="020B0503030403030204" pitchFamily="34" charset="-78"/>
                <a:cs typeface="Dubai" panose="020B0503030403030204" pitchFamily="34" charset="-78"/>
              </a:rPr>
              <a:t>SQL Query:</a:t>
            </a:r>
          </a:p>
        </p:txBody>
      </p:sp>
      <p:sp>
        <p:nvSpPr>
          <p:cNvPr id="6" name="Rectangle 5">
            <a:extLst>
              <a:ext uri="{FF2B5EF4-FFF2-40B4-BE49-F238E27FC236}">
                <a16:creationId xmlns:a16="http://schemas.microsoft.com/office/drawing/2014/main" id="{530695DF-6FB3-4C4F-8534-E56330674D3D}"/>
              </a:ext>
            </a:extLst>
          </p:cNvPr>
          <p:cNvSpPr/>
          <p:nvPr/>
        </p:nvSpPr>
        <p:spPr>
          <a:xfrm>
            <a:off x="361742" y="1921164"/>
            <a:ext cx="11534694" cy="436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199CCD-4848-402B-8A7F-909B8E6C5FC4}"/>
              </a:ext>
            </a:extLst>
          </p:cNvPr>
          <p:cNvSpPr txBox="1"/>
          <p:nvPr/>
        </p:nvSpPr>
        <p:spPr>
          <a:xfrm>
            <a:off x="539872" y="2518355"/>
            <a:ext cx="11534694" cy="2308324"/>
          </a:xfrm>
          <a:prstGeom prst="rect">
            <a:avLst/>
          </a:prstGeom>
          <a:noFill/>
        </p:spPr>
        <p:txBody>
          <a:bodyPr wrap="square">
            <a:spAutoFit/>
          </a:bodyPr>
          <a:lstStyle/>
          <a:p>
            <a:r>
              <a:rPr lang="en-US" sz="1600" dirty="0"/>
              <a:t>CREATE TEMP TABLE </a:t>
            </a:r>
            <a:r>
              <a:rPr lang="en-US" sz="1600" dirty="0" err="1"/>
              <a:t>my_country</a:t>
            </a:r>
            <a:r>
              <a:rPr lang="en-US" sz="1600" dirty="0"/>
              <a:t> AS</a:t>
            </a:r>
          </a:p>
          <a:p>
            <a:r>
              <a:rPr lang="en-US" sz="1600" dirty="0"/>
              <a:t>select </a:t>
            </a:r>
            <a:r>
              <a:rPr lang="en-US" sz="1600" dirty="0" err="1"/>
              <a:t>country_region</a:t>
            </a:r>
            <a:r>
              <a:rPr lang="en-US" sz="1600" dirty="0"/>
              <a:t> from(</a:t>
            </a:r>
          </a:p>
          <a:p>
            <a:r>
              <a:rPr lang="en-US" sz="1600" dirty="0"/>
              <a:t>select </a:t>
            </a:r>
            <a:r>
              <a:rPr lang="en-US" sz="1600" dirty="0" err="1"/>
              <a:t>country_region,deff</a:t>
            </a:r>
            <a:r>
              <a:rPr lang="en-US" sz="1600" dirty="0"/>
              <a:t> from </a:t>
            </a:r>
            <a:r>
              <a:rPr lang="en-US" sz="1600" dirty="0" err="1"/>
              <a:t>tbl_CHK</a:t>
            </a:r>
            <a:endParaRPr lang="en-US" sz="1600" dirty="0"/>
          </a:p>
          <a:p>
            <a:r>
              <a:rPr lang="en-US" sz="1600" dirty="0"/>
              <a:t>where </a:t>
            </a:r>
            <a:r>
              <a:rPr lang="en-US" sz="1600" dirty="0" err="1"/>
              <a:t>country_region</a:t>
            </a:r>
            <a:r>
              <a:rPr lang="en-US" sz="1600" dirty="0"/>
              <a:t> not in (</a:t>
            </a:r>
          </a:p>
          <a:p>
            <a:r>
              <a:rPr lang="en-US" sz="1600" dirty="0"/>
              <a:t>select </a:t>
            </a:r>
            <a:r>
              <a:rPr lang="en-US" sz="1600" dirty="0" err="1"/>
              <a:t>country_region</a:t>
            </a:r>
            <a:r>
              <a:rPr lang="en-US" sz="1600" dirty="0"/>
              <a:t> from </a:t>
            </a:r>
            <a:r>
              <a:rPr lang="en-US" sz="1600" dirty="0" err="1"/>
              <a:t>tbl_CHK</a:t>
            </a:r>
            <a:endParaRPr lang="en-US" sz="1600" dirty="0"/>
          </a:p>
          <a:p>
            <a:r>
              <a:rPr lang="en-US" sz="1600" dirty="0"/>
              <a:t>where </a:t>
            </a:r>
            <a:r>
              <a:rPr lang="en-US" sz="1600" dirty="0" err="1"/>
              <a:t>chk</a:t>
            </a:r>
            <a:r>
              <a:rPr lang="en-US" sz="1600" dirty="0"/>
              <a:t> = 'true'</a:t>
            </a:r>
          </a:p>
          <a:p>
            <a:r>
              <a:rPr lang="en-US" sz="1600" dirty="0"/>
              <a:t>group by </a:t>
            </a:r>
            <a:r>
              <a:rPr lang="en-US" sz="1600" dirty="0" err="1"/>
              <a:t>country_region</a:t>
            </a:r>
            <a:r>
              <a:rPr lang="en-US" sz="1600" dirty="0"/>
              <a:t>)</a:t>
            </a:r>
          </a:p>
          <a:p>
            <a:r>
              <a:rPr lang="en-US" sz="1600" dirty="0"/>
              <a:t>order by 2 )a</a:t>
            </a:r>
          </a:p>
          <a:p>
            <a:r>
              <a:rPr lang="en-US" sz="1600" dirty="0"/>
              <a:t>limit 10</a:t>
            </a:r>
          </a:p>
        </p:txBody>
      </p:sp>
    </p:spTree>
    <p:extLst>
      <p:ext uri="{BB962C8B-B14F-4D97-AF65-F5344CB8AC3E}">
        <p14:creationId xmlns:p14="http://schemas.microsoft.com/office/powerpoint/2010/main" val="38721431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00993B56356846B6BF84D660AE032C" ma:contentTypeVersion="1" ma:contentTypeDescription="Create a new document." ma:contentTypeScope="" ma:versionID="82ec7c24aeda6e2f05b8350854ce98bf">
  <xsd:schema xmlns:xsd="http://www.w3.org/2001/XMLSchema" xmlns:xs="http://www.w3.org/2001/XMLSchema" xmlns:p="http://schemas.microsoft.com/office/2006/metadata/properties" xmlns:ns2="5b71986b-4d6c-4585-ad02-d1383888cbd3" targetNamespace="http://schemas.microsoft.com/office/2006/metadata/properties" ma:root="true" ma:fieldsID="68befbabeb1533225d7ebb3ed45ed764" ns2:_="">
    <xsd:import namespace="5b71986b-4d6c-4585-ad02-d1383888cbd3"/>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71986b-4d6c-4585-ad02-d1383888cbd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628E92-E2A9-4042-968C-A6F06D7A5A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71986b-4d6c-4585-ad02-d1383888cb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A8A86D-0DA2-4486-944A-E082DCE32FC5}">
  <ds:schemaRefs>
    <ds:schemaRef ds:uri="http://schemas.microsoft.com/office/2006/metadata/properties"/>
    <ds:schemaRef ds:uri="http://purl.org/dc/terms/"/>
    <ds:schemaRef ds:uri="http://purl.org/dc/elements/1.1/"/>
    <ds:schemaRef ds:uri="5b71986b-4d6c-4585-ad02-d1383888cbd3"/>
    <ds:schemaRef ds:uri="http://schemas.microsoft.com/office/infopath/2007/PartnerControl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AD796538-E057-4C48-A4CE-07FA1FF829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159555</TotalTime>
  <Words>1480</Words>
  <Application>Microsoft Office PowerPoint</Application>
  <PresentationFormat>Widescreen</PresentationFormat>
  <Paragraphs>174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Dubai</vt:lpstr>
      <vt:lpstr>Dubai Bold</vt:lpstr>
      <vt:lpstr>Dubai Regular</vt:lpstr>
      <vt:lpstr>Times</vt:lpstr>
      <vt:lpstr>Office Theme</vt:lpstr>
      <vt:lpstr>Interview Exercises </vt:lpstr>
      <vt:lpstr>Dubai Airports</vt:lpstr>
      <vt:lpstr>Dubai Airports</vt:lpstr>
      <vt:lpstr>Dubai Airports </vt:lpstr>
      <vt:lpstr>Dubai Airports </vt:lpstr>
      <vt:lpstr>Dubai Airports </vt:lpstr>
      <vt:lpstr>Dubai Airports </vt:lpstr>
      <vt:lpstr>Dubai Airports </vt:lpstr>
      <vt:lpstr>Dubai Airports </vt:lpstr>
      <vt:lpstr>Dubai Airports </vt:lpstr>
      <vt:lpstr>Dubai Airports </vt:lpstr>
      <vt:lpstr>Dubai Airports </vt:lpstr>
      <vt:lpstr>Dubai Airports </vt:lpstr>
      <vt:lpstr>Dubai Airports </vt:lpstr>
      <vt:lpstr>Dubai Airports </vt:lpstr>
      <vt:lpstr>Dubai Airports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dc:creator>
  <cp:lastModifiedBy>arsalan mubeen</cp:lastModifiedBy>
  <cp:revision>1306</cp:revision>
  <dcterms:created xsi:type="dcterms:W3CDTF">2016-01-19T09:58:09Z</dcterms:created>
  <dcterms:modified xsi:type="dcterms:W3CDTF">2021-08-24T11:04:12Z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0x0101004F00993B56356846B6BF84D660AE032C</vt:lpwstr>
  </property>
  <property fmtid="{D5CDD505-2E9C-101B-9397-08002B2CF9AE}" pid="3" name="MSIP_Label_01ae7d4d-7142-4377-a3fc-57cbb0571d0e_Enabled">
    <vt:lpwstr>true</vt:lpwstr>
  </property>
  <property fmtid="{D5CDD505-2E9C-101B-9397-08002B2CF9AE}" pid="4" name="MSIP_Label_01ae7d4d-7142-4377-a3fc-57cbb0571d0e_SetDate">
    <vt:lpwstr>2021-08-23T04:50:04Z</vt:lpwstr>
  </property>
  <property fmtid="{D5CDD505-2E9C-101B-9397-08002B2CF9AE}" pid="5" name="MSIP_Label_01ae7d4d-7142-4377-a3fc-57cbb0571d0e_Method">
    <vt:lpwstr>Privileged</vt:lpwstr>
  </property>
  <property fmtid="{D5CDD505-2E9C-101B-9397-08002B2CF9AE}" pid="6" name="MSIP_Label_01ae7d4d-7142-4377-a3fc-57cbb0571d0e_Name">
    <vt:lpwstr>General Business Use</vt:lpwstr>
  </property>
  <property fmtid="{D5CDD505-2E9C-101B-9397-08002B2CF9AE}" pid="7" name="MSIP_Label_01ae7d4d-7142-4377-a3fc-57cbb0571d0e_SiteId">
    <vt:lpwstr>fc9737d7-0675-4ccd-af24-b45790ae0f11</vt:lpwstr>
  </property>
  <property fmtid="{D5CDD505-2E9C-101B-9397-08002B2CF9AE}" pid="8" name="MSIP_Label_01ae7d4d-7142-4377-a3fc-57cbb0571d0e_ActionId">
    <vt:lpwstr>2c5dcecd-cfb2-4f91-9421-2ada64c89d0e</vt:lpwstr>
  </property>
  <property fmtid="{D5CDD505-2E9C-101B-9397-08002B2CF9AE}" pid="9" name="MSIP_Label_01ae7d4d-7142-4377-a3fc-57cbb0571d0e_ContentBits">
    <vt:lpwstr>2</vt:lpwstr>
  </property>
</Properties>
</file>