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Josefin Sans"/>
      <p:regular r:id="rId47"/>
      <p:bold r:id="rId48"/>
      <p:italic r:id="rId49"/>
      <p:boldItalic r:id="rId50"/>
    </p:embeddedFont>
    <p:embeddedFont>
      <p:font typeface="Lalezar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F141AF-4431-4999-BBF3-6581612E58B3}">
  <a:tblStyle styleId="{DBF141AF-4431-4999-BBF3-6581612E58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JosefinSans-bold.fntdata"/><Relationship Id="rId47" Type="http://schemas.openxmlformats.org/officeDocument/2006/relationships/font" Target="fonts/JosefinSans-regular.fntdata"/><Relationship Id="rId49" Type="http://schemas.openxmlformats.org/officeDocument/2006/relationships/font" Target="fonts/Josefi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lezar-regular.fntdata"/><Relationship Id="rId50" Type="http://schemas.openxmlformats.org/officeDocument/2006/relationships/font" Target="fonts/Josefi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750c2952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750c2952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fe0bfe879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fe0bfe879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fe0bfe879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fe0bfe879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7290203084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7290203084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fe0bfe879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fe0bfe879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fe0bfe879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fe0bfe879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fe0bfe879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fe0bfe879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fe0bfe879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fe0bfe879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fe0bfe879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1fe0bfe879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fe0bfe879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fe0bfe879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fe0bfe879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fe0bfe879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290203084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290203084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fe0bfe879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fe0bfe879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fe0bfe879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fe0bfe879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fe0bfe879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fe0bfe879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fe0bfe879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1fe0bfe879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1fe0bfe879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1fe0bfe879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fe0bfe879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fe0bfe879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fe0bfe879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fe0bfe879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fe0bfe879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fe0bfe879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fe0bfe879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fe0bfe879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fe0bfe879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fe0bfe879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737b5efd7a_0_26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737b5efd7a_0_26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fe0bfe879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1fe0bfe879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fe0bfe879d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fe0bfe879d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fe0bfe879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1fe0bfe879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737b5efd7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737b5efd7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fe0bfe879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1fe0bfe879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737b5efd7a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737b5efd7a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737b5efd7a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737b5efd7a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737b5efd7a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737b5efd7a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729020308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729020308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737b5efd7a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737b5efd7a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fe0bfe87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fe0bfe87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737b5efd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737b5efd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1fe0bfe879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1fe0bfe879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37b5efd7a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37b5efd7a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200200" y="2981995"/>
            <a:ext cx="3921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63707" y="3567970"/>
            <a:ext cx="29940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666000" y="-606990"/>
            <a:ext cx="6844138" cy="6498013"/>
            <a:chOff x="-1498057" y="-545690"/>
            <a:chExt cx="6844138" cy="649801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1498057" y="-545690"/>
              <a:ext cx="6844138" cy="6498013"/>
              <a:chOff x="1046100" y="238125"/>
              <a:chExt cx="5491125" cy="52134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592750" y="4663850"/>
                <a:ext cx="502150" cy="519625"/>
              </a:xfrm>
              <a:custGeom>
                <a:rect b="b" l="l" r="r" t="t"/>
                <a:pathLst>
                  <a:path extrusionOk="0" h="20785" w="20086">
                    <a:moveTo>
                      <a:pt x="7162" y="3284"/>
                    </a:moveTo>
                    <a:lnTo>
                      <a:pt x="17012" y="13309"/>
                    </a:lnTo>
                    <a:lnTo>
                      <a:pt x="12960" y="17640"/>
                    </a:lnTo>
                    <a:lnTo>
                      <a:pt x="3075" y="8035"/>
                    </a:lnTo>
                    <a:lnTo>
                      <a:pt x="7162" y="3284"/>
                    </a:lnTo>
                    <a:close/>
                    <a:moveTo>
                      <a:pt x="7022" y="0"/>
                    </a:moveTo>
                    <a:lnTo>
                      <a:pt x="1" y="8174"/>
                    </a:lnTo>
                    <a:lnTo>
                      <a:pt x="13065" y="20784"/>
                    </a:lnTo>
                    <a:lnTo>
                      <a:pt x="20086" y="13274"/>
                    </a:lnTo>
                    <a:lnTo>
                      <a:pt x="7022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788925" y="4263025"/>
                <a:ext cx="776350" cy="771975"/>
              </a:xfrm>
              <a:custGeom>
                <a:rect b="b" l="l" r="r" t="t"/>
                <a:pathLst>
                  <a:path extrusionOk="0" h="30879" w="31054">
                    <a:moveTo>
                      <a:pt x="7650" y="3109"/>
                    </a:moveTo>
                    <a:lnTo>
                      <a:pt x="18793" y="14252"/>
                    </a:lnTo>
                    <a:lnTo>
                      <a:pt x="23928" y="9082"/>
                    </a:lnTo>
                    <a:lnTo>
                      <a:pt x="27875" y="12890"/>
                    </a:lnTo>
                    <a:lnTo>
                      <a:pt x="12750" y="27770"/>
                    </a:lnTo>
                    <a:lnTo>
                      <a:pt x="3109" y="18234"/>
                    </a:lnTo>
                    <a:lnTo>
                      <a:pt x="8454" y="12680"/>
                    </a:lnTo>
                    <a:lnTo>
                      <a:pt x="3319" y="7161"/>
                    </a:lnTo>
                    <a:lnTo>
                      <a:pt x="7650" y="3109"/>
                    </a:lnTo>
                    <a:close/>
                    <a:moveTo>
                      <a:pt x="7685" y="0"/>
                    </a:moveTo>
                    <a:lnTo>
                      <a:pt x="175" y="7056"/>
                    </a:lnTo>
                    <a:lnTo>
                      <a:pt x="5415" y="12645"/>
                    </a:lnTo>
                    <a:lnTo>
                      <a:pt x="0" y="18234"/>
                    </a:lnTo>
                    <a:lnTo>
                      <a:pt x="12750" y="30879"/>
                    </a:lnTo>
                    <a:lnTo>
                      <a:pt x="31054" y="12855"/>
                    </a:lnTo>
                    <a:lnTo>
                      <a:pt x="23928" y="5938"/>
                    </a:lnTo>
                    <a:lnTo>
                      <a:pt x="18793" y="11108"/>
                    </a:lnTo>
                    <a:lnTo>
                      <a:pt x="7685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812600" y="4124175"/>
                <a:ext cx="642750" cy="642750"/>
              </a:xfrm>
              <a:custGeom>
                <a:rect b="b" l="l" r="r" t="t"/>
                <a:pathLst>
                  <a:path extrusionOk="0" h="25710" w="25710">
                    <a:moveTo>
                      <a:pt x="18584" y="3144"/>
                    </a:moveTo>
                    <a:lnTo>
                      <a:pt x="22566" y="7126"/>
                    </a:lnTo>
                    <a:lnTo>
                      <a:pt x="7127" y="22565"/>
                    </a:lnTo>
                    <a:lnTo>
                      <a:pt x="3145" y="18583"/>
                    </a:lnTo>
                    <a:lnTo>
                      <a:pt x="18584" y="3144"/>
                    </a:lnTo>
                    <a:close/>
                    <a:moveTo>
                      <a:pt x="18584" y="0"/>
                    </a:moveTo>
                    <a:lnTo>
                      <a:pt x="1" y="18583"/>
                    </a:lnTo>
                    <a:lnTo>
                      <a:pt x="7127" y="25709"/>
                    </a:lnTo>
                    <a:lnTo>
                      <a:pt x="25710" y="7126"/>
                    </a:lnTo>
                    <a:lnTo>
                      <a:pt x="18584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276425" y="4395750"/>
                <a:ext cx="1040075" cy="1055800"/>
              </a:xfrm>
              <a:custGeom>
                <a:rect b="b" l="l" r="r" t="t"/>
                <a:pathLst>
                  <a:path extrusionOk="0" h="42232" w="41603">
                    <a:moveTo>
                      <a:pt x="7126" y="3249"/>
                    </a:moveTo>
                    <a:lnTo>
                      <a:pt x="38494" y="35106"/>
                    </a:lnTo>
                    <a:lnTo>
                      <a:pt x="34477" y="39088"/>
                    </a:lnTo>
                    <a:lnTo>
                      <a:pt x="3074" y="7685"/>
                    </a:lnTo>
                    <a:lnTo>
                      <a:pt x="7126" y="3249"/>
                    </a:lnTo>
                    <a:close/>
                    <a:moveTo>
                      <a:pt x="7056" y="1"/>
                    </a:moveTo>
                    <a:lnTo>
                      <a:pt x="0" y="7755"/>
                    </a:lnTo>
                    <a:lnTo>
                      <a:pt x="34477" y="42232"/>
                    </a:lnTo>
                    <a:lnTo>
                      <a:pt x="41603" y="35141"/>
                    </a:lnTo>
                    <a:lnTo>
                      <a:pt x="7056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869575" y="439225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479675" y="4663850"/>
                <a:ext cx="502150" cy="519625"/>
              </a:xfrm>
              <a:custGeom>
                <a:rect b="b" l="l" r="r" t="t"/>
                <a:pathLst>
                  <a:path extrusionOk="0" h="20785" w="20086">
                    <a:moveTo>
                      <a:pt x="7127" y="3284"/>
                    </a:moveTo>
                    <a:lnTo>
                      <a:pt x="16977" y="13309"/>
                    </a:lnTo>
                    <a:lnTo>
                      <a:pt x="12925" y="17640"/>
                    </a:lnTo>
                    <a:lnTo>
                      <a:pt x="3040" y="8035"/>
                    </a:lnTo>
                    <a:lnTo>
                      <a:pt x="7127" y="3284"/>
                    </a:lnTo>
                    <a:close/>
                    <a:moveTo>
                      <a:pt x="6987" y="0"/>
                    </a:moveTo>
                    <a:lnTo>
                      <a:pt x="1" y="8174"/>
                    </a:lnTo>
                    <a:lnTo>
                      <a:pt x="13030" y="20784"/>
                    </a:lnTo>
                    <a:lnTo>
                      <a:pt x="20086" y="13274"/>
                    </a:lnTo>
                    <a:lnTo>
                      <a:pt x="6987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33725" y="4401875"/>
                <a:ext cx="772850" cy="634000"/>
              </a:xfrm>
              <a:custGeom>
                <a:rect b="b" l="l" r="r" t="t"/>
                <a:pathLst>
                  <a:path extrusionOk="0" h="25360" w="30914">
                    <a:moveTo>
                      <a:pt x="7126" y="3144"/>
                    </a:moveTo>
                    <a:lnTo>
                      <a:pt x="18234" y="14252"/>
                    </a:lnTo>
                    <a:lnTo>
                      <a:pt x="23788" y="8698"/>
                    </a:lnTo>
                    <a:lnTo>
                      <a:pt x="27770" y="12680"/>
                    </a:lnTo>
                    <a:lnTo>
                      <a:pt x="18234" y="22216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18234" y="25360"/>
                    </a:lnTo>
                    <a:lnTo>
                      <a:pt x="30914" y="12680"/>
                    </a:lnTo>
                    <a:lnTo>
                      <a:pt x="23788" y="5554"/>
                    </a:lnTo>
                    <a:lnTo>
                      <a:pt x="18234" y="11108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097300" y="4401875"/>
                <a:ext cx="775475" cy="910825"/>
              </a:xfrm>
              <a:custGeom>
                <a:rect b="b" l="l" r="r" t="t"/>
                <a:pathLst>
                  <a:path extrusionOk="0" h="36433" w="31019">
                    <a:moveTo>
                      <a:pt x="18304" y="3144"/>
                    </a:moveTo>
                    <a:lnTo>
                      <a:pt x="22286" y="7126"/>
                    </a:lnTo>
                    <a:lnTo>
                      <a:pt x="11213" y="18199"/>
                    </a:lnTo>
                    <a:lnTo>
                      <a:pt x="18129" y="25360"/>
                    </a:lnTo>
                    <a:lnTo>
                      <a:pt x="23544" y="19771"/>
                    </a:lnTo>
                    <a:lnTo>
                      <a:pt x="27805" y="23788"/>
                    </a:lnTo>
                    <a:lnTo>
                      <a:pt x="18129" y="33324"/>
                    </a:lnTo>
                    <a:lnTo>
                      <a:pt x="3144" y="18234"/>
                    </a:lnTo>
                    <a:lnTo>
                      <a:pt x="18304" y="3144"/>
                    </a:lnTo>
                    <a:close/>
                    <a:moveTo>
                      <a:pt x="18339" y="0"/>
                    </a:moveTo>
                    <a:lnTo>
                      <a:pt x="0" y="18234"/>
                    </a:lnTo>
                    <a:lnTo>
                      <a:pt x="18129" y="36433"/>
                    </a:lnTo>
                    <a:lnTo>
                      <a:pt x="31019" y="23753"/>
                    </a:lnTo>
                    <a:lnTo>
                      <a:pt x="23439" y="16662"/>
                    </a:lnTo>
                    <a:lnTo>
                      <a:pt x="18129" y="22181"/>
                    </a:lnTo>
                    <a:lnTo>
                      <a:pt x="14322" y="18234"/>
                    </a:lnTo>
                    <a:lnTo>
                      <a:pt x="25430" y="7126"/>
                    </a:lnTo>
                    <a:lnTo>
                      <a:pt x="18339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592750" y="4663850"/>
                <a:ext cx="502150" cy="519625"/>
              </a:xfrm>
              <a:custGeom>
                <a:rect b="b" l="l" r="r" t="t"/>
                <a:pathLst>
                  <a:path extrusionOk="0" h="20785" w="20086">
                    <a:moveTo>
                      <a:pt x="7162" y="3284"/>
                    </a:moveTo>
                    <a:lnTo>
                      <a:pt x="17012" y="13309"/>
                    </a:lnTo>
                    <a:lnTo>
                      <a:pt x="12960" y="17640"/>
                    </a:lnTo>
                    <a:lnTo>
                      <a:pt x="3075" y="8035"/>
                    </a:lnTo>
                    <a:lnTo>
                      <a:pt x="7162" y="3284"/>
                    </a:lnTo>
                    <a:close/>
                    <a:moveTo>
                      <a:pt x="7022" y="0"/>
                    </a:moveTo>
                    <a:lnTo>
                      <a:pt x="1" y="8174"/>
                    </a:lnTo>
                    <a:lnTo>
                      <a:pt x="13065" y="20784"/>
                    </a:lnTo>
                    <a:lnTo>
                      <a:pt x="20086" y="13274"/>
                    </a:lnTo>
                    <a:lnTo>
                      <a:pt x="7022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869575" y="439225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405675" y="1764600"/>
                <a:ext cx="633125" cy="634000"/>
              </a:xfrm>
              <a:custGeom>
                <a:rect b="b" l="l" r="r" t="t"/>
                <a:pathLst>
                  <a:path extrusionOk="0" h="25360" w="25325">
                    <a:moveTo>
                      <a:pt x="7126" y="3144"/>
                    </a:moveTo>
                    <a:lnTo>
                      <a:pt x="22216" y="18234"/>
                    </a:lnTo>
                    <a:lnTo>
                      <a:pt x="18234" y="22216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18234" y="25360"/>
                    </a:lnTo>
                    <a:lnTo>
                      <a:pt x="25325" y="18234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989125" y="1210075"/>
                <a:ext cx="2160475" cy="1327375"/>
              </a:xfrm>
              <a:custGeom>
                <a:rect b="b" l="l" r="r" t="t"/>
                <a:pathLst>
                  <a:path extrusionOk="0" h="53095" w="86419">
                    <a:moveTo>
                      <a:pt x="23788" y="3109"/>
                    </a:moveTo>
                    <a:lnTo>
                      <a:pt x="45969" y="25325"/>
                    </a:lnTo>
                    <a:lnTo>
                      <a:pt x="57461" y="13868"/>
                    </a:lnTo>
                    <a:lnTo>
                      <a:pt x="66997" y="23404"/>
                    </a:lnTo>
                    <a:lnTo>
                      <a:pt x="63015" y="27351"/>
                    </a:lnTo>
                    <a:lnTo>
                      <a:pt x="57461" y="21832"/>
                    </a:lnTo>
                    <a:lnTo>
                      <a:pt x="49986" y="29307"/>
                    </a:lnTo>
                    <a:lnTo>
                      <a:pt x="62631" y="41987"/>
                    </a:lnTo>
                    <a:lnTo>
                      <a:pt x="79293" y="25325"/>
                    </a:lnTo>
                    <a:lnTo>
                      <a:pt x="83275" y="29307"/>
                    </a:lnTo>
                    <a:lnTo>
                      <a:pt x="62631" y="49951"/>
                    </a:lnTo>
                    <a:lnTo>
                      <a:pt x="23788" y="11073"/>
                    </a:lnTo>
                    <a:lnTo>
                      <a:pt x="7126" y="27735"/>
                    </a:lnTo>
                    <a:lnTo>
                      <a:pt x="3144" y="23753"/>
                    </a:lnTo>
                    <a:lnTo>
                      <a:pt x="23788" y="3109"/>
                    </a:lnTo>
                    <a:close/>
                    <a:moveTo>
                      <a:pt x="23788" y="0"/>
                    </a:moveTo>
                    <a:lnTo>
                      <a:pt x="0" y="23753"/>
                    </a:lnTo>
                    <a:lnTo>
                      <a:pt x="7126" y="30879"/>
                    </a:lnTo>
                    <a:lnTo>
                      <a:pt x="23788" y="14217"/>
                    </a:lnTo>
                    <a:lnTo>
                      <a:pt x="62631" y="53095"/>
                    </a:lnTo>
                    <a:lnTo>
                      <a:pt x="86419" y="29307"/>
                    </a:lnTo>
                    <a:lnTo>
                      <a:pt x="79293" y="22181"/>
                    </a:lnTo>
                    <a:lnTo>
                      <a:pt x="62631" y="38843"/>
                    </a:lnTo>
                    <a:lnTo>
                      <a:pt x="53095" y="29307"/>
                    </a:lnTo>
                    <a:lnTo>
                      <a:pt x="57461" y="24941"/>
                    </a:lnTo>
                    <a:lnTo>
                      <a:pt x="62980" y="30495"/>
                    </a:lnTo>
                    <a:lnTo>
                      <a:pt x="70106" y="23369"/>
                    </a:lnTo>
                    <a:lnTo>
                      <a:pt x="57461" y="10724"/>
                    </a:lnTo>
                    <a:lnTo>
                      <a:pt x="45969" y="22181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563825" y="1755850"/>
                <a:ext cx="920450" cy="781600"/>
              </a:xfrm>
              <a:custGeom>
                <a:rect b="b" l="l" r="r" t="t"/>
                <a:pathLst>
                  <a:path extrusionOk="0" h="31264" w="36818">
                    <a:moveTo>
                      <a:pt x="7092" y="3110"/>
                    </a:moveTo>
                    <a:lnTo>
                      <a:pt x="24138" y="20156"/>
                    </a:lnTo>
                    <a:lnTo>
                      <a:pt x="29692" y="14602"/>
                    </a:lnTo>
                    <a:lnTo>
                      <a:pt x="33674" y="18584"/>
                    </a:lnTo>
                    <a:lnTo>
                      <a:pt x="24138" y="28120"/>
                    </a:lnTo>
                    <a:lnTo>
                      <a:pt x="3110" y="7127"/>
                    </a:lnTo>
                    <a:lnTo>
                      <a:pt x="7092" y="3110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24138" y="31264"/>
                    </a:lnTo>
                    <a:lnTo>
                      <a:pt x="36818" y="18584"/>
                    </a:lnTo>
                    <a:lnTo>
                      <a:pt x="29692" y="11458"/>
                    </a:lnTo>
                    <a:lnTo>
                      <a:pt x="24138" y="17012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989125" y="2320000"/>
                <a:ext cx="1049675" cy="772850"/>
              </a:xfrm>
              <a:custGeom>
                <a:rect b="b" l="l" r="r" t="t"/>
                <a:pathLst>
                  <a:path extrusionOk="0" h="30914" w="41987">
                    <a:moveTo>
                      <a:pt x="23788" y="3144"/>
                    </a:moveTo>
                    <a:lnTo>
                      <a:pt x="38878" y="18234"/>
                    </a:lnTo>
                    <a:lnTo>
                      <a:pt x="34896" y="22216"/>
                    </a:lnTo>
                    <a:lnTo>
                      <a:pt x="23788" y="11108"/>
                    </a:lnTo>
                    <a:lnTo>
                      <a:pt x="7126" y="27770"/>
                    </a:lnTo>
                    <a:lnTo>
                      <a:pt x="3144" y="23788"/>
                    </a:lnTo>
                    <a:lnTo>
                      <a:pt x="23788" y="3144"/>
                    </a:lnTo>
                    <a:close/>
                    <a:moveTo>
                      <a:pt x="23788" y="0"/>
                    </a:moveTo>
                    <a:lnTo>
                      <a:pt x="0" y="23788"/>
                    </a:lnTo>
                    <a:lnTo>
                      <a:pt x="7126" y="30914"/>
                    </a:lnTo>
                    <a:lnTo>
                      <a:pt x="23788" y="14252"/>
                    </a:lnTo>
                    <a:lnTo>
                      <a:pt x="34896" y="25360"/>
                    </a:lnTo>
                    <a:lnTo>
                      <a:pt x="41987" y="18234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405675" y="2597700"/>
                <a:ext cx="1188525" cy="910825"/>
              </a:xfrm>
              <a:custGeom>
                <a:rect b="b" l="l" r="r" t="t"/>
                <a:pathLst>
                  <a:path extrusionOk="0" h="36433" w="47541">
                    <a:moveTo>
                      <a:pt x="40450" y="3109"/>
                    </a:moveTo>
                    <a:lnTo>
                      <a:pt x="44432" y="7091"/>
                    </a:lnTo>
                    <a:lnTo>
                      <a:pt x="18234" y="33289"/>
                    </a:lnTo>
                    <a:lnTo>
                      <a:pt x="3144" y="18234"/>
                    </a:lnTo>
                    <a:lnTo>
                      <a:pt x="7126" y="14252"/>
                    </a:lnTo>
                    <a:lnTo>
                      <a:pt x="18234" y="25325"/>
                    </a:lnTo>
                    <a:lnTo>
                      <a:pt x="40450" y="3109"/>
                    </a:lnTo>
                    <a:close/>
                    <a:moveTo>
                      <a:pt x="40415" y="0"/>
                    </a:moveTo>
                    <a:lnTo>
                      <a:pt x="18234" y="22216"/>
                    </a:lnTo>
                    <a:lnTo>
                      <a:pt x="7126" y="11108"/>
                    </a:lnTo>
                    <a:lnTo>
                      <a:pt x="0" y="18234"/>
                    </a:lnTo>
                    <a:lnTo>
                      <a:pt x="18234" y="36433"/>
                    </a:lnTo>
                    <a:lnTo>
                      <a:pt x="47541" y="7126"/>
                    </a:lnTo>
                    <a:lnTo>
                      <a:pt x="40415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127975" y="3153100"/>
                <a:ext cx="494275" cy="494275"/>
              </a:xfrm>
              <a:custGeom>
                <a:rect b="b" l="l" r="r" t="t"/>
                <a:pathLst>
                  <a:path extrusionOk="0" h="19771" w="19771">
                    <a:moveTo>
                      <a:pt x="7126" y="3109"/>
                    </a:moveTo>
                    <a:lnTo>
                      <a:pt x="16662" y="12645"/>
                    </a:lnTo>
                    <a:lnTo>
                      <a:pt x="12680" y="16627"/>
                    </a:lnTo>
                    <a:lnTo>
                      <a:pt x="3144" y="7126"/>
                    </a:lnTo>
                    <a:lnTo>
                      <a:pt x="7126" y="3109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12680" y="19771"/>
                    </a:lnTo>
                    <a:lnTo>
                      <a:pt x="19771" y="12645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654450" y="2458850"/>
                <a:ext cx="772850" cy="771975"/>
              </a:xfrm>
              <a:custGeom>
                <a:rect b="b" l="l" r="r" t="t"/>
                <a:pathLst>
                  <a:path extrusionOk="0" h="30879" w="30914">
                    <a:moveTo>
                      <a:pt x="7126" y="3144"/>
                    </a:moveTo>
                    <a:lnTo>
                      <a:pt x="27770" y="23788"/>
                    </a:lnTo>
                    <a:lnTo>
                      <a:pt x="23788" y="27770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23788" y="30879"/>
                    </a:lnTo>
                    <a:lnTo>
                      <a:pt x="30914" y="23788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238775" y="2875400"/>
                <a:ext cx="1188525" cy="910825"/>
              </a:xfrm>
              <a:custGeom>
                <a:rect b="b" l="l" r="r" t="t"/>
                <a:pathLst>
                  <a:path extrusionOk="0" h="36433" w="47541">
                    <a:moveTo>
                      <a:pt x="18199" y="3109"/>
                    </a:moveTo>
                    <a:lnTo>
                      <a:pt x="44397" y="29307"/>
                    </a:lnTo>
                    <a:lnTo>
                      <a:pt x="40415" y="33289"/>
                    </a:lnTo>
                    <a:lnTo>
                      <a:pt x="29307" y="22181"/>
                    </a:lnTo>
                    <a:lnTo>
                      <a:pt x="18199" y="33289"/>
                    </a:lnTo>
                    <a:lnTo>
                      <a:pt x="14217" y="29307"/>
                    </a:lnTo>
                    <a:lnTo>
                      <a:pt x="25325" y="18199"/>
                    </a:lnTo>
                    <a:lnTo>
                      <a:pt x="18199" y="11108"/>
                    </a:lnTo>
                    <a:lnTo>
                      <a:pt x="7091" y="22181"/>
                    </a:lnTo>
                    <a:lnTo>
                      <a:pt x="3109" y="18199"/>
                    </a:lnTo>
                    <a:lnTo>
                      <a:pt x="18199" y="3109"/>
                    </a:lnTo>
                    <a:close/>
                    <a:moveTo>
                      <a:pt x="18199" y="0"/>
                    </a:moveTo>
                    <a:lnTo>
                      <a:pt x="0" y="18199"/>
                    </a:lnTo>
                    <a:lnTo>
                      <a:pt x="7126" y="25325"/>
                    </a:lnTo>
                    <a:lnTo>
                      <a:pt x="18199" y="14217"/>
                    </a:lnTo>
                    <a:lnTo>
                      <a:pt x="22181" y="18199"/>
                    </a:lnTo>
                    <a:lnTo>
                      <a:pt x="11108" y="29307"/>
                    </a:lnTo>
                    <a:lnTo>
                      <a:pt x="18199" y="36433"/>
                    </a:lnTo>
                    <a:lnTo>
                      <a:pt x="29307" y="25325"/>
                    </a:lnTo>
                    <a:lnTo>
                      <a:pt x="40415" y="36433"/>
                    </a:lnTo>
                    <a:lnTo>
                      <a:pt x="47541" y="29307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961075" y="3429925"/>
                <a:ext cx="1188525" cy="911700"/>
              </a:xfrm>
              <a:custGeom>
                <a:rect b="b" l="l" r="r" t="t"/>
                <a:pathLst>
                  <a:path extrusionOk="0" h="36468" w="47541">
                    <a:moveTo>
                      <a:pt x="7091" y="3179"/>
                    </a:moveTo>
                    <a:lnTo>
                      <a:pt x="29307" y="25360"/>
                    </a:lnTo>
                    <a:lnTo>
                      <a:pt x="40415" y="14287"/>
                    </a:lnTo>
                    <a:lnTo>
                      <a:pt x="44397" y="18269"/>
                    </a:lnTo>
                    <a:lnTo>
                      <a:pt x="29307" y="33324"/>
                    </a:lnTo>
                    <a:lnTo>
                      <a:pt x="3109" y="7126"/>
                    </a:lnTo>
                    <a:lnTo>
                      <a:pt x="7091" y="3179"/>
                    </a:lnTo>
                    <a:close/>
                    <a:moveTo>
                      <a:pt x="7091" y="0"/>
                    </a:moveTo>
                    <a:lnTo>
                      <a:pt x="0" y="7126"/>
                    </a:lnTo>
                    <a:lnTo>
                      <a:pt x="29307" y="36468"/>
                    </a:lnTo>
                    <a:lnTo>
                      <a:pt x="47541" y="18234"/>
                    </a:lnTo>
                    <a:lnTo>
                      <a:pt x="40415" y="11108"/>
                    </a:lnTo>
                    <a:lnTo>
                      <a:pt x="29307" y="22216"/>
                    </a:lnTo>
                    <a:lnTo>
                      <a:pt x="7091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73425" y="3429925"/>
                <a:ext cx="633150" cy="634000"/>
              </a:xfrm>
              <a:custGeom>
                <a:rect b="b" l="l" r="r" t="t"/>
                <a:pathLst>
                  <a:path extrusionOk="0" h="25360" w="25326">
                    <a:moveTo>
                      <a:pt x="18200" y="3144"/>
                    </a:moveTo>
                    <a:lnTo>
                      <a:pt x="22182" y="7126"/>
                    </a:lnTo>
                    <a:lnTo>
                      <a:pt x="7092" y="22216"/>
                    </a:lnTo>
                    <a:lnTo>
                      <a:pt x="3110" y="18234"/>
                    </a:lnTo>
                    <a:lnTo>
                      <a:pt x="18200" y="3144"/>
                    </a:lnTo>
                    <a:close/>
                    <a:moveTo>
                      <a:pt x="18200" y="0"/>
                    </a:moveTo>
                    <a:lnTo>
                      <a:pt x="1" y="18234"/>
                    </a:lnTo>
                    <a:lnTo>
                      <a:pt x="7092" y="25360"/>
                    </a:lnTo>
                    <a:lnTo>
                      <a:pt x="25326" y="7126"/>
                    </a:lnTo>
                    <a:lnTo>
                      <a:pt x="18200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961075" y="2320000"/>
                <a:ext cx="355425" cy="356300"/>
              </a:xfrm>
              <a:custGeom>
                <a:rect b="b" l="l" r="r" t="t"/>
                <a:pathLst>
                  <a:path extrusionOk="0" h="14252" w="14217">
                    <a:moveTo>
                      <a:pt x="7091" y="3144"/>
                    </a:moveTo>
                    <a:lnTo>
                      <a:pt x="11073" y="7126"/>
                    </a:lnTo>
                    <a:lnTo>
                      <a:pt x="7091" y="11108"/>
                    </a:lnTo>
                    <a:lnTo>
                      <a:pt x="3109" y="7126"/>
                    </a:lnTo>
                    <a:lnTo>
                      <a:pt x="7091" y="3144"/>
                    </a:lnTo>
                    <a:close/>
                    <a:moveTo>
                      <a:pt x="7091" y="0"/>
                    </a:moveTo>
                    <a:lnTo>
                      <a:pt x="0" y="7126"/>
                    </a:lnTo>
                    <a:lnTo>
                      <a:pt x="7091" y="14252"/>
                    </a:lnTo>
                    <a:lnTo>
                      <a:pt x="14217" y="7126"/>
                    </a:lnTo>
                    <a:lnTo>
                      <a:pt x="70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544525" y="3568775"/>
                <a:ext cx="356300" cy="356300"/>
              </a:xfrm>
              <a:custGeom>
                <a:rect b="b" l="l" r="r" t="t"/>
                <a:pathLst>
                  <a:path extrusionOk="0" h="14252" w="14252">
                    <a:moveTo>
                      <a:pt x="7126" y="3144"/>
                    </a:moveTo>
                    <a:lnTo>
                      <a:pt x="11073" y="7126"/>
                    </a:lnTo>
                    <a:lnTo>
                      <a:pt x="7126" y="11108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7126" y="14252"/>
                    </a:lnTo>
                    <a:lnTo>
                      <a:pt x="14252" y="7126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27975" y="3707625"/>
                <a:ext cx="1049675" cy="772850"/>
              </a:xfrm>
              <a:custGeom>
                <a:rect b="b" l="l" r="r" t="t"/>
                <a:pathLst>
                  <a:path extrusionOk="0" h="30914" w="41987">
                    <a:moveTo>
                      <a:pt x="7126" y="3144"/>
                    </a:moveTo>
                    <a:lnTo>
                      <a:pt x="23753" y="19806"/>
                    </a:lnTo>
                    <a:lnTo>
                      <a:pt x="34861" y="8698"/>
                    </a:lnTo>
                    <a:lnTo>
                      <a:pt x="38843" y="12680"/>
                    </a:lnTo>
                    <a:lnTo>
                      <a:pt x="23753" y="27770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23788" y="30914"/>
                    </a:lnTo>
                    <a:lnTo>
                      <a:pt x="41987" y="12680"/>
                    </a:lnTo>
                    <a:lnTo>
                      <a:pt x="34861" y="5554"/>
                    </a:lnTo>
                    <a:lnTo>
                      <a:pt x="23788" y="16662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932150" y="1764600"/>
                <a:ext cx="772850" cy="772850"/>
              </a:xfrm>
              <a:custGeom>
                <a:rect b="b" l="l" r="r" t="t"/>
                <a:pathLst>
                  <a:path extrusionOk="0" h="30914" w="30914">
                    <a:moveTo>
                      <a:pt x="23788" y="3144"/>
                    </a:moveTo>
                    <a:lnTo>
                      <a:pt x="27770" y="7126"/>
                    </a:lnTo>
                    <a:lnTo>
                      <a:pt x="7126" y="27770"/>
                    </a:lnTo>
                    <a:lnTo>
                      <a:pt x="3144" y="23788"/>
                    </a:lnTo>
                    <a:lnTo>
                      <a:pt x="23788" y="3144"/>
                    </a:lnTo>
                    <a:close/>
                    <a:moveTo>
                      <a:pt x="23788" y="0"/>
                    </a:moveTo>
                    <a:lnTo>
                      <a:pt x="0" y="23788"/>
                    </a:lnTo>
                    <a:lnTo>
                      <a:pt x="7126" y="30914"/>
                    </a:lnTo>
                    <a:lnTo>
                      <a:pt x="30914" y="7126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812600" y="4124175"/>
                <a:ext cx="642750" cy="642750"/>
              </a:xfrm>
              <a:custGeom>
                <a:rect b="b" l="l" r="r" t="t"/>
                <a:pathLst>
                  <a:path extrusionOk="0" h="25710" w="25710">
                    <a:moveTo>
                      <a:pt x="18584" y="3144"/>
                    </a:moveTo>
                    <a:lnTo>
                      <a:pt x="22566" y="7126"/>
                    </a:lnTo>
                    <a:lnTo>
                      <a:pt x="7127" y="22565"/>
                    </a:lnTo>
                    <a:lnTo>
                      <a:pt x="3145" y="18583"/>
                    </a:lnTo>
                    <a:lnTo>
                      <a:pt x="18584" y="3144"/>
                    </a:lnTo>
                    <a:close/>
                    <a:moveTo>
                      <a:pt x="18584" y="0"/>
                    </a:moveTo>
                    <a:lnTo>
                      <a:pt x="1" y="18583"/>
                    </a:lnTo>
                    <a:lnTo>
                      <a:pt x="7127" y="25709"/>
                    </a:lnTo>
                    <a:lnTo>
                      <a:pt x="25710" y="7126"/>
                    </a:lnTo>
                    <a:lnTo>
                      <a:pt x="18584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711425" y="3985325"/>
                <a:ext cx="633125" cy="495150"/>
              </a:xfrm>
              <a:custGeom>
                <a:rect b="b" l="l" r="r" t="t"/>
                <a:pathLst>
                  <a:path extrusionOk="0" h="19806" w="25325">
                    <a:moveTo>
                      <a:pt x="12680" y="3144"/>
                    </a:moveTo>
                    <a:lnTo>
                      <a:pt x="22216" y="12680"/>
                    </a:lnTo>
                    <a:lnTo>
                      <a:pt x="18234" y="16662"/>
                    </a:lnTo>
                    <a:lnTo>
                      <a:pt x="12680" y="11108"/>
                    </a:lnTo>
                    <a:lnTo>
                      <a:pt x="7126" y="16662"/>
                    </a:lnTo>
                    <a:lnTo>
                      <a:pt x="3144" y="12680"/>
                    </a:lnTo>
                    <a:lnTo>
                      <a:pt x="12680" y="3144"/>
                    </a:lnTo>
                    <a:close/>
                    <a:moveTo>
                      <a:pt x="12680" y="0"/>
                    </a:moveTo>
                    <a:lnTo>
                      <a:pt x="0" y="12680"/>
                    </a:lnTo>
                    <a:lnTo>
                      <a:pt x="7126" y="19806"/>
                    </a:lnTo>
                    <a:lnTo>
                      <a:pt x="12680" y="14252"/>
                    </a:lnTo>
                    <a:lnTo>
                      <a:pt x="18234" y="19806"/>
                    </a:lnTo>
                    <a:lnTo>
                      <a:pt x="25325" y="12680"/>
                    </a:lnTo>
                    <a:lnTo>
                      <a:pt x="12680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654450" y="1224900"/>
                <a:ext cx="772850" cy="622675"/>
              </a:xfrm>
              <a:custGeom>
                <a:rect b="b" l="l" r="r" t="t"/>
                <a:pathLst>
                  <a:path extrusionOk="0" h="24907" w="30914">
                    <a:moveTo>
                      <a:pt x="12331" y="3110"/>
                    </a:moveTo>
                    <a:lnTo>
                      <a:pt x="27735" y="17746"/>
                    </a:lnTo>
                    <a:lnTo>
                      <a:pt x="23788" y="21763"/>
                    </a:lnTo>
                    <a:lnTo>
                      <a:pt x="12331" y="10480"/>
                    </a:lnTo>
                    <a:lnTo>
                      <a:pt x="7091" y="15999"/>
                    </a:lnTo>
                    <a:lnTo>
                      <a:pt x="3144" y="12087"/>
                    </a:lnTo>
                    <a:lnTo>
                      <a:pt x="12331" y="3110"/>
                    </a:lnTo>
                    <a:close/>
                    <a:moveTo>
                      <a:pt x="12296" y="1"/>
                    </a:moveTo>
                    <a:lnTo>
                      <a:pt x="0" y="12052"/>
                    </a:lnTo>
                    <a:lnTo>
                      <a:pt x="7161" y="19213"/>
                    </a:lnTo>
                    <a:lnTo>
                      <a:pt x="12401" y="13659"/>
                    </a:lnTo>
                    <a:lnTo>
                      <a:pt x="23788" y="24907"/>
                    </a:lnTo>
                    <a:lnTo>
                      <a:pt x="30914" y="17676"/>
                    </a:lnTo>
                    <a:lnTo>
                      <a:pt x="12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127975" y="932375"/>
                <a:ext cx="356300" cy="355425"/>
              </a:xfrm>
              <a:custGeom>
                <a:rect b="b" l="l" r="r" t="t"/>
                <a:pathLst>
                  <a:path extrusionOk="0" h="14217" w="14252">
                    <a:moveTo>
                      <a:pt x="7126" y="3109"/>
                    </a:moveTo>
                    <a:lnTo>
                      <a:pt x="11108" y="7126"/>
                    </a:lnTo>
                    <a:lnTo>
                      <a:pt x="7126" y="11108"/>
                    </a:lnTo>
                    <a:lnTo>
                      <a:pt x="3144" y="7126"/>
                    </a:lnTo>
                    <a:lnTo>
                      <a:pt x="7126" y="3109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7126" y="14217"/>
                    </a:lnTo>
                    <a:lnTo>
                      <a:pt x="14252" y="7126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462625" y="2745275"/>
                <a:ext cx="763275" cy="763250"/>
              </a:xfrm>
              <a:custGeom>
                <a:rect b="b" l="l" r="r" t="t"/>
                <a:pathLst>
                  <a:path extrusionOk="0" h="30530" w="30531">
                    <a:moveTo>
                      <a:pt x="23405" y="3144"/>
                    </a:moveTo>
                    <a:lnTo>
                      <a:pt x="27387" y="7126"/>
                    </a:lnTo>
                    <a:lnTo>
                      <a:pt x="7127" y="27386"/>
                    </a:lnTo>
                    <a:lnTo>
                      <a:pt x="3145" y="23404"/>
                    </a:lnTo>
                    <a:lnTo>
                      <a:pt x="23405" y="3144"/>
                    </a:lnTo>
                    <a:close/>
                    <a:moveTo>
                      <a:pt x="23405" y="0"/>
                    </a:moveTo>
                    <a:lnTo>
                      <a:pt x="1" y="23404"/>
                    </a:lnTo>
                    <a:lnTo>
                      <a:pt x="7127" y="30530"/>
                    </a:lnTo>
                    <a:lnTo>
                      <a:pt x="30531" y="7126"/>
                    </a:lnTo>
                    <a:lnTo>
                      <a:pt x="23405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046100" y="1764600"/>
                <a:ext cx="771975" cy="772850"/>
              </a:xfrm>
              <a:custGeom>
                <a:rect b="b" l="l" r="r" t="t"/>
                <a:pathLst>
                  <a:path extrusionOk="0" h="30914" w="30879">
                    <a:moveTo>
                      <a:pt x="23788" y="3144"/>
                    </a:moveTo>
                    <a:lnTo>
                      <a:pt x="27770" y="7126"/>
                    </a:lnTo>
                    <a:lnTo>
                      <a:pt x="7126" y="27770"/>
                    </a:lnTo>
                    <a:lnTo>
                      <a:pt x="3144" y="23788"/>
                    </a:lnTo>
                    <a:lnTo>
                      <a:pt x="23788" y="3144"/>
                    </a:lnTo>
                    <a:close/>
                    <a:moveTo>
                      <a:pt x="23788" y="0"/>
                    </a:moveTo>
                    <a:lnTo>
                      <a:pt x="0" y="23788"/>
                    </a:lnTo>
                    <a:lnTo>
                      <a:pt x="7126" y="30914"/>
                    </a:lnTo>
                    <a:lnTo>
                      <a:pt x="30879" y="7126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23775" y="2191625"/>
                <a:ext cx="634900" cy="762375"/>
              </a:xfrm>
              <a:custGeom>
                <a:rect b="b" l="l" r="r" t="t"/>
                <a:pathLst>
                  <a:path extrusionOk="0" h="30495" w="25396">
                    <a:moveTo>
                      <a:pt x="18235" y="3074"/>
                    </a:moveTo>
                    <a:lnTo>
                      <a:pt x="22147" y="6707"/>
                    </a:lnTo>
                    <a:lnTo>
                      <a:pt x="16663" y="12051"/>
                    </a:lnTo>
                    <a:lnTo>
                      <a:pt x="22217" y="17780"/>
                    </a:lnTo>
                    <a:lnTo>
                      <a:pt x="12681" y="27351"/>
                    </a:lnTo>
                    <a:lnTo>
                      <a:pt x="3145" y="17815"/>
                    </a:lnTo>
                    <a:lnTo>
                      <a:pt x="18235" y="3074"/>
                    </a:lnTo>
                    <a:close/>
                    <a:moveTo>
                      <a:pt x="18200" y="0"/>
                    </a:moveTo>
                    <a:lnTo>
                      <a:pt x="1" y="17815"/>
                    </a:lnTo>
                    <a:lnTo>
                      <a:pt x="12681" y="30495"/>
                    </a:lnTo>
                    <a:lnTo>
                      <a:pt x="25361" y="17850"/>
                    </a:lnTo>
                    <a:lnTo>
                      <a:pt x="19807" y="12121"/>
                    </a:lnTo>
                    <a:lnTo>
                      <a:pt x="25396" y="6707"/>
                    </a:lnTo>
                    <a:lnTo>
                      <a:pt x="18200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323775" y="1079950"/>
                <a:ext cx="1049700" cy="772875"/>
              </a:xfrm>
              <a:custGeom>
                <a:rect b="b" l="l" r="r" t="t"/>
                <a:pathLst>
                  <a:path extrusionOk="0" h="30915" w="41988">
                    <a:moveTo>
                      <a:pt x="7127" y="3144"/>
                    </a:moveTo>
                    <a:lnTo>
                      <a:pt x="23789" y="19806"/>
                    </a:lnTo>
                    <a:lnTo>
                      <a:pt x="34862" y="8698"/>
                    </a:lnTo>
                    <a:lnTo>
                      <a:pt x="38844" y="12680"/>
                    </a:lnTo>
                    <a:lnTo>
                      <a:pt x="23789" y="27770"/>
                    </a:lnTo>
                    <a:lnTo>
                      <a:pt x="3145" y="7126"/>
                    </a:lnTo>
                    <a:lnTo>
                      <a:pt x="7127" y="3144"/>
                    </a:lnTo>
                    <a:close/>
                    <a:moveTo>
                      <a:pt x="7127" y="0"/>
                    </a:moveTo>
                    <a:lnTo>
                      <a:pt x="1" y="7126"/>
                    </a:lnTo>
                    <a:lnTo>
                      <a:pt x="23789" y="30914"/>
                    </a:lnTo>
                    <a:lnTo>
                      <a:pt x="41988" y="12680"/>
                    </a:lnTo>
                    <a:lnTo>
                      <a:pt x="34862" y="5554"/>
                    </a:lnTo>
                    <a:lnTo>
                      <a:pt x="23789" y="16662"/>
                    </a:lnTo>
                    <a:lnTo>
                      <a:pt x="7127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184950" y="3429925"/>
                <a:ext cx="1189400" cy="1050550"/>
              </a:xfrm>
              <a:custGeom>
                <a:rect b="b" l="l" r="r" t="t"/>
                <a:pathLst>
                  <a:path extrusionOk="0" h="42022" w="47576">
                    <a:moveTo>
                      <a:pt x="29342" y="3144"/>
                    </a:moveTo>
                    <a:lnTo>
                      <a:pt x="44397" y="18199"/>
                    </a:lnTo>
                    <a:lnTo>
                      <a:pt x="40450" y="22042"/>
                    </a:lnTo>
                    <a:lnTo>
                      <a:pt x="29342" y="11108"/>
                    </a:lnTo>
                    <a:lnTo>
                      <a:pt x="16662" y="23788"/>
                    </a:lnTo>
                    <a:lnTo>
                      <a:pt x="23753" y="31124"/>
                    </a:lnTo>
                    <a:lnTo>
                      <a:pt x="29342" y="25360"/>
                    </a:lnTo>
                    <a:lnTo>
                      <a:pt x="33324" y="29342"/>
                    </a:lnTo>
                    <a:lnTo>
                      <a:pt x="23788" y="38878"/>
                    </a:lnTo>
                    <a:lnTo>
                      <a:pt x="12680" y="27770"/>
                    </a:lnTo>
                    <a:lnTo>
                      <a:pt x="7126" y="33324"/>
                    </a:lnTo>
                    <a:lnTo>
                      <a:pt x="3109" y="29342"/>
                    </a:lnTo>
                    <a:lnTo>
                      <a:pt x="29342" y="3144"/>
                    </a:lnTo>
                    <a:close/>
                    <a:moveTo>
                      <a:pt x="29342" y="0"/>
                    </a:moveTo>
                    <a:lnTo>
                      <a:pt x="0" y="29342"/>
                    </a:lnTo>
                    <a:lnTo>
                      <a:pt x="7126" y="36468"/>
                    </a:lnTo>
                    <a:lnTo>
                      <a:pt x="12680" y="30914"/>
                    </a:lnTo>
                    <a:lnTo>
                      <a:pt x="23788" y="42022"/>
                    </a:lnTo>
                    <a:lnTo>
                      <a:pt x="36468" y="29342"/>
                    </a:lnTo>
                    <a:lnTo>
                      <a:pt x="29342" y="22216"/>
                    </a:lnTo>
                    <a:lnTo>
                      <a:pt x="23753" y="27910"/>
                    </a:lnTo>
                    <a:lnTo>
                      <a:pt x="19771" y="23788"/>
                    </a:lnTo>
                    <a:lnTo>
                      <a:pt x="29342" y="14252"/>
                    </a:lnTo>
                    <a:lnTo>
                      <a:pt x="40415" y="25150"/>
                    </a:lnTo>
                    <a:lnTo>
                      <a:pt x="47576" y="18269"/>
                    </a:lnTo>
                    <a:lnTo>
                      <a:pt x="29342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878325" y="1486900"/>
                <a:ext cx="772850" cy="772850"/>
              </a:xfrm>
              <a:custGeom>
                <a:rect b="b" l="l" r="r" t="t"/>
                <a:pathLst>
                  <a:path extrusionOk="0" h="30914" w="30914">
                    <a:moveTo>
                      <a:pt x="23823" y="3144"/>
                    </a:moveTo>
                    <a:lnTo>
                      <a:pt x="27805" y="7126"/>
                    </a:lnTo>
                    <a:lnTo>
                      <a:pt x="7126" y="27770"/>
                    </a:lnTo>
                    <a:lnTo>
                      <a:pt x="3144" y="23788"/>
                    </a:lnTo>
                    <a:lnTo>
                      <a:pt x="23823" y="3144"/>
                    </a:lnTo>
                    <a:close/>
                    <a:moveTo>
                      <a:pt x="23788" y="0"/>
                    </a:moveTo>
                    <a:lnTo>
                      <a:pt x="0" y="23788"/>
                    </a:lnTo>
                    <a:lnTo>
                      <a:pt x="7126" y="30914"/>
                    </a:lnTo>
                    <a:lnTo>
                      <a:pt x="30914" y="7126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18025" y="2042300"/>
                <a:ext cx="633150" cy="634000"/>
              </a:xfrm>
              <a:custGeom>
                <a:rect b="b" l="l" r="r" t="t"/>
                <a:pathLst>
                  <a:path extrusionOk="0" h="25360" w="25326">
                    <a:moveTo>
                      <a:pt x="18235" y="3144"/>
                    </a:moveTo>
                    <a:lnTo>
                      <a:pt x="22217" y="7126"/>
                    </a:lnTo>
                    <a:lnTo>
                      <a:pt x="7092" y="22216"/>
                    </a:lnTo>
                    <a:lnTo>
                      <a:pt x="3110" y="18234"/>
                    </a:lnTo>
                    <a:lnTo>
                      <a:pt x="18235" y="3144"/>
                    </a:lnTo>
                    <a:close/>
                    <a:moveTo>
                      <a:pt x="18200" y="0"/>
                    </a:moveTo>
                    <a:lnTo>
                      <a:pt x="1" y="18234"/>
                    </a:lnTo>
                    <a:lnTo>
                      <a:pt x="7092" y="25360"/>
                    </a:lnTo>
                    <a:lnTo>
                      <a:pt x="25326" y="7126"/>
                    </a:lnTo>
                    <a:lnTo>
                      <a:pt x="182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294875" y="2320000"/>
                <a:ext cx="772850" cy="634000"/>
              </a:xfrm>
              <a:custGeom>
                <a:rect b="b" l="l" r="r" t="t"/>
                <a:pathLst>
                  <a:path extrusionOk="0" h="25360" w="30914">
                    <a:moveTo>
                      <a:pt x="18234" y="3144"/>
                    </a:moveTo>
                    <a:lnTo>
                      <a:pt x="27770" y="12680"/>
                    </a:lnTo>
                    <a:lnTo>
                      <a:pt x="23788" y="16662"/>
                    </a:lnTo>
                    <a:lnTo>
                      <a:pt x="18234" y="11108"/>
                    </a:lnTo>
                    <a:lnTo>
                      <a:pt x="7126" y="22216"/>
                    </a:lnTo>
                    <a:lnTo>
                      <a:pt x="3144" y="18234"/>
                    </a:lnTo>
                    <a:lnTo>
                      <a:pt x="18234" y="3144"/>
                    </a:lnTo>
                    <a:close/>
                    <a:moveTo>
                      <a:pt x="18234" y="0"/>
                    </a:moveTo>
                    <a:lnTo>
                      <a:pt x="0" y="18234"/>
                    </a:lnTo>
                    <a:lnTo>
                      <a:pt x="7126" y="25360"/>
                    </a:lnTo>
                    <a:lnTo>
                      <a:pt x="18234" y="14252"/>
                    </a:lnTo>
                    <a:lnTo>
                      <a:pt x="23788" y="19806"/>
                    </a:lnTo>
                    <a:lnTo>
                      <a:pt x="30914" y="12645"/>
                    </a:lnTo>
                    <a:lnTo>
                      <a:pt x="182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17175" y="3014250"/>
                <a:ext cx="624400" cy="763250"/>
              </a:xfrm>
              <a:custGeom>
                <a:rect b="b" l="l" r="r" t="t"/>
                <a:pathLst>
                  <a:path extrusionOk="0" h="30530" w="24976">
                    <a:moveTo>
                      <a:pt x="12680" y="3109"/>
                    </a:moveTo>
                    <a:lnTo>
                      <a:pt x="16662" y="7091"/>
                    </a:lnTo>
                    <a:lnTo>
                      <a:pt x="11108" y="12645"/>
                    </a:lnTo>
                    <a:lnTo>
                      <a:pt x="21867" y="23404"/>
                    </a:lnTo>
                    <a:lnTo>
                      <a:pt x="17885" y="27386"/>
                    </a:lnTo>
                    <a:lnTo>
                      <a:pt x="3144" y="12645"/>
                    </a:lnTo>
                    <a:lnTo>
                      <a:pt x="12680" y="3109"/>
                    </a:lnTo>
                    <a:close/>
                    <a:moveTo>
                      <a:pt x="12680" y="0"/>
                    </a:moveTo>
                    <a:lnTo>
                      <a:pt x="0" y="12645"/>
                    </a:lnTo>
                    <a:lnTo>
                      <a:pt x="17885" y="30530"/>
                    </a:lnTo>
                    <a:lnTo>
                      <a:pt x="24976" y="23404"/>
                    </a:lnTo>
                    <a:lnTo>
                      <a:pt x="14252" y="12680"/>
                    </a:lnTo>
                    <a:lnTo>
                      <a:pt x="19806" y="7126"/>
                    </a:lnTo>
                    <a:lnTo>
                      <a:pt x="12680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573425" y="2875400"/>
                <a:ext cx="494300" cy="633125"/>
              </a:xfrm>
              <a:custGeom>
                <a:rect b="b" l="l" r="r" t="t"/>
                <a:pathLst>
                  <a:path extrusionOk="0" h="25325" w="19772">
                    <a:moveTo>
                      <a:pt x="7092" y="3144"/>
                    </a:moveTo>
                    <a:lnTo>
                      <a:pt x="16628" y="12680"/>
                    </a:lnTo>
                    <a:lnTo>
                      <a:pt x="7092" y="22181"/>
                    </a:lnTo>
                    <a:lnTo>
                      <a:pt x="3110" y="18199"/>
                    </a:lnTo>
                    <a:lnTo>
                      <a:pt x="8664" y="12680"/>
                    </a:lnTo>
                    <a:lnTo>
                      <a:pt x="3110" y="7126"/>
                    </a:lnTo>
                    <a:lnTo>
                      <a:pt x="7092" y="3144"/>
                    </a:lnTo>
                    <a:close/>
                    <a:moveTo>
                      <a:pt x="7092" y="0"/>
                    </a:moveTo>
                    <a:lnTo>
                      <a:pt x="1" y="7126"/>
                    </a:lnTo>
                    <a:lnTo>
                      <a:pt x="5520" y="12680"/>
                    </a:lnTo>
                    <a:lnTo>
                      <a:pt x="1" y="18199"/>
                    </a:lnTo>
                    <a:lnTo>
                      <a:pt x="7092" y="25325"/>
                    </a:lnTo>
                    <a:lnTo>
                      <a:pt x="19772" y="12645"/>
                    </a:lnTo>
                    <a:lnTo>
                      <a:pt x="7092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165625" y="3985325"/>
                <a:ext cx="485550" cy="485550"/>
              </a:xfrm>
              <a:custGeom>
                <a:rect b="b" l="l" r="r" t="t"/>
                <a:pathLst>
                  <a:path extrusionOk="0" h="19422" w="19422">
                    <a:moveTo>
                      <a:pt x="12331" y="3144"/>
                    </a:moveTo>
                    <a:lnTo>
                      <a:pt x="16313" y="7126"/>
                    </a:lnTo>
                    <a:lnTo>
                      <a:pt x="7126" y="16278"/>
                    </a:lnTo>
                    <a:lnTo>
                      <a:pt x="3144" y="12296"/>
                    </a:lnTo>
                    <a:lnTo>
                      <a:pt x="12331" y="3144"/>
                    </a:lnTo>
                    <a:close/>
                    <a:moveTo>
                      <a:pt x="12296" y="0"/>
                    </a:moveTo>
                    <a:lnTo>
                      <a:pt x="0" y="12296"/>
                    </a:lnTo>
                    <a:lnTo>
                      <a:pt x="7126" y="19422"/>
                    </a:lnTo>
                    <a:lnTo>
                      <a:pt x="19422" y="7126"/>
                    </a:lnTo>
                    <a:lnTo>
                      <a:pt x="122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932150" y="1764600"/>
                <a:ext cx="772850" cy="772850"/>
              </a:xfrm>
              <a:custGeom>
                <a:rect b="b" l="l" r="r" t="t"/>
                <a:pathLst>
                  <a:path extrusionOk="0" h="30914" w="30914">
                    <a:moveTo>
                      <a:pt x="23788" y="3144"/>
                    </a:moveTo>
                    <a:lnTo>
                      <a:pt x="27770" y="7126"/>
                    </a:lnTo>
                    <a:lnTo>
                      <a:pt x="7126" y="27770"/>
                    </a:lnTo>
                    <a:lnTo>
                      <a:pt x="3144" y="23788"/>
                    </a:lnTo>
                    <a:lnTo>
                      <a:pt x="23788" y="3144"/>
                    </a:lnTo>
                    <a:close/>
                    <a:moveTo>
                      <a:pt x="23788" y="0"/>
                    </a:moveTo>
                    <a:lnTo>
                      <a:pt x="0" y="23788"/>
                    </a:lnTo>
                    <a:lnTo>
                      <a:pt x="7126" y="30914"/>
                    </a:lnTo>
                    <a:lnTo>
                      <a:pt x="30914" y="7126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593625" y="777800"/>
                <a:ext cx="502150" cy="519625"/>
              </a:xfrm>
              <a:custGeom>
                <a:rect b="b" l="l" r="r" t="t"/>
                <a:pathLst>
                  <a:path extrusionOk="0" h="20785" w="20086">
                    <a:moveTo>
                      <a:pt x="7127" y="3284"/>
                    </a:moveTo>
                    <a:lnTo>
                      <a:pt x="16977" y="13309"/>
                    </a:lnTo>
                    <a:lnTo>
                      <a:pt x="12925" y="17640"/>
                    </a:lnTo>
                    <a:lnTo>
                      <a:pt x="3040" y="8034"/>
                    </a:lnTo>
                    <a:lnTo>
                      <a:pt x="7127" y="3284"/>
                    </a:lnTo>
                    <a:close/>
                    <a:moveTo>
                      <a:pt x="6987" y="0"/>
                    </a:moveTo>
                    <a:lnTo>
                      <a:pt x="1" y="8174"/>
                    </a:lnTo>
                    <a:lnTo>
                      <a:pt x="13030" y="20784"/>
                    </a:lnTo>
                    <a:lnTo>
                      <a:pt x="20086" y="13274"/>
                    </a:lnTo>
                    <a:lnTo>
                      <a:pt x="6987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76425" y="4395750"/>
                <a:ext cx="1040075" cy="1055800"/>
              </a:xfrm>
              <a:custGeom>
                <a:rect b="b" l="l" r="r" t="t"/>
                <a:pathLst>
                  <a:path extrusionOk="0" h="42232" w="41603">
                    <a:moveTo>
                      <a:pt x="7126" y="3249"/>
                    </a:moveTo>
                    <a:lnTo>
                      <a:pt x="38494" y="35106"/>
                    </a:lnTo>
                    <a:lnTo>
                      <a:pt x="34477" y="39088"/>
                    </a:lnTo>
                    <a:lnTo>
                      <a:pt x="3074" y="7685"/>
                    </a:lnTo>
                    <a:lnTo>
                      <a:pt x="7126" y="3249"/>
                    </a:lnTo>
                    <a:close/>
                    <a:moveTo>
                      <a:pt x="7056" y="1"/>
                    </a:moveTo>
                    <a:lnTo>
                      <a:pt x="0" y="7755"/>
                    </a:lnTo>
                    <a:lnTo>
                      <a:pt x="34477" y="42232"/>
                    </a:lnTo>
                    <a:lnTo>
                      <a:pt x="41603" y="35141"/>
                    </a:lnTo>
                    <a:lnTo>
                      <a:pt x="7056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788925" y="4263025"/>
                <a:ext cx="776350" cy="771975"/>
              </a:xfrm>
              <a:custGeom>
                <a:rect b="b" l="l" r="r" t="t"/>
                <a:pathLst>
                  <a:path extrusionOk="0" h="30879" w="31054">
                    <a:moveTo>
                      <a:pt x="7650" y="3109"/>
                    </a:moveTo>
                    <a:lnTo>
                      <a:pt x="18793" y="14252"/>
                    </a:lnTo>
                    <a:lnTo>
                      <a:pt x="23928" y="9082"/>
                    </a:lnTo>
                    <a:lnTo>
                      <a:pt x="27875" y="12890"/>
                    </a:lnTo>
                    <a:lnTo>
                      <a:pt x="12750" y="27770"/>
                    </a:lnTo>
                    <a:lnTo>
                      <a:pt x="3109" y="18234"/>
                    </a:lnTo>
                    <a:lnTo>
                      <a:pt x="8454" y="12680"/>
                    </a:lnTo>
                    <a:lnTo>
                      <a:pt x="3319" y="7161"/>
                    </a:lnTo>
                    <a:lnTo>
                      <a:pt x="7650" y="3109"/>
                    </a:lnTo>
                    <a:close/>
                    <a:moveTo>
                      <a:pt x="7685" y="0"/>
                    </a:moveTo>
                    <a:lnTo>
                      <a:pt x="175" y="7056"/>
                    </a:lnTo>
                    <a:lnTo>
                      <a:pt x="5415" y="12645"/>
                    </a:lnTo>
                    <a:lnTo>
                      <a:pt x="0" y="18234"/>
                    </a:lnTo>
                    <a:lnTo>
                      <a:pt x="12750" y="30879"/>
                    </a:lnTo>
                    <a:lnTo>
                      <a:pt x="31054" y="12855"/>
                    </a:lnTo>
                    <a:lnTo>
                      <a:pt x="23928" y="5938"/>
                    </a:lnTo>
                    <a:lnTo>
                      <a:pt x="18793" y="11108"/>
                    </a:lnTo>
                    <a:lnTo>
                      <a:pt x="7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788925" y="377825"/>
                <a:ext cx="776350" cy="771125"/>
              </a:xfrm>
              <a:custGeom>
                <a:rect b="b" l="l" r="r" t="t"/>
                <a:pathLst>
                  <a:path extrusionOk="0" h="30845" w="31054">
                    <a:moveTo>
                      <a:pt x="7650" y="3075"/>
                    </a:moveTo>
                    <a:lnTo>
                      <a:pt x="18793" y="14218"/>
                    </a:lnTo>
                    <a:lnTo>
                      <a:pt x="23928" y="9048"/>
                    </a:lnTo>
                    <a:lnTo>
                      <a:pt x="27875" y="12855"/>
                    </a:lnTo>
                    <a:lnTo>
                      <a:pt x="12750" y="27736"/>
                    </a:lnTo>
                    <a:lnTo>
                      <a:pt x="3109" y="18200"/>
                    </a:lnTo>
                    <a:lnTo>
                      <a:pt x="8454" y="12646"/>
                    </a:lnTo>
                    <a:lnTo>
                      <a:pt x="3319" y="7127"/>
                    </a:lnTo>
                    <a:lnTo>
                      <a:pt x="7650" y="3075"/>
                    </a:lnTo>
                    <a:close/>
                    <a:moveTo>
                      <a:pt x="7685" y="1"/>
                    </a:moveTo>
                    <a:lnTo>
                      <a:pt x="175" y="7022"/>
                    </a:lnTo>
                    <a:lnTo>
                      <a:pt x="5415" y="12611"/>
                    </a:lnTo>
                    <a:lnTo>
                      <a:pt x="0" y="18200"/>
                    </a:lnTo>
                    <a:lnTo>
                      <a:pt x="12750" y="30845"/>
                    </a:lnTo>
                    <a:lnTo>
                      <a:pt x="31054" y="12821"/>
                    </a:lnTo>
                    <a:lnTo>
                      <a:pt x="23928" y="5904"/>
                    </a:lnTo>
                    <a:lnTo>
                      <a:pt x="18793" y="11074"/>
                    </a:lnTo>
                    <a:lnTo>
                      <a:pt x="7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433725" y="4401875"/>
                <a:ext cx="772850" cy="634000"/>
              </a:xfrm>
              <a:custGeom>
                <a:rect b="b" l="l" r="r" t="t"/>
                <a:pathLst>
                  <a:path extrusionOk="0" h="25360" w="30914">
                    <a:moveTo>
                      <a:pt x="7126" y="3144"/>
                    </a:moveTo>
                    <a:lnTo>
                      <a:pt x="18234" y="14252"/>
                    </a:lnTo>
                    <a:lnTo>
                      <a:pt x="23788" y="8698"/>
                    </a:lnTo>
                    <a:lnTo>
                      <a:pt x="27770" y="12680"/>
                    </a:lnTo>
                    <a:lnTo>
                      <a:pt x="18234" y="22216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18234" y="25360"/>
                    </a:lnTo>
                    <a:lnTo>
                      <a:pt x="30914" y="12680"/>
                    </a:lnTo>
                    <a:lnTo>
                      <a:pt x="23788" y="5554"/>
                    </a:lnTo>
                    <a:lnTo>
                      <a:pt x="18234" y="11108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097300" y="4401875"/>
                <a:ext cx="775475" cy="910825"/>
              </a:xfrm>
              <a:custGeom>
                <a:rect b="b" l="l" r="r" t="t"/>
                <a:pathLst>
                  <a:path extrusionOk="0" h="36433" w="31019">
                    <a:moveTo>
                      <a:pt x="18304" y="3144"/>
                    </a:moveTo>
                    <a:lnTo>
                      <a:pt x="22286" y="7126"/>
                    </a:lnTo>
                    <a:lnTo>
                      <a:pt x="11213" y="18199"/>
                    </a:lnTo>
                    <a:lnTo>
                      <a:pt x="18129" y="25360"/>
                    </a:lnTo>
                    <a:lnTo>
                      <a:pt x="23544" y="19771"/>
                    </a:lnTo>
                    <a:lnTo>
                      <a:pt x="27805" y="23788"/>
                    </a:lnTo>
                    <a:lnTo>
                      <a:pt x="18129" y="33324"/>
                    </a:lnTo>
                    <a:lnTo>
                      <a:pt x="3144" y="18234"/>
                    </a:lnTo>
                    <a:lnTo>
                      <a:pt x="18304" y="3144"/>
                    </a:lnTo>
                    <a:close/>
                    <a:moveTo>
                      <a:pt x="18339" y="0"/>
                    </a:moveTo>
                    <a:lnTo>
                      <a:pt x="0" y="18234"/>
                    </a:lnTo>
                    <a:lnTo>
                      <a:pt x="18129" y="36433"/>
                    </a:lnTo>
                    <a:lnTo>
                      <a:pt x="31019" y="23753"/>
                    </a:lnTo>
                    <a:lnTo>
                      <a:pt x="23439" y="16662"/>
                    </a:lnTo>
                    <a:lnTo>
                      <a:pt x="18129" y="22181"/>
                    </a:lnTo>
                    <a:lnTo>
                      <a:pt x="14322" y="18234"/>
                    </a:lnTo>
                    <a:lnTo>
                      <a:pt x="25430" y="7126"/>
                    </a:lnTo>
                    <a:lnTo>
                      <a:pt x="18339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812600" y="238125"/>
                <a:ext cx="642750" cy="642750"/>
              </a:xfrm>
              <a:custGeom>
                <a:rect b="b" l="l" r="r" t="t"/>
                <a:pathLst>
                  <a:path extrusionOk="0" h="25710" w="25710">
                    <a:moveTo>
                      <a:pt x="18584" y="3144"/>
                    </a:moveTo>
                    <a:lnTo>
                      <a:pt x="22566" y="7126"/>
                    </a:lnTo>
                    <a:lnTo>
                      <a:pt x="7127" y="22565"/>
                    </a:lnTo>
                    <a:lnTo>
                      <a:pt x="3145" y="18583"/>
                    </a:lnTo>
                    <a:lnTo>
                      <a:pt x="18584" y="3144"/>
                    </a:lnTo>
                    <a:close/>
                    <a:moveTo>
                      <a:pt x="18584" y="0"/>
                    </a:moveTo>
                    <a:lnTo>
                      <a:pt x="1" y="18583"/>
                    </a:lnTo>
                    <a:lnTo>
                      <a:pt x="7127" y="25709"/>
                    </a:lnTo>
                    <a:lnTo>
                      <a:pt x="25710" y="7126"/>
                    </a:lnTo>
                    <a:lnTo>
                      <a:pt x="18584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277300" y="509700"/>
                <a:ext cx="1039200" cy="1055800"/>
              </a:xfrm>
              <a:custGeom>
                <a:rect b="b" l="l" r="r" t="t"/>
                <a:pathLst>
                  <a:path extrusionOk="0" h="42232" w="41568">
                    <a:moveTo>
                      <a:pt x="7091" y="3249"/>
                    </a:moveTo>
                    <a:lnTo>
                      <a:pt x="38459" y="35106"/>
                    </a:lnTo>
                    <a:lnTo>
                      <a:pt x="34442" y="39088"/>
                    </a:lnTo>
                    <a:lnTo>
                      <a:pt x="3039" y="7685"/>
                    </a:lnTo>
                    <a:lnTo>
                      <a:pt x="7091" y="3249"/>
                    </a:lnTo>
                    <a:close/>
                    <a:moveTo>
                      <a:pt x="7021" y="0"/>
                    </a:moveTo>
                    <a:lnTo>
                      <a:pt x="0" y="7755"/>
                    </a:lnTo>
                    <a:lnTo>
                      <a:pt x="34442" y="42232"/>
                    </a:lnTo>
                    <a:lnTo>
                      <a:pt x="41568" y="35141"/>
                    </a:lnTo>
                    <a:lnTo>
                      <a:pt x="7021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869575" y="50620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869575" y="439225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348700" y="2745275"/>
                <a:ext cx="763250" cy="763250"/>
              </a:xfrm>
              <a:custGeom>
                <a:rect b="b" l="l" r="r" t="t"/>
                <a:pathLst>
                  <a:path extrusionOk="0" h="30530" w="30530">
                    <a:moveTo>
                      <a:pt x="23404" y="3144"/>
                    </a:moveTo>
                    <a:lnTo>
                      <a:pt x="27386" y="7126"/>
                    </a:lnTo>
                    <a:lnTo>
                      <a:pt x="7126" y="27386"/>
                    </a:lnTo>
                    <a:lnTo>
                      <a:pt x="3144" y="23404"/>
                    </a:lnTo>
                    <a:lnTo>
                      <a:pt x="23404" y="3144"/>
                    </a:lnTo>
                    <a:close/>
                    <a:moveTo>
                      <a:pt x="23404" y="0"/>
                    </a:moveTo>
                    <a:lnTo>
                      <a:pt x="0" y="23404"/>
                    </a:lnTo>
                    <a:lnTo>
                      <a:pt x="7126" y="30530"/>
                    </a:lnTo>
                    <a:lnTo>
                      <a:pt x="30530" y="7126"/>
                    </a:lnTo>
                    <a:lnTo>
                      <a:pt x="23404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932150" y="1764600"/>
                <a:ext cx="772850" cy="772850"/>
              </a:xfrm>
              <a:custGeom>
                <a:rect b="b" l="l" r="r" t="t"/>
                <a:pathLst>
                  <a:path extrusionOk="0" h="30914" w="30914">
                    <a:moveTo>
                      <a:pt x="23788" y="3144"/>
                    </a:moveTo>
                    <a:lnTo>
                      <a:pt x="27770" y="7126"/>
                    </a:lnTo>
                    <a:lnTo>
                      <a:pt x="7126" y="27770"/>
                    </a:lnTo>
                    <a:lnTo>
                      <a:pt x="3144" y="23788"/>
                    </a:lnTo>
                    <a:lnTo>
                      <a:pt x="23788" y="3144"/>
                    </a:lnTo>
                    <a:close/>
                    <a:moveTo>
                      <a:pt x="23788" y="0"/>
                    </a:moveTo>
                    <a:lnTo>
                      <a:pt x="0" y="23788"/>
                    </a:lnTo>
                    <a:lnTo>
                      <a:pt x="7126" y="30914"/>
                    </a:lnTo>
                    <a:lnTo>
                      <a:pt x="30914" y="7126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209850" y="2191625"/>
                <a:ext cx="634875" cy="762375"/>
              </a:xfrm>
              <a:custGeom>
                <a:rect b="b" l="l" r="r" t="t"/>
                <a:pathLst>
                  <a:path extrusionOk="0" h="30495" w="25395">
                    <a:moveTo>
                      <a:pt x="18234" y="3074"/>
                    </a:moveTo>
                    <a:lnTo>
                      <a:pt x="22146" y="6707"/>
                    </a:lnTo>
                    <a:lnTo>
                      <a:pt x="16662" y="12051"/>
                    </a:lnTo>
                    <a:lnTo>
                      <a:pt x="22216" y="17780"/>
                    </a:lnTo>
                    <a:lnTo>
                      <a:pt x="12680" y="27351"/>
                    </a:lnTo>
                    <a:lnTo>
                      <a:pt x="3144" y="17815"/>
                    </a:lnTo>
                    <a:lnTo>
                      <a:pt x="18234" y="3074"/>
                    </a:lnTo>
                    <a:close/>
                    <a:moveTo>
                      <a:pt x="18234" y="0"/>
                    </a:moveTo>
                    <a:lnTo>
                      <a:pt x="0" y="17815"/>
                    </a:lnTo>
                    <a:lnTo>
                      <a:pt x="12680" y="30495"/>
                    </a:lnTo>
                    <a:lnTo>
                      <a:pt x="25360" y="17850"/>
                    </a:lnTo>
                    <a:lnTo>
                      <a:pt x="19806" y="12121"/>
                    </a:lnTo>
                    <a:lnTo>
                      <a:pt x="25395" y="6707"/>
                    </a:lnTo>
                    <a:lnTo>
                      <a:pt x="18234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209850" y="1079950"/>
                <a:ext cx="1049675" cy="772875"/>
              </a:xfrm>
              <a:custGeom>
                <a:rect b="b" l="l" r="r" t="t"/>
                <a:pathLst>
                  <a:path extrusionOk="0" h="30915" w="41987">
                    <a:moveTo>
                      <a:pt x="7126" y="3144"/>
                    </a:moveTo>
                    <a:lnTo>
                      <a:pt x="23788" y="19806"/>
                    </a:lnTo>
                    <a:lnTo>
                      <a:pt x="34861" y="8698"/>
                    </a:lnTo>
                    <a:lnTo>
                      <a:pt x="38843" y="12680"/>
                    </a:lnTo>
                    <a:lnTo>
                      <a:pt x="23788" y="27770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23788" y="30914"/>
                    </a:lnTo>
                    <a:lnTo>
                      <a:pt x="41987" y="12680"/>
                    </a:lnTo>
                    <a:lnTo>
                      <a:pt x="34861" y="5554"/>
                    </a:lnTo>
                    <a:lnTo>
                      <a:pt x="23788" y="16662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071000" y="3429925"/>
                <a:ext cx="1189400" cy="1050550"/>
              </a:xfrm>
              <a:custGeom>
                <a:rect b="b" l="l" r="r" t="t"/>
                <a:pathLst>
                  <a:path extrusionOk="0" h="42022" w="47576">
                    <a:moveTo>
                      <a:pt x="29342" y="3144"/>
                    </a:moveTo>
                    <a:lnTo>
                      <a:pt x="44397" y="18199"/>
                    </a:lnTo>
                    <a:lnTo>
                      <a:pt x="40450" y="22042"/>
                    </a:lnTo>
                    <a:lnTo>
                      <a:pt x="29342" y="11108"/>
                    </a:lnTo>
                    <a:lnTo>
                      <a:pt x="16662" y="23788"/>
                    </a:lnTo>
                    <a:lnTo>
                      <a:pt x="23753" y="31124"/>
                    </a:lnTo>
                    <a:lnTo>
                      <a:pt x="29342" y="25360"/>
                    </a:lnTo>
                    <a:lnTo>
                      <a:pt x="33324" y="29342"/>
                    </a:lnTo>
                    <a:lnTo>
                      <a:pt x="23788" y="38878"/>
                    </a:lnTo>
                    <a:lnTo>
                      <a:pt x="12680" y="27770"/>
                    </a:lnTo>
                    <a:lnTo>
                      <a:pt x="7126" y="33324"/>
                    </a:lnTo>
                    <a:lnTo>
                      <a:pt x="3144" y="29342"/>
                    </a:lnTo>
                    <a:lnTo>
                      <a:pt x="29342" y="3144"/>
                    </a:lnTo>
                    <a:close/>
                    <a:moveTo>
                      <a:pt x="29342" y="0"/>
                    </a:moveTo>
                    <a:lnTo>
                      <a:pt x="0" y="29342"/>
                    </a:lnTo>
                    <a:lnTo>
                      <a:pt x="7126" y="36468"/>
                    </a:lnTo>
                    <a:lnTo>
                      <a:pt x="12680" y="30914"/>
                    </a:lnTo>
                    <a:lnTo>
                      <a:pt x="23788" y="42022"/>
                    </a:lnTo>
                    <a:lnTo>
                      <a:pt x="36468" y="29342"/>
                    </a:lnTo>
                    <a:lnTo>
                      <a:pt x="29342" y="22216"/>
                    </a:lnTo>
                    <a:lnTo>
                      <a:pt x="23788" y="27910"/>
                    </a:lnTo>
                    <a:lnTo>
                      <a:pt x="19771" y="23788"/>
                    </a:lnTo>
                    <a:lnTo>
                      <a:pt x="29342" y="14252"/>
                    </a:lnTo>
                    <a:lnTo>
                      <a:pt x="40415" y="25150"/>
                    </a:lnTo>
                    <a:lnTo>
                      <a:pt x="47576" y="18269"/>
                    </a:lnTo>
                    <a:lnTo>
                      <a:pt x="29342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765250" y="1486900"/>
                <a:ext cx="771975" cy="772850"/>
              </a:xfrm>
              <a:custGeom>
                <a:rect b="b" l="l" r="r" t="t"/>
                <a:pathLst>
                  <a:path extrusionOk="0" h="30914" w="30879">
                    <a:moveTo>
                      <a:pt x="23788" y="3144"/>
                    </a:moveTo>
                    <a:lnTo>
                      <a:pt x="27770" y="7126"/>
                    </a:lnTo>
                    <a:lnTo>
                      <a:pt x="7091" y="27770"/>
                    </a:lnTo>
                    <a:lnTo>
                      <a:pt x="3144" y="23788"/>
                    </a:lnTo>
                    <a:lnTo>
                      <a:pt x="23788" y="3144"/>
                    </a:lnTo>
                    <a:close/>
                    <a:moveTo>
                      <a:pt x="23753" y="0"/>
                    </a:moveTo>
                    <a:lnTo>
                      <a:pt x="0" y="23788"/>
                    </a:lnTo>
                    <a:lnTo>
                      <a:pt x="7091" y="30914"/>
                    </a:lnTo>
                    <a:lnTo>
                      <a:pt x="30879" y="7126"/>
                    </a:lnTo>
                    <a:lnTo>
                      <a:pt x="23753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79675" y="777800"/>
                <a:ext cx="502150" cy="519625"/>
              </a:xfrm>
              <a:custGeom>
                <a:rect b="b" l="l" r="r" t="t"/>
                <a:pathLst>
                  <a:path extrusionOk="0" h="20785" w="20086">
                    <a:moveTo>
                      <a:pt x="7127" y="3284"/>
                    </a:moveTo>
                    <a:lnTo>
                      <a:pt x="16977" y="13309"/>
                    </a:lnTo>
                    <a:lnTo>
                      <a:pt x="12925" y="17640"/>
                    </a:lnTo>
                    <a:lnTo>
                      <a:pt x="3040" y="8034"/>
                    </a:lnTo>
                    <a:lnTo>
                      <a:pt x="7127" y="3284"/>
                    </a:lnTo>
                    <a:close/>
                    <a:moveTo>
                      <a:pt x="6987" y="0"/>
                    </a:moveTo>
                    <a:lnTo>
                      <a:pt x="1" y="8174"/>
                    </a:lnTo>
                    <a:lnTo>
                      <a:pt x="13030" y="20784"/>
                    </a:lnTo>
                    <a:lnTo>
                      <a:pt x="20086" y="13274"/>
                    </a:lnTo>
                    <a:lnTo>
                      <a:pt x="6987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755625" y="50620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755625" y="439225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433725" y="515825"/>
                <a:ext cx="772850" cy="634000"/>
              </a:xfrm>
              <a:custGeom>
                <a:rect b="b" l="l" r="r" t="t"/>
                <a:pathLst>
                  <a:path extrusionOk="0" h="25360" w="30914">
                    <a:moveTo>
                      <a:pt x="7126" y="3144"/>
                    </a:moveTo>
                    <a:lnTo>
                      <a:pt x="18234" y="14252"/>
                    </a:lnTo>
                    <a:lnTo>
                      <a:pt x="23788" y="8698"/>
                    </a:lnTo>
                    <a:lnTo>
                      <a:pt x="27770" y="12680"/>
                    </a:lnTo>
                    <a:lnTo>
                      <a:pt x="18234" y="22216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18234" y="25360"/>
                    </a:lnTo>
                    <a:lnTo>
                      <a:pt x="30914" y="12680"/>
                    </a:lnTo>
                    <a:lnTo>
                      <a:pt x="23788" y="5554"/>
                    </a:lnTo>
                    <a:lnTo>
                      <a:pt x="18234" y="11108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97300" y="515825"/>
                <a:ext cx="775475" cy="910825"/>
              </a:xfrm>
              <a:custGeom>
                <a:rect b="b" l="l" r="r" t="t"/>
                <a:pathLst>
                  <a:path extrusionOk="0" h="36433" w="31019">
                    <a:moveTo>
                      <a:pt x="18304" y="3144"/>
                    </a:moveTo>
                    <a:lnTo>
                      <a:pt x="22286" y="7126"/>
                    </a:lnTo>
                    <a:lnTo>
                      <a:pt x="11213" y="18199"/>
                    </a:lnTo>
                    <a:lnTo>
                      <a:pt x="18129" y="25360"/>
                    </a:lnTo>
                    <a:lnTo>
                      <a:pt x="23544" y="19771"/>
                    </a:lnTo>
                    <a:lnTo>
                      <a:pt x="27805" y="23788"/>
                    </a:lnTo>
                    <a:lnTo>
                      <a:pt x="18129" y="33324"/>
                    </a:lnTo>
                    <a:lnTo>
                      <a:pt x="3144" y="18234"/>
                    </a:lnTo>
                    <a:lnTo>
                      <a:pt x="18304" y="3144"/>
                    </a:lnTo>
                    <a:close/>
                    <a:moveTo>
                      <a:pt x="18339" y="0"/>
                    </a:moveTo>
                    <a:lnTo>
                      <a:pt x="0" y="18234"/>
                    </a:lnTo>
                    <a:lnTo>
                      <a:pt x="18129" y="36433"/>
                    </a:lnTo>
                    <a:lnTo>
                      <a:pt x="31019" y="23753"/>
                    </a:lnTo>
                    <a:lnTo>
                      <a:pt x="23439" y="16662"/>
                    </a:lnTo>
                    <a:lnTo>
                      <a:pt x="18129" y="22181"/>
                    </a:lnTo>
                    <a:lnTo>
                      <a:pt x="14322" y="18234"/>
                    </a:lnTo>
                    <a:lnTo>
                      <a:pt x="25430" y="7126"/>
                    </a:lnTo>
                    <a:lnTo>
                      <a:pt x="18339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294875" y="932375"/>
                <a:ext cx="911700" cy="771975"/>
              </a:xfrm>
              <a:custGeom>
                <a:rect b="b" l="l" r="r" t="t"/>
                <a:pathLst>
                  <a:path extrusionOk="0" h="30879" w="36468">
                    <a:moveTo>
                      <a:pt x="7126" y="3144"/>
                    </a:moveTo>
                    <a:lnTo>
                      <a:pt x="23788" y="19771"/>
                    </a:lnTo>
                    <a:lnTo>
                      <a:pt x="29342" y="14217"/>
                    </a:lnTo>
                    <a:lnTo>
                      <a:pt x="33324" y="18199"/>
                    </a:lnTo>
                    <a:lnTo>
                      <a:pt x="23788" y="27735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23788" y="30879"/>
                    </a:lnTo>
                    <a:lnTo>
                      <a:pt x="36468" y="18199"/>
                    </a:lnTo>
                    <a:lnTo>
                      <a:pt x="29342" y="11108"/>
                    </a:lnTo>
                    <a:lnTo>
                      <a:pt x="23788" y="16627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462625" y="2745275"/>
                <a:ext cx="763275" cy="763250"/>
              </a:xfrm>
              <a:custGeom>
                <a:rect b="b" l="l" r="r" t="t"/>
                <a:pathLst>
                  <a:path extrusionOk="0" h="30530" w="30531">
                    <a:moveTo>
                      <a:pt x="23405" y="3144"/>
                    </a:moveTo>
                    <a:lnTo>
                      <a:pt x="27387" y="7126"/>
                    </a:lnTo>
                    <a:lnTo>
                      <a:pt x="7127" y="27386"/>
                    </a:lnTo>
                    <a:lnTo>
                      <a:pt x="3145" y="23404"/>
                    </a:lnTo>
                    <a:lnTo>
                      <a:pt x="23405" y="3144"/>
                    </a:lnTo>
                    <a:close/>
                    <a:moveTo>
                      <a:pt x="23405" y="0"/>
                    </a:moveTo>
                    <a:lnTo>
                      <a:pt x="1" y="23404"/>
                    </a:lnTo>
                    <a:lnTo>
                      <a:pt x="7127" y="30530"/>
                    </a:lnTo>
                    <a:lnTo>
                      <a:pt x="30531" y="7126"/>
                    </a:lnTo>
                    <a:lnTo>
                      <a:pt x="23405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323775" y="2191625"/>
                <a:ext cx="634900" cy="762375"/>
              </a:xfrm>
              <a:custGeom>
                <a:rect b="b" l="l" r="r" t="t"/>
                <a:pathLst>
                  <a:path extrusionOk="0" h="30495" w="25396">
                    <a:moveTo>
                      <a:pt x="18235" y="3074"/>
                    </a:moveTo>
                    <a:lnTo>
                      <a:pt x="22147" y="6707"/>
                    </a:lnTo>
                    <a:lnTo>
                      <a:pt x="16663" y="12051"/>
                    </a:lnTo>
                    <a:lnTo>
                      <a:pt x="22217" y="17780"/>
                    </a:lnTo>
                    <a:lnTo>
                      <a:pt x="12681" y="27351"/>
                    </a:lnTo>
                    <a:lnTo>
                      <a:pt x="3145" y="17815"/>
                    </a:lnTo>
                    <a:lnTo>
                      <a:pt x="18235" y="3074"/>
                    </a:lnTo>
                    <a:close/>
                    <a:moveTo>
                      <a:pt x="18200" y="0"/>
                    </a:moveTo>
                    <a:lnTo>
                      <a:pt x="1" y="17815"/>
                    </a:lnTo>
                    <a:lnTo>
                      <a:pt x="12681" y="30495"/>
                    </a:lnTo>
                    <a:lnTo>
                      <a:pt x="25361" y="17850"/>
                    </a:lnTo>
                    <a:lnTo>
                      <a:pt x="19807" y="12121"/>
                    </a:lnTo>
                    <a:lnTo>
                      <a:pt x="25396" y="6707"/>
                    </a:lnTo>
                    <a:lnTo>
                      <a:pt x="18200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323775" y="1079950"/>
                <a:ext cx="1049700" cy="772875"/>
              </a:xfrm>
              <a:custGeom>
                <a:rect b="b" l="l" r="r" t="t"/>
                <a:pathLst>
                  <a:path extrusionOk="0" h="30915" w="41988">
                    <a:moveTo>
                      <a:pt x="7127" y="3144"/>
                    </a:moveTo>
                    <a:lnTo>
                      <a:pt x="23789" y="19806"/>
                    </a:lnTo>
                    <a:lnTo>
                      <a:pt x="34862" y="8698"/>
                    </a:lnTo>
                    <a:lnTo>
                      <a:pt x="38844" y="12680"/>
                    </a:lnTo>
                    <a:lnTo>
                      <a:pt x="23789" y="27770"/>
                    </a:lnTo>
                    <a:lnTo>
                      <a:pt x="3145" y="7126"/>
                    </a:lnTo>
                    <a:lnTo>
                      <a:pt x="7127" y="3144"/>
                    </a:lnTo>
                    <a:close/>
                    <a:moveTo>
                      <a:pt x="7127" y="0"/>
                    </a:moveTo>
                    <a:lnTo>
                      <a:pt x="1" y="7126"/>
                    </a:lnTo>
                    <a:lnTo>
                      <a:pt x="23789" y="30914"/>
                    </a:lnTo>
                    <a:lnTo>
                      <a:pt x="41988" y="12680"/>
                    </a:lnTo>
                    <a:lnTo>
                      <a:pt x="34862" y="5554"/>
                    </a:lnTo>
                    <a:lnTo>
                      <a:pt x="23789" y="16662"/>
                    </a:lnTo>
                    <a:lnTo>
                      <a:pt x="7127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184950" y="3429925"/>
                <a:ext cx="1189400" cy="1050550"/>
              </a:xfrm>
              <a:custGeom>
                <a:rect b="b" l="l" r="r" t="t"/>
                <a:pathLst>
                  <a:path extrusionOk="0" h="42022" w="47576">
                    <a:moveTo>
                      <a:pt x="29342" y="3144"/>
                    </a:moveTo>
                    <a:lnTo>
                      <a:pt x="44397" y="18199"/>
                    </a:lnTo>
                    <a:lnTo>
                      <a:pt x="40450" y="22042"/>
                    </a:lnTo>
                    <a:lnTo>
                      <a:pt x="29342" y="11108"/>
                    </a:lnTo>
                    <a:lnTo>
                      <a:pt x="16662" y="23788"/>
                    </a:lnTo>
                    <a:lnTo>
                      <a:pt x="23753" y="31124"/>
                    </a:lnTo>
                    <a:lnTo>
                      <a:pt x="29342" y="25360"/>
                    </a:lnTo>
                    <a:lnTo>
                      <a:pt x="33324" y="29342"/>
                    </a:lnTo>
                    <a:lnTo>
                      <a:pt x="23788" y="38878"/>
                    </a:lnTo>
                    <a:lnTo>
                      <a:pt x="12680" y="27770"/>
                    </a:lnTo>
                    <a:lnTo>
                      <a:pt x="7126" y="33324"/>
                    </a:lnTo>
                    <a:lnTo>
                      <a:pt x="3109" y="29342"/>
                    </a:lnTo>
                    <a:lnTo>
                      <a:pt x="29342" y="3144"/>
                    </a:lnTo>
                    <a:close/>
                    <a:moveTo>
                      <a:pt x="29342" y="0"/>
                    </a:moveTo>
                    <a:lnTo>
                      <a:pt x="0" y="29342"/>
                    </a:lnTo>
                    <a:lnTo>
                      <a:pt x="7126" y="36468"/>
                    </a:lnTo>
                    <a:lnTo>
                      <a:pt x="12680" y="30914"/>
                    </a:lnTo>
                    <a:lnTo>
                      <a:pt x="23788" y="42022"/>
                    </a:lnTo>
                    <a:lnTo>
                      <a:pt x="36468" y="29342"/>
                    </a:lnTo>
                    <a:lnTo>
                      <a:pt x="29342" y="22216"/>
                    </a:lnTo>
                    <a:lnTo>
                      <a:pt x="23753" y="27910"/>
                    </a:lnTo>
                    <a:lnTo>
                      <a:pt x="19771" y="23788"/>
                    </a:lnTo>
                    <a:lnTo>
                      <a:pt x="29342" y="14252"/>
                    </a:lnTo>
                    <a:lnTo>
                      <a:pt x="40415" y="25150"/>
                    </a:lnTo>
                    <a:lnTo>
                      <a:pt x="47576" y="18269"/>
                    </a:lnTo>
                    <a:lnTo>
                      <a:pt x="29342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878325" y="1486900"/>
                <a:ext cx="772850" cy="772850"/>
              </a:xfrm>
              <a:custGeom>
                <a:rect b="b" l="l" r="r" t="t"/>
                <a:pathLst>
                  <a:path extrusionOk="0" h="30914" w="30914">
                    <a:moveTo>
                      <a:pt x="23823" y="3144"/>
                    </a:moveTo>
                    <a:lnTo>
                      <a:pt x="27805" y="7126"/>
                    </a:lnTo>
                    <a:lnTo>
                      <a:pt x="7126" y="27770"/>
                    </a:lnTo>
                    <a:lnTo>
                      <a:pt x="3144" y="23788"/>
                    </a:lnTo>
                    <a:lnTo>
                      <a:pt x="23823" y="3144"/>
                    </a:lnTo>
                    <a:close/>
                    <a:moveTo>
                      <a:pt x="23788" y="0"/>
                    </a:moveTo>
                    <a:lnTo>
                      <a:pt x="0" y="23788"/>
                    </a:lnTo>
                    <a:lnTo>
                      <a:pt x="7126" y="30914"/>
                    </a:lnTo>
                    <a:lnTo>
                      <a:pt x="30914" y="7126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593625" y="777800"/>
                <a:ext cx="502150" cy="519625"/>
              </a:xfrm>
              <a:custGeom>
                <a:rect b="b" l="l" r="r" t="t"/>
                <a:pathLst>
                  <a:path extrusionOk="0" h="20785" w="20086">
                    <a:moveTo>
                      <a:pt x="7127" y="3284"/>
                    </a:moveTo>
                    <a:lnTo>
                      <a:pt x="16977" y="13309"/>
                    </a:lnTo>
                    <a:lnTo>
                      <a:pt x="12925" y="17640"/>
                    </a:lnTo>
                    <a:lnTo>
                      <a:pt x="3040" y="8034"/>
                    </a:lnTo>
                    <a:lnTo>
                      <a:pt x="7127" y="3284"/>
                    </a:lnTo>
                    <a:close/>
                    <a:moveTo>
                      <a:pt x="6987" y="0"/>
                    </a:moveTo>
                    <a:lnTo>
                      <a:pt x="1" y="8174"/>
                    </a:lnTo>
                    <a:lnTo>
                      <a:pt x="13030" y="20784"/>
                    </a:lnTo>
                    <a:lnTo>
                      <a:pt x="20086" y="13274"/>
                    </a:lnTo>
                    <a:lnTo>
                      <a:pt x="6987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869575" y="50620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869575" y="439225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" name="Google Shape;83;p2"/>
            <p:cNvSpPr/>
            <p:nvPr/>
          </p:nvSpPr>
          <p:spPr>
            <a:xfrm>
              <a:off x="4558055" y="2054607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556970" y="3157713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1"/>
          <p:cNvGrpSpPr/>
          <p:nvPr/>
        </p:nvGrpSpPr>
        <p:grpSpPr>
          <a:xfrm>
            <a:off x="-845314" y="4217822"/>
            <a:ext cx="10178327" cy="2024574"/>
            <a:chOff x="-845314" y="4304497"/>
            <a:chExt cx="10178327" cy="2024574"/>
          </a:xfrm>
        </p:grpSpPr>
        <p:sp>
          <p:nvSpPr>
            <p:cNvPr id="279" name="Google Shape;279;p11"/>
            <p:cNvSpPr/>
            <p:nvPr/>
          </p:nvSpPr>
          <p:spPr>
            <a:xfrm>
              <a:off x="5429849" y="5181823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3181094" y="5365760"/>
              <a:ext cx="1308346" cy="963311"/>
            </a:xfrm>
            <a:custGeom>
              <a:rect b="b" l="l" r="r" t="t"/>
              <a:pathLst>
                <a:path extrusionOk="0" h="30915" w="41988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3517435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7500057" y="4490632"/>
              <a:ext cx="967643" cy="961130"/>
            </a:xfrm>
            <a:custGeom>
              <a:rect b="b" l="l" r="r" t="t"/>
              <a:pathLst>
                <a:path extrusionOk="0" h="30845" w="31054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6283166" y="4316510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5615968" y="4655001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3861379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8361008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8704952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4564536" y="4662635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6638016" y="4662635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4391473" y="5181823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3517435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3861379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 rot="-5400000">
              <a:off x="2265996" y="5357612"/>
              <a:ext cx="967643" cy="962190"/>
            </a:xfrm>
            <a:custGeom>
              <a:rect b="b" l="l" r="r" t="t"/>
              <a:pathLst>
                <a:path extrusionOk="0" h="30879" w="31054">
                  <a:moveTo>
                    <a:pt x="7650" y="3109"/>
                  </a:moveTo>
                  <a:lnTo>
                    <a:pt x="18793" y="14252"/>
                  </a:lnTo>
                  <a:lnTo>
                    <a:pt x="23928" y="9082"/>
                  </a:lnTo>
                  <a:lnTo>
                    <a:pt x="27875" y="12890"/>
                  </a:lnTo>
                  <a:lnTo>
                    <a:pt x="12750" y="27770"/>
                  </a:lnTo>
                  <a:lnTo>
                    <a:pt x="3109" y="18234"/>
                  </a:lnTo>
                  <a:lnTo>
                    <a:pt x="8454" y="12680"/>
                  </a:lnTo>
                  <a:lnTo>
                    <a:pt x="3319" y="7161"/>
                  </a:lnTo>
                  <a:lnTo>
                    <a:pt x="7650" y="3109"/>
                  </a:lnTo>
                  <a:close/>
                  <a:moveTo>
                    <a:pt x="7685" y="0"/>
                  </a:moveTo>
                  <a:lnTo>
                    <a:pt x="175" y="7056"/>
                  </a:lnTo>
                  <a:lnTo>
                    <a:pt x="5415" y="12645"/>
                  </a:lnTo>
                  <a:lnTo>
                    <a:pt x="0" y="18234"/>
                  </a:lnTo>
                  <a:lnTo>
                    <a:pt x="12750" y="30879"/>
                  </a:lnTo>
                  <a:lnTo>
                    <a:pt x="31054" y="12855"/>
                  </a:lnTo>
                  <a:lnTo>
                    <a:pt x="23928" y="5938"/>
                  </a:lnTo>
                  <a:lnTo>
                    <a:pt x="18793" y="11108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2779202" y="4824807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5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376999" y="4673510"/>
              <a:ext cx="951315" cy="951315"/>
            </a:xfrm>
            <a:custGeom>
              <a:rect b="b" l="l" r="r" t="t"/>
              <a:pathLst>
                <a:path extrusionOk="0" h="30530" w="3053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-233612" y="4927121"/>
              <a:ext cx="791308" cy="950224"/>
            </a:xfrm>
            <a:custGeom>
              <a:rect b="b" l="l" r="r" t="t"/>
              <a:pathLst>
                <a:path extrusionOk="0" h="30495" w="25395">
                  <a:moveTo>
                    <a:pt x="18234" y="3074"/>
                  </a:moveTo>
                  <a:lnTo>
                    <a:pt x="22146" y="6707"/>
                  </a:lnTo>
                  <a:lnTo>
                    <a:pt x="16662" y="12051"/>
                  </a:lnTo>
                  <a:lnTo>
                    <a:pt x="22216" y="17780"/>
                  </a:lnTo>
                  <a:lnTo>
                    <a:pt x="12680" y="27351"/>
                  </a:lnTo>
                  <a:lnTo>
                    <a:pt x="3144" y="17815"/>
                  </a:lnTo>
                  <a:lnTo>
                    <a:pt x="18234" y="3074"/>
                  </a:lnTo>
                  <a:close/>
                  <a:moveTo>
                    <a:pt x="18234" y="0"/>
                  </a:moveTo>
                  <a:lnTo>
                    <a:pt x="0" y="17815"/>
                  </a:lnTo>
                  <a:lnTo>
                    <a:pt x="12680" y="30495"/>
                  </a:lnTo>
                  <a:lnTo>
                    <a:pt x="25360" y="17850"/>
                  </a:lnTo>
                  <a:lnTo>
                    <a:pt x="19806" y="12121"/>
                  </a:lnTo>
                  <a:lnTo>
                    <a:pt x="25395" y="6707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 rot="-5400000">
              <a:off x="1143816" y="4575013"/>
              <a:ext cx="1482468" cy="1309406"/>
            </a:xfrm>
            <a:custGeom>
              <a:rect b="b" l="l" r="r" t="t"/>
              <a:pathLst>
                <a:path extrusionOk="0" h="42022" w="47576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44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88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 rot="-5400000">
              <a:off x="2430334" y="4489027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 rot="-5400000">
              <a:off x="-147615" y="4487381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 rot="-5400000">
              <a:off x="956037" y="4303952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-5400000">
              <a:off x="8367410" y="4316506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 rot="-5400000">
              <a:off x="3330097" y="449501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1"/>
          <p:cNvGrpSpPr/>
          <p:nvPr/>
        </p:nvGrpSpPr>
        <p:grpSpPr>
          <a:xfrm rot="10800000">
            <a:off x="-845314" y="-1098903"/>
            <a:ext cx="10178327" cy="2024574"/>
            <a:chOff x="-845314" y="4304497"/>
            <a:chExt cx="10178327" cy="2024574"/>
          </a:xfrm>
        </p:grpSpPr>
        <p:sp>
          <p:nvSpPr>
            <p:cNvPr id="306" name="Google Shape;306;p11"/>
            <p:cNvSpPr/>
            <p:nvPr/>
          </p:nvSpPr>
          <p:spPr>
            <a:xfrm>
              <a:off x="5429849" y="5181823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3181094" y="5365760"/>
              <a:ext cx="1308346" cy="963311"/>
            </a:xfrm>
            <a:custGeom>
              <a:rect b="b" l="l" r="r" t="t"/>
              <a:pathLst>
                <a:path extrusionOk="0" h="30915" w="41988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3517435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7500057" y="4490632"/>
              <a:ext cx="967643" cy="961130"/>
            </a:xfrm>
            <a:custGeom>
              <a:rect b="b" l="l" r="r" t="t"/>
              <a:pathLst>
                <a:path extrusionOk="0" h="30845" w="31054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6283166" y="4316510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5615968" y="4655001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3861379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8361008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8704952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4564536" y="4662635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6638016" y="4662635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391473" y="5181823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3517435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3861379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 rot="-5400000">
              <a:off x="2265996" y="5357612"/>
              <a:ext cx="967643" cy="962190"/>
            </a:xfrm>
            <a:custGeom>
              <a:rect b="b" l="l" r="r" t="t"/>
              <a:pathLst>
                <a:path extrusionOk="0" h="30879" w="31054">
                  <a:moveTo>
                    <a:pt x="7650" y="3109"/>
                  </a:moveTo>
                  <a:lnTo>
                    <a:pt x="18793" y="14252"/>
                  </a:lnTo>
                  <a:lnTo>
                    <a:pt x="23928" y="9082"/>
                  </a:lnTo>
                  <a:lnTo>
                    <a:pt x="27875" y="12890"/>
                  </a:lnTo>
                  <a:lnTo>
                    <a:pt x="12750" y="27770"/>
                  </a:lnTo>
                  <a:lnTo>
                    <a:pt x="3109" y="18234"/>
                  </a:lnTo>
                  <a:lnTo>
                    <a:pt x="8454" y="12680"/>
                  </a:lnTo>
                  <a:lnTo>
                    <a:pt x="3319" y="7161"/>
                  </a:lnTo>
                  <a:lnTo>
                    <a:pt x="7650" y="3109"/>
                  </a:lnTo>
                  <a:close/>
                  <a:moveTo>
                    <a:pt x="7685" y="0"/>
                  </a:moveTo>
                  <a:lnTo>
                    <a:pt x="175" y="7056"/>
                  </a:lnTo>
                  <a:lnTo>
                    <a:pt x="5415" y="12645"/>
                  </a:lnTo>
                  <a:lnTo>
                    <a:pt x="0" y="18234"/>
                  </a:lnTo>
                  <a:lnTo>
                    <a:pt x="12750" y="30879"/>
                  </a:lnTo>
                  <a:lnTo>
                    <a:pt x="31054" y="12855"/>
                  </a:lnTo>
                  <a:lnTo>
                    <a:pt x="23928" y="5938"/>
                  </a:lnTo>
                  <a:lnTo>
                    <a:pt x="18793" y="11108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 rot="-5400000">
              <a:off x="2779202" y="4824807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5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 rot="-5400000">
              <a:off x="376999" y="4673510"/>
              <a:ext cx="951315" cy="951315"/>
            </a:xfrm>
            <a:custGeom>
              <a:rect b="b" l="l" r="r" t="t"/>
              <a:pathLst>
                <a:path extrusionOk="0" h="30530" w="3053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 rot="-5400000">
              <a:off x="-233612" y="4927121"/>
              <a:ext cx="791308" cy="950224"/>
            </a:xfrm>
            <a:custGeom>
              <a:rect b="b" l="l" r="r" t="t"/>
              <a:pathLst>
                <a:path extrusionOk="0" h="30495" w="25395">
                  <a:moveTo>
                    <a:pt x="18234" y="3074"/>
                  </a:moveTo>
                  <a:lnTo>
                    <a:pt x="22146" y="6707"/>
                  </a:lnTo>
                  <a:lnTo>
                    <a:pt x="16662" y="12051"/>
                  </a:lnTo>
                  <a:lnTo>
                    <a:pt x="22216" y="17780"/>
                  </a:lnTo>
                  <a:lnTo>
                    <a:pt x="12680" y="27351"/>
                  </a:lnTo>
                  <a:lnTo>
                    <a:pt x="3144" y="17815"/>
                  </a:lnTo>
                  <a:lnTo>
                    <a:pt x="18234" y="3074"/>
                  </a:lnTo>
                  <a:close/>
                  <a:moveTo>
                    <a:pt x="18234" y="0"/>
                  </a:moveTo>
                  <a:lnTo>
                    <a:pt x="0" y="17815"/>
                  </a:lnTo>
                  <a:lnTo>
                    <a:pt x="12680" y="30495"/>
                  </a:lnTo>
                  <a:lnTo>
                    <a:pt x="25360" y="17850"/>
                  </a:lnTo>
                  <a:lnTo>
                    <a:pt x="19806" y="12121"/>
                  </a:lnTo>
                  <a:lnTo>
                    <a:pt x="25395" y="6707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 rot="-5400000">
              <a:off x="1143816" y="4575013"/>
              <a:ext cx="1482468" cy="1309406"/>
            </a:xfrm>
            <a:custGeom>
              <a:rect b="b" l="l" r="r" t="t"/>
              <a:pathLst>
                <a:path extrusionOk="0" h="42022" w="47576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44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88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 rot="-5400000">
              <a:off x="2430334" y="4489027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 rot="-5400000">
              <a:off x="-147615" y="4487381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 rot="-5400000">
              <a:off x="956037" y="4303952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 rot="-5400000">
              <a:off x="8367410" y="4316506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 rot="-5400000">
              <a:off x="3330097" y="449501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11"/>
          <p:cNvSpPr txBox="1"/>
          <p:nvPr>
            <p:ph hasCustomPrompt="1" type="title"/>
          </p:nvPr>
        </p:nvSpPr>
        <p:spPr>
          <a:xfrm>
            <a:off x="311700" y="1595875"/>
            <a:ext cx="8520600" cy="14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3" name="Google Shape;333;p11"/>
          <p:cNvSpPr txBox="1"/>
          <p:nvPr>
            <p:ph idx="1" type="body"/>
          </p:nvPr>
        </p:nvSpPr>
        <p:spPr>
          <a:xfrm>
            <a:off x="1656150" y="3007375"/>
            <a:ext cx="5831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ctr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ctr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ctr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bg>
      <p:bgPr>
        <a:solidFill>
          <a:schemeClr val="accen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3"/>
          <p:cNvGrpSpPr/>
          <p:nvPr/>
        </p:nvGrpSpPr>
        <p:grpSpPr>
          <a:xfrm>
            <a:off x="-986857" y="-677253"/>
            <a:ext cx="11883853" cy="6655875"/>
            <a:chOff x="-910657" y="-677253"/>
            <a:chExt cx="11883853" cy="6655875"/>
          </a:xfrm>
        </p:grpSpPr>
        <p:grpSp>
          <p:nvGrpSpPr>
            <p:cNvPr id="337" name="Google Shape;337;p13"/>
            <p:cNvGrpSpPr/>
            <p:nvPr/>
          </p:nvGrpSpPr>
          <p:grpSpPr>
            <a:xfrm>
              <a:off x="-910657" y="-519390"/>
              <a:ext cx="6844138" cy="6498013"/>
              <a:chOff x="-1498057" y="-545690"/>
              <a:chExt cx="6844138" cy="6498013"/>
            </a:xfrm>
          </p:grpSpPr>
          <p:grpSp>
            <p:nvGrpSpPr>
              <p:cNvPr id="338" name="Google Shape;338;p13"/>
              <p:cNvGrpSpPr/>
              <p:nvPr/>
            </p:nvGrpSpPr>
            <p:grpSpPr>
              <a:xfrm>
                <a:off x="-1498057" y="-545690"/>
                <a:ext cx="6844138" cy="6498013"/>
                <a:chOff x="1046100" y="238125"/>
                <a:chExt cx="5491125" cy="5213425"/>
              </a:xfrm>
            </p:grpSpPr>
            <p:sp>
              <p:nvSpPr>
                <p:cNvPr id="339" name="Google Shape;339;p13"/>
                <p:cNvSpPr/>
                <p:nvPr/>
              </p:nvSpPr>
              <p:spPr>
                <a:xfrm>
                  <a:off x="1592750" y="466385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62" y="3284"/>
                      </a:moveTo>
                      <a:lnTo>
                        <a:pt x="17012" y="13309"/>
                      </a:lnTo>
                      <a:lnTo>
                        <a:pt x="12960" y="17640"/>
                      </a:lnTo>
                      <a:lnTo>
                        <a:pt x="3075" y="8035"/>
                      </a:lnTo>
                      <a:lnTo>
                        <a:pt x="7162" y="3284"/>
                      </a:lnTo>
                      <a:close/>
                      <a:moveTo>
                        <a:pt x="7022" y="0"/>
                      </a:moveTo>
                      <a:lnTo>
                        <a:pt x="1" y="8174"/>
                      </a:lnTo>
                      <a:lnTo>
                        <a:pt x="13065" y="20784"/>
                      </a:lnTo>
                      <a:lnTo>
                        <a:pt x="20086" y="13274"/>
                      </a:lnTo>
                      <a:lnTo>
                        <a:pt x="702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4788925" y="4263025"/>
                  <a:ext cx="776350" cy="771975"/>
                </a:xfrm>
                <a:custGeom>
                  <a:rect b="b" l="l" r="r" t="t"/>
                  <a:pathLst>
                    <a:path extrusionOk="0" h="30879" w="31054">
                      <a:moveTo>
                        <a:pt x="7650" y="3109"/>
                      </a:moveTo>
                      <a:lnTo>
                        <a:pt x="18793" y="14252"/>
                      </a:lnTo>
                      <a:lnTo>
                        <a:pt x="23928" y="9082"/>
                      </a:lnTo>
                      <a:lnTo>
                        <a:pt x="27875" y="12890"/>
                      </a:lnTo>
                      <a:lnTo>
                        <a:pt x="12750" y="27770"/>
                      </a:lnTo>
                      <a:lnTo>
                        <a:pt x="3109" y="18234"/>
                      </a:lnTo>
                      <a:lnTo>
                        <a:pt x="8454" y="12680"/>
                      </a:lnTo>
                      <a:lnTo>
                        <a:pt x="3319" y="7161"/>
                      </a:lnTo>
                      <a:lnTo>
                        <a:pt x="7650" y="3109"/>
                      </a:lnTo>
                      <a:close/>
                      <a:moveTo>
                        <a:pt x="7685" y="0"/>
                      </a:moveTo>
                      <a:lnTo>
                        <a:pt x="175" y="7056"/>
                      </a:lnTo>
                      <a:lnTo>
                        <a:pt x="5415" y="12645"/>
                      </a:lnTo>
                      <a:lnTo>
                        <a:pt x="0" y="18234"/>
                      </a:lnTo>
                      <a:lnTo>
                        <a:pt x="12750" y="30879"/>
                      </a:lnTo>
                      <a:lnTo>
                        <a:pt x="31054" y="12855"/>
                      </a:lnTo>
                      <a:lnTo>
                        <a:pt x="23928" y="5938"/>
                      </a:lnTo>
                      <a:lnTo>
                        <a:pt x="18793" y="11108"/>
                      </a:lnTo>
                      <a:lnTo>
                        <a:pt x="7685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>
                  <a:off x="3812600" y="4124175"/>
                  <a:ext cx="642750" cy="642750"/>
                </a:xfrm>
                <a:custGeom>
                  <a:rect b="b" l="l" r="r" t="t"/>
                  <a:pathLst>
                    <a:path extrusionOk="0" h="25710" w="25710">
                      <a:moveTo>
                        <a:pt x="18584" y="3144"/>
                      </a:moveTo>
                      <a:lnTo>
                        <a:pt x="22566" y="7126"/>
                      </a:lnTo>
                      <a:lnTo>
                        <a:pt x="7127" y="22565"/>
                      </a:lnTo>
                      <a:lnTo>
                        <a:pt x="3145" y="18583"/>
                      </a:lnTo>
                      <a:lnTo>
                        <a:pt x="18584" y="3144"/>
                      </a:lnTo>
                      <a:close/>
                      <a:moveTo>
                        <a:pt x="18584" y="0"/>
                      </a:moveTo>
                      <a:lnTo>
                        <a:pt x="1" y="18583"/>
                      </a:lnTo>
                      <a:lnTo>
                        <a:pt x="7127" y="25709"/>
                      </a:lnTo>
                      <a:lnTo>
                        <a:pt x="25710" y="7126"/>
                      </a:lnTo>
                      <a:lnTo>
                        <a:pt x="1858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13"/>
                <p:cNvSpPr/>
                <p:nvPr/>
              </p:nvSpPr>
              <p:spPr>
                <a:xfrm>
                  <a:off x="3276425" y="4395750"/>
                  <a:ext cx="1040075" cy="1055800"/>
                </a:xfrm>
                <a:custGeom>
                  <a:rect b="b" l="l" r="r" t="t"/>
                  <a:pathLst>
                    <a:path extrusionOk="0" h="42232" w="41603">
                      <a:moveTo>
                        <a:pt x="7126" y="3249"/>
                      </a:moveTo>
                      <a:lnTo>
                        <a:pt x="38494" y="35106"/>
                      </a:lnTo>
                      <a:lnTo>
                        <a:pt x="34477" y="39088"/>
                      </a:lnTo>
                      <a:lnTo>
                        <a:pt x="3074" y="7685"/>
                      </a:lnTo>
                      <a:lnTo>
                        <a:pt x="7126" y="3249"/>
                      </a:lnTo>
                      <a:close/>
                      <a:moveTo>
                        <a:pt x="7056" y="1"/>
                      </a:moveTo>
                      <a:lnTo>
                        <a:pt x="0" y="7755"/>
                      </a:lnTo>
                      <a:lnTo>
                        <a:pt x="34477" y="42232"/>
                      </a:lnTo>
                      <a:lnTo>
                        <a:pt x="41603" y="35141"/>
                      </a:lnTo>
                      <a:lnTo>
                        <a:pt x="7056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13"/>
                <p:cNvSpPr/>
                <p:nvPr/>
              </p:nvSpPr>
              <p:spPr>
                <a:xfrm>
                  <a:off x="186957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13"/>
                <p:cNvSpPr/>
                <p:nvPr/>
              </p:nvSpPr>
              <p:spPr>
                <a:xfrm>
                  <a:off x="5479675" y="466385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27" y="3284"/>
                      </a:moveTo>
                      <a:lnTo>
                        <a:pt x="16977" y="13309"/>
                      </a:lnTo>
                      <a:lnTo>
                        <a:pt x="12925" y="17640"/>
                      </a:lnTo>
                      <a:lnTo>
                        <a:pt x="3040" y="8035"/>
                      </a:lnTo>
                      <a:lnTo>
                        <a:pt x="7127" y="3284"/>
                      </a:lnTo>
                      <a:close/>
                      <a:moveTo>
                        <a:pt x="6987" y="0"/>
                      </a:moveTo>
                      <a:lnTo>
                        <a:pt x="1" y="8174"/>
                      </a:lnTo>
                      <a:lnTo>
                        <a:pt x="13030" y="20784"/>
                      </a:lnTo>
                      <a:lnTo>
                        <a:pt x="20086" y="13274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3"/>
                <p:cNvSpPr/>
                <p:nvPr/>
              </p:nvSpPr>
              <p:spPr>
                <a:xfrm>
                  <a:off x="2433725" y="4401875"/>
                  <a:ext cx="772850" cy="634000"/>
                </a:xfrm>
                <a:custGeom>
                  <a:rect b="b" l="l" r="r" t="t"/>
                  <a:pathLst>
                    <a:path extrusionOk="0" h="25360" w="30914">
                      <a:moveTo>
                        <a:pt x="7126" y="3144"/>
                      </a:moveTo>
                      <a:lnTo>
                        <a:pt x="18234" y="14252"/>
                      </a:lnTo>
                      <a:lnTo>
                        <a:pt x="23788" y="8698"/>
                      </a:lnTo>
                      <a:lnTo>
                        <a:pt x="27770" y="12680"/>
                      </a:lnTo>
                      <a:lnTo>
                        <a:pt x="18234" y="22216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8234" y="25360"/>
                      </a:lnTo>
                      <a:lnTo>
                        <a:pt x="30914" y="12680"/>
                      </a:lnTo>
                      <a:lnTo>
                        <a:pt x="23788" y="5554"/>
                      </a:lnTo>
                      <a:lnTo>
                        <a:pt x="18234" y="11108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3"/>
                <p:cNvSpPr/>
                <p:nvPr/>
              </p:nvSpPr>
              <p:spPr>
                <a:xfrm>
                  <a:off x="4097300" y="4401875"/>
                  <a:ext cx="775475" cy="910825"/>
                </a:xfrm>
                <a:custGeom>
                  <a:rect b="b" l="l" r="r" t="t"/>
                  <a:pathLst>
                    <a:path extrusionOk="0" h="36433" w="31019">
                      <a:moveTo>
                        <a:pt x="18304" y="3144"/>
                      </a:moveTo>
                      <a:lnTo>
                        <a:pt x="22286" y="7126"/>
                      </a:lnTo>
                      <a:lnTo>
                        <a:pt x="11213" y="18199"/>
                      </a:lnTo>
                      <a:lnTo>
                        <a:pt x="18129" y="25360"/>
                      </a:lnTo>
                      <a:lnTo>
                        <a:pt x="23544" y="19771"/>
                      </a:lnTo>
                      <a:lnTo>
                        <a:pt x="27805" y="23788"/>
                      </a:lnTo>
                      <a:lnTo>
                        <a:pt x="18129" y="33324"/>
                      </a:lnTo>
                      <a:lnTo>
                        <a:pt x="3144" y="18234"/>
                      </a:lnTo>
                      <a:lnTo>
                        <a:pt x="18304" y="3144"/>
                      </a:lnTo>
                      <a:close/>
                      <a:moveTo>
                        <a:pt x="18339" y="0"/>
                      </a:moveTo>
                      <a:lnTo>
                        <a:pt x="0" y="18234"/>
                      </a:lnTo>
                      <a:lnTo>
                        <a:pt x="18129" y="36433"/>
                      </a:lnTo>
                      <a:lnTo>
                        <a:pt x="31019" y="23753"/>
                      </a:lnTo>
                      <a:lnTo>
                        <a:pt x="23439" y="16662"/>
                      </a:lnTo>
                      <a:lnTo>
                        <a:pt x="18129" y="22181"/>
                      </a:lnTo>
                      <a:lnTo>
                        <a:pt x="14322" y="18234"/>
                      </a:lnTo>
                      <a:lnTo>
                        <a:pt x="25430" y="7126"/>
                      </a:lnTo>
                      <a:lnTo>
                        <a:pt x="18339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3"/>
                <p:cNvSpPr/>
                <p:nvPr/>
              </p:nvSpPr>
              <p:spPr>
                <a:xfrm>
                  <a:off x="1592750" y="466385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62" y="3284"/>
                      </a:moveTo>
                      <a:lnTo>
                        <a:pt x="17012" y="13309"/>
                      </a:lnTo>
                      <a:lnTo>
                        <a:pt x="12960" y="17640"/>
                      </a:lnTo>
                      <a:lnTo>
                        <a:pt x="3075" y="8035"/>
                      </a:lnTo>
                      <a:lnTo>
                        <a:pt x="7162" y="3284"/>
                      </a:lnTo>
                      <a:close/>
                      <a:moveTo>
                        <a:pt x="7022" y="0"/>
                      </a:moveTo>
                      <a:lnTo>
                        <a:pt x="1" y="8174"/>
                      </a:lnTo>
                      <a:lnTo>
                        <a:pt x="13065" y="20784"/>
                      </a:lnTo>
                      <a:lnTo>
                        <a:pt x="20086" y="13274"/>
                      </a:lnTo>
                      <a:lnTo>
                        <a:pt x="702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3"/>
                <p:cNvSpPr/>
                <p:nvPr/>
              </p:nvSpPr>
              <p:spPr>
                <a:xfrm>
                  <a:off x="186957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3"/>
                <p:cNvSpPr/>
                <p:nvPr/>
              </p:nvSpPr>
              <p:spPr>
                <a:xfrm>
                  <a:off x="3405675" y="1764600"/>
                  <a:ext cx="633125" cy="634000"/>
                </a:xfrm>
                <a:custGeom>
                  <a:rect b="b" l="l" r="r" t="t"/>
                  <a:pathLst>
                    <a:path extrusionOk="0" h="25360" w="25325">
                      <a:moveTo>
                        <a:pt x="7126" y="3144"/>
                      </a:moveTo>
                      <a:lnTo>
                        <a:pt x="22216" y="18234"/>
                      </a:lnTo>
                      <a:lnTo>
                        <a:pt x="18234" y="22216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8234" y="25360"/>
                      </a:lnTo>
                      <a:lnTo>
                        <a:pt x="25325" y="18234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3"/>
                <p:cNvSpPr/>
                <p:nvPr/>
              </p:nvSpPr>
              <p:spPr>
                <a:xfrm>
                  <a:off x="2989125" y="1210075"/>
                  <a:ext cx="2160475" cy="1327375"/>
                </a:xfrm>
                <a:custGeom>
                  <a:rect b="b" l="l" r="r" t="t"/>
                  <a:pathLst>
                    <a:path extrusionOk="0" h="53095" w="86419">
                      <a:moveTo>
                        <a:pt x="23788" y="3109"/>
                      </a:moveTo>
                      <a:lnTo>
                        <a:pt x="45969" y="25325"/>
                      </a:lnTo>
                      <a:lnTo>
                        <a:pt x="57461" y="13868"/>
                      </a:lnTo>
                      <a:lnTo>
                        <a:pt x="66997" y="23404"/>
                      </a:lnTo>
                      <a:lnTo>
                        <a:pt x="63015" y="27351"/>
                      </a:lnTo>
                      <a:lnTo>
                        <a:pt x="57461" y="21832"/>
                      </a:lnTo>
                      <a:lnTo>
                        <a:pt x="49986" y="29307"/>
                      </a:lnTo>
                      <a:lnTo>
                        <a:pt x="62631" y="41987"/>
                      </a:lnTo>
                      <a:lnTo>
                        <a:pt x="79293" y="25325"/>
                      </a:lnTo>
                      <a:lnTo>
                        <a:pt x="83275" y="29307"/>
                      </a:lnTo>
                      <a:lnTo>
                        <a:pt x="62631" y="49951"/>
                      </a:lnTo>
                      <a:lnTo>
                        <a:pt x="23788" y="11073"/>
                      </a:lnTo>
                      <a:lnTo>
                        <a:pt x="7126" y="27735"/>
                      </a:lnTo>
                      <a:lnTo>
                        <a:pt x="3144" y="23753"/>
                      </a:lnTo>
                      <a:lnTo>
                        <a:pt x="23788" y="3109"/>
                      </a:lnTo>
                      <a:close/>
                      <a:moveTo>
                        <a:pt x="23788" y="0"/>
                      </a:moveTo>
                      <a:lnTo>
                        <a:pt x="0" y="23753"/>
                      </a:lnTo>
                      <a:lnTo>
                        <a:pt x="7126" y="30879"/>
                      </a:lnTo>
                      <a:lnTo>
                        <a:pt x="23788" y="14217"/>
                      </a:lnTo>
                      <a:lnTo>
                        <a:pt x="62631" y="53095"/>
                      </a:lnTo>
                      <a:lnTo>
                        <a:pt x="86419" y="29307"/>
                      </a:lnTo>
                      <a:lnTo>
                        <a:pt x="79293" y="22181"/>
                      </a:lnTo>
                      <a:lnTo>
                        <a:pt x="62631" y="38843"/>
                      </a:lnTo>
                      <a:lnTo>
                        <a:pt x="53095" y="29307"/>
                      </a:lnTo>
                      <a:lnTo>
                        <a:pt x="57461" y="24941"/>
                      </a:lnTo>
                      <a:lnTo>
                        <a:pt x="62980" y="30495"/>
                      </a:lnTo>
                      <a:lnTo>
                        <a:pt x="70106" y="23369"/>
                      </a:lnTo>
                      <a:lnTo>
                        <a:pt x="57461" y="10724"/>
                      </a:lnTo>
                      <a:lnTo>
                        <a:pt x="45969" y="22181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3"/>
                <p:cNvSpPr/>
                <p:nvPr/>
              </p:nvSpPr>
              <p:spPr>
                <a:xfrm>
                  <a:off x="2563825" y="1755850"/>
                  <a:ext cx="920450" cy="781600"/>
                </a:xfrm>
                <a:custGeom>
                  <a:rect b="b" l="l" r="r" t="t"/>
                  <a:pathLst>
                    <a:path extrusionOk="0" h="31264" w="36818">
                      <a:moveTo>
                        <a:pt x="7092" y="3110"/>
                      </a:moveTo>
                      <a:lnTo>
                        <a:pt x="24138" y="20156"/>
                      </a:lnTo>
                      <a:lnTo>
                        <a:pt x="29692" y="14602"/>
                      </a:lnTo>
                      <a:lnTo>
                        <a:pt x="33674" y="18584"/>
                      </a:lnTo>
                      <a:lnTo>
                        <a:pt x="24138" y="28120"/>
                      </a:lnTo>
                      <a:lnTo>
                        <a:pt x="3110" y="7127"/>
                      </a:lnTo>
                      <a:lnTo>
                        <a:pt x="7092" y="3110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24138" y="31264"/>
                      </a:lnTo>
                      <a:lnTo>
                        <a:pt x="36818" y="18584"/>
                      </a:lnTo>
                      <a:lnTo>
                        <a:pt x="29692" y="11458"/>
                      </a:lnTo>
                      <a:lnTo>
                        <a:pt x="24138" y="17012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13"/>
                <p:cNvSpPr/>
                <p:nvPr/>
              </p:nvSpPr>
              <p:spPr>
                <a:xfrm>
                  <a:off x="2989125" y="2320000"/>
                  <a:ext cx="1049675" cy="772850"/>
                </a:xfrm>
                <a:custGeom>
                  <a:rect b="b" l="l" r="r" t="t"/>
                  <a:pathLst>
                    <a:path extrusionOk="0" h="30914" w="41987">
                      <a:moveTo>
                        <a:pt x="23788" y="3144"/>
                      </a:moveTo>
                      <a:lnTo>
                        <a:pt x="38878" y="18234"/>
                      </a:lnTo>
                      <a:lnTo>
                        <a:pt x="34896" y="22216"/>
                      </a:lnTo>
                      <a:lnTo>
                        <a:pt x="23788" y="11108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23788" y="14252"/>
                      </a:lnTo>
                      <a:lnTo>
                        <a:pt x="34896" y="25360"/>
                      </a:lnTo>
                      <a:lnTo>
                        <a:pt x="41987" y="18234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13"/>
                <p:cNvSpPr/>
                <p:nvPr/>
              </p:nvSpPr>
              <p:spPr>
                <a:xfrm>
                  <a:off x="3405675" y="2597700"/>
                  <a:ext cx="1188525" cy="910825"/>
                </a:xfrm>
                <a:custGeom>
                  <a:rect b="b" l="l" r="r" t="t"/>
                  <a:pathLst>
                    <a:path extrusionOk="0" h="36433" w="47541">
                      <a:moveTo>
                        <a:pt x="40450" y="3109"/>
                      </a:moveTo>
                      <a:lnTo>
                        <a:pt x="44432" y="7091"/>
                      </a:lnTo>
                      <a:lnTo>
                        <a:pt x="18234" y="33289"/>
                      </a:lnTo>
                      <a:lnTo>
                        <a:pt x="3144" y="18234"/>
                      </a:lnTo>
                      <a:lnTo>
                        <a:pt x="7126" y="14252"/>
                      </a:lnTo>
                      <a:lnTo>
                        <a:pt x="18234" y="25325"/>
                      </a:lnTo>
                      <a:lnTo>
                        <a:pt x="40450" y="3109"/>
                      </a:lnTo>
                      <a:close/>
                      <a:moveTo>
                        <a:pt x="40415" y="0"/>
                      </a:moveTo>
                      <a:lnTo>
                        <a:pt x="18234" y="22216"/>
                      </a:lnTo>
                      <a:lnTo>
                        <a:pt x="7126" y="11108"/>
                      </a:lnTo>
                      <a:lnTo>
                        <a:pt x="0" y="18234"/>
                      </a:lnTo>
                      <a:lnTo>
                        <a:pt x="18234" y="36433"/>
                      </a:lnTo>
                      <a:lnTo>
                        <a:pt x="47541" y="7126"/>
                      </a:lnTo>
                      <a:lnTo>
                        <a:pt x="40415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3"/>
                <p:cNvSpPr/>
                <p:nvPr/>
              </p:nvSpPr>
              <p:spPr>
                <a:xfrm>
                  <a:off x="3127975" y="3153100"/>
                  <a:ext cx="494275" cy="494275"/>
                </a:xfrm>
                <a:custGeom>
                  <a:rect b="b" l="l" r="r" t="t"/>
                  <a:pathLst>
                    <a:path extrusionOk="0" h="19771" w="19771">
                      <a:moveTo>
                        <a:pt x="7126" y="3109"/>
                      </a:moveTo>
                      <a:lnTo>
                        <a:pt x="16662" y="12645"/>
                      </a:lnTo>
                      <a:lnTo>
                        <a:pt x="12680" y="16627"/>
                      </a:lnTo>
                      <a:lnTo>
                        <a:pt x="3144" y="7126"/>
                      </a:lnTo>
                      <a:lnTo>
                        <a:pt x="7126" y="3109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2680" y="19771"/>
                      </a:lnTo>
                      <a:lnTo>
                        <a:pt x="19771" y="12645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13"/>
                <p:cNvSpPr/>
                <p:nvPr/>
              </p:nvSpPr>
              <p:spPr>
                <a:xfrm>
                  <a:off x="4654450" y="2458850"/>
                  <a:ext cx="772850" cy="771975"/>
                </a:xfrm>
                <a:custGeom>
                  <a:rect b="b" l="l" r="r" t="t"/>
                  <a:pathLst>
                    <a:path extrusionOk="0" h="30879" w="30914">
                      <a:moveTo>
                        <a:pt x="7126" y="3144"/>
                      </a:moveTo>
                      <a:lnTo>
                        <a:pt x="27770" y="23788"/>
                      </a:lnTo>
                      <a:lnTo>
                        <a:pt x="23788" y="27770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23788" y="30879"/>
                      </a:lnTo>
                      <a:lnTo>
                        <a:pt x="30914" y="23788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13"/>
                <p:cNvSpPr/>
                <p:nvPr/>
              </p:nvSpPr>
              <p:spPr>
                <a:xfrm>
                  <a:off x="4238775" y="2875400"/>
                  <a:ext cx="1188525" cy="910825"/>
                </a:xfrm>
                <a:custGeom>
                  <a:rect b="b" l="l" r="r" t="t"/>
                  <a:pathLst>
                    <a:path extrusionOk="0" h="36433" w="47541">
                      <a:moveTo>
                        <a:pt x="18199" y="3109"/>
                      </a:moveTo>
                      <a:lnTo>
                        <a:pt x="44397" y="29307"/>
                      </a:lnTo>
                      <a:lnTo>
                        <a:pt x="40415" y="33289"/>
                      </a:lnTo>
                      <a:lnTo>
                        <a:pt x="29307" y="22181"/>
                      </a:lnTo>
                      <a:lnTo>
                        <a:pt x="18199" y="33289"/>
                      </a:lnTo>
                      <a:lnTo>
                        <a:pt x="14217" y="29307"/>
                      </a:lnTo>
                      <a:lnTo>
                        <a:pt x="25325" y="18199"/>
                      </a:lnTo>
                      <a:lnTo>
                        <a:pt x="18199" y="11108"/>
                      </a:lnTo>
                      <a:lnTo>
                        <a:pt x="7091" y="22181"/>
                      </a:lnTo>
                      <a:lnTo>
                        <a:pt x="3109" y="18199"/>
                      </a:lnTo>
                      <a:lnTo>
                        <a:pt x="18199" y="3109"/>
                      </a:lnTo>
                      <a:close/>
                      <a:moveTo>
                        <a:pt x="18199" y="0"/>
                      </a:moveTo>
                      <a:lnTo>
                        <a:pt x="0" y="18199"/>
                      </a:lnTo>
                      <a:lnTo>
                        <a:pt x="7126" y="25325"/>
                      </a:lnTo>
                      <a:lnTo>
                        <a:pt x="18199" y="14217"/>
                      </a:lnTo>
                      <a:lnTo>
                        <a:pt x="22181" y="18199"/>
                      </a:lnTo>
                      <a:lnTo>
                        <a:pt x="11108" y="29307"/>
                      </a:lnTo>
                      <a:lnTo>
                        <a:pt x="18199" y="36433"/>
                      </a:lnTo>
                      <a:lnTo>
                        <a:pt x="29307" y="25325"/>
                      </a:lnTo>
                      <a:lnTo>
                        <a:pt x="40415" y="36433"/>
                      </a:lnTo>
                      <a:lnTo>
                        <a:pt x="47541" y="29307"/>
                      </a:lnTo>
                      <a:lnTo>
                        <a:pt x="18199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13"/>
                <p:cNvSpPr/>
                <p:nvPr/>
              </p:nvSpPr>
              <p:spPr>
                <a:xfrm>
                  <a:off x="3961075" y="3429925"/>
                  <a:ext cx="1188525" cy="911700"/>
                </a:xfrm>
                <a:custGeom>
                  <a:rect b="b" l="l" r="r" t="t"/>
                  <a:pathLst>
                    <a:path extrusionOk="0" h="36468" w="47541">
                      <a:moveTo>
                        <a:pt x="7091" y="3179"/>
                      </a:moveTo>
                      <a:lnTo>
                        <a:pt x="29307" y="25360"/>
                      </a:lnTo>
                      <a:lnTo>
                        <a:pt x="40415" y="14287"/>
                      </a:lnTo>
                      <a:lnTo>
                        <a:pt x="44397" y="18269"/>
                      </a:lnTo>
                      <a:lnTo>
                        <a:pt x="29307" y="33324"/>
                      </a:lnTo>
                      <a:lnTo>
                        <a:pt x="3109" y="7126"/>
                      </a:lnTo>
                      <a:lnTo>
                        <a:pt x="7091" y="3179"/>
                      </a:lnTo>
                      <a:close/>
                      <a:moveTo>
                        <a:pt x="7091" y="0"/>
                      </a:moveTo>
                      <a:lnTo>
                        <a:pt x="0" y="7126"/>
                      </a:lnTo>
                      <a:lnTo>
                        <a:pt x="29307" y="36468"/>
                      </a:lnTo>
                      <a:lnTo>
                        <a:pt x="47541" y="18234"/>
                      </a:lnTo>
                      <a:lnTo>
                        <a:pt x="40415" y="11108"/>
                      </a:lnTo>
                      <a:lnTo>
                        <a:pt x="29307" y="22216"/>
                      </a:lnTo>
                      <a:lnTo>
                        <a:pt x="7091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13"/>
                <p:cNvSpPr/>
                <p:nvPr/>
              </p:nvSpPr>
              <p:spPr>
                <a:xfrm>
                  <a:off x="2573425" y="3429925"/>
                  <a:ext cx="633150" cy="634000"/>
                </a:xfrm>
                <a:custGeom>
                  <a:rect b="b" l="l" r="r" t="t"/>
                  <a:pathLst>
                    <a:path extrusionOk="0" h="25360" w="25326">
                      <a:moveTo>
                        <a:pt x="18200" y="3144"/>
                      </a:moveTo>
                      <a:lnTo>
                        <a:pt x="22182" y="7126"/>
                      </a:lnTo>
                      <a:lnTo>
                        <a:pt x="7092" y="22216"/>
                      </a:lnTo>
                      <a:lnTo>
                        <a:pt x="3110" y="18234"/>
                      </a:lnTo>
                      <a:lnTo>
                        <a:pt x="18200" y="3144"/>
                      </a:lnTo>
                      <a:close/>
                      <a:moveTo>
                        <a:pt x="18200" y="0"/>
                      </a:moveTo>
                      <a:lnTo>
                        <a:pt x="1" y="18234"/>
                      </a:lnTo>
                      <a:lnTo>
                        <a:pt x="7092" y="25360"/>
                      </a:lnTo>
                      <a:lnTo>
                        <a:pt x="25326" y="7126"/>
                      </a:lnTo>
                      <a:lnTo>
                        <a:pt x="182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13"/>
                <p:cNvSpPr/>
                <p:nvPr/>
              </p:nvSpPr>
              <p:spPr>
                <a:xfrm>
                  <a:off x="3961075" y="2320000"/>
                  <a:ext cx="355425" cy="356300"/>
                </a:xfrm>
                <a:custGeom>
                  <a:rect b="b" l="l" r="r" t="t"/>
                  <a:pathLst>
                    <a:path extrusionOk="0" h="14252" w="14217">
                      <a:moveTo>
                        <a:pt x="7091" y="3144"/>
                      </a:moveTo>
                      <a:lnTo>
                        <a:pt x="11073" y="7126"/>
                      </a:lnTo>
                      <a:lnTo>
                        <a:pt x="7091" y="11108"/>
                      </a:lnTo>
                      <a:lnTo>
                        <a:pt x="3109" y="7126"/>
                      </a:lnTo>
                      <a:lnTo>
                        <a:pt x="7091" y="3144"/>
                      </a:lnTo>
                      <a:close/>
                      <a:moveTo>
                        <a:pt x="7091" y="0"/>
                      </a:moveTo>
                      <a:lnTo>
                        <a:pt x="0" y="7126"/>
                      </a:lnTo>
                      <a:lnTo>
                        <a:pt x="7091" y="14252"/>
                      </a:lnTo>
                      <a:lnTo>
                        <a:pt x="14217" y="7126"/>
                      </a:lnTo>
                      <a:lnTo>
                        <a:pt x="70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13"/>
                <p:cNvSpPr/>
                <p:nvPr/>
              </p:nvSpPr>
              <p:spPr>
                <a:xfrm>
                  <a:off x="3544525" y="3568775"/>
                  <a:ext cx="356300" cy="356300"/>
                </a:xfrm>
                <a:custGeom>
                  <a:rect b="b" l="l" r="r" t="t"/>
                  <a:pathLst>
                    <a:path extrusionOk="0" h="14252" w="14252">
                      <a:moveTo>
                        <a:pt x="7126" y="3144"/>
                      </a:moveTo>
                      <a:lnTo>
                        <a:pt x="11073" y="7126"/>
                      </a:lnTo>
                      <a:lnTo>
                        <a:pt x="7126" y="11108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7126" y="14252"/>
                      </a:lnTo>
                      <a:lnTo>
                        <a:pt x="14252" y="7126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3"/>
                <p:cNvSpPr/>
                <p:nvPr/>
              </p:nvSpPr>
              <p:spPr>
                <a:xfrm>
                  <a:off x="3127975" y="3707625"/>
                  <a:ext cx="1049675" cy="772850"/>
                </a:xfrm>
                <a:custGeom>
                  <a:rect b="b" l="l" r="r" t="t"/>
                  <a:pathLst>
                    <a:path extrusionOk="0" h="30914" w="41987">
                      <a:moveTo>
                        <a:pt x="7126" y="3144"/>
                      </a:moveTo>
                      <a:lnTo>
                        <a:pt x="23753" y="19806"/>
                      </a:lnTo>
                      <a:lnTo>
                        <a:pt x="34861" y="8698"/>
                      </a:lnTo>
                      <a:lnTo>
                        <a:pt x="38843" y="12680"/>
                      </a:lnTo>
                      <a:lnTo>
                        <a:pt x="23753" y="27770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23788" y="30914"/>
                      </a:lnTo>
                      <a:lnTo>
                        <a:pt x="41987" y="12680"/>
                      </a:lnTo>
                      <a:lnTo>
                        <a:pt x="34861" y="5554"/>
                      </a:lnTo>
                      <a:lnTo>
                        <a:pt x="23788" y="16662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13"/>
                <p:cNvSpPr/>
                <p:nvPr/>
              </p:nvSpPr>
              <p:spPr>
                <a:xfrm>
                  <a:off x="4932150" y="17646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13"/>
                <p:cNvSpPr/>
                <p:nvPr/>
              </p:nvSpPr>
              <p:spPr>
                <a:xfrm>
                  <a:off x="3812600" y="4124175"/>
                  <a:ext cx="642750" cy="642750"/>
                </a:xfrm>
                <a:custGeom>
                  <a:rect b="b" l="l" r="r" t="t"/>
                  <a:pathLst>
                    <a:path extrusionOk="0" h="25710" w="25710">
                      <a:moveTo>
                        <a:pt x="18584" y="3144"/>
                      </a:moveTo>
                      <a:lnTo>
                        <a:pt x="22566" y="7126"/>
                      </a:lnTo>
                      <a:lnTo>
                        <a:pt x="7127" y="22565"/>
                      </a:lnTo>
                      <a:lnTo>
                        <a:pt x="3145" y="18583"/>
                      </a:lnTo>
                      <a:lnTo>
                        <a:pt x="18584" y="3144"/>
                      </a:lnTo>
                      <a:close/>
                      <a:moveTo>
                        <a:pt x="18584" y="0"/>
                      </a:moveTo>
                      <a:lnTo>
                        <a:pt x="1" y="18583"/>
                      </a:lnTo>
                      <a:lnTo>
                        <a:pt x="7127" y="25709"/>
                      </a:lnTo>
                      <a:lnTo>
                        <a:pt x="25710" y="7126"/>
                      </a:lnTo>
                      <a:lnTo>
                        <a:pt x="1858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3"/>
                <p:cNvSpPr/>
                <p:nvPr/>
              </p:nvSpPr>
              <p:spPr>
                <a:xfrm>
                  <a:off x="2711425" y="3985325"/>
                  <a:ext cx="633125" cy="495150"/>
                </a:xfrm>
                <a:custGeom>
                  <a:rect b="b" l="l" r="r" t="t"/>
                  <a:pathLst>
                    <a:path extrusionOk="0" h="19806" w="25325">
                      <a:moveTo>
                        <a:pt x="12680" y="3144"/>
                      </a:moveTo>
                      <a:lnTo>
                        <a:pt x="22216" y="12680"/>
                      </a:lnTo>
                      <a:lnTo>
                        <a:pt x="18234" y="16662"/>
                      </a:lnTo>
                      <a:lnTo>
                        <a:pt x="12680" y="11108"/>
                      </a:lnTo>
                      <a:lnTo>
                        <a:pt x="7126" y="16662"/>
                      </a:lnTo>
                      <a:lnTo>
                        <a:pt x="3144" y="12680"/>
                      </a:lnTo>
                      <a:lnTo>
                        <a:pt x="12680" y="3144"/>
                      </a:lnTo>
                      <a:close/>
                      <a:moveTo>
                        <a:pt x="12680" y="0"/>
                      </a:moveTo>
                      <a:lnTo>
                        <a:pt x="0" y="12680"/>
                      </a:lnTo>
                      <a:lnTo>
                        <a:pt x="7126" y="19806"/>
                      </a:lnTo>
                      <a:lnTo>
                        <a:pt x="12680" y="14252"/>
                      </a:lnTo>
                      <a:lnTo>
                        <a:pt x="18234" y="19806"/>
                      </a:lnTo>
                      <a:lnTo>
                        <a:pt x="25325" y="12680"/>
                      </a:lnTo>
                      <a:lnTo>
                        <a:pt x="12680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13"/>
                <p:cNvSpPr/>
                <p:nvPr/>
              </p:nvSpPr>
              <p:spPr>
                <a:xfrm>
                  <a:off x="4654450" y="1224900"/>
                  <a:ext cx="772850" cy="622675"/>
                </a:xfrm>
                <a:custGeom>
                  <a:rect b="b" l="l" r="r" t="t"/>
                  <a:pathLst>
                    <a:path extrusionOk="0" h="24907" w="30914">
                      <a:moveTo>
                        <a:pt x="12331" y="3110"/>
                      </a:moveTo>
                      <a:lnTo>
                        <a:pt x="27735" y="17746"/>
                      </a:lnTo>
                      <a:lnTo>
                        <a:pt x="23788" y="21763"/>
                      </a:lnTo>
                      <a:lnTo>
                        <a:pt x="12331" y="10480"/>
                      </a:lnTo>
                      <a:lnTo>
                        <a:pt x="7091" y="15999"/>
                      </a:lnTo>
                      <a:lnTo>
                        <a:pt x="3144" y="12087"/>
                      </a:lnTo>
                      <a:lnTo>
                        <a:pt x="12331" y="3110"/>
                      </a:lnTo>
                      <a:close/>
                      <a:moveTo>
                        <a:pt x="12296" y="1"/>
                      </a:moveTo>
                      <a:lnTo>
                        <a:pt x="0" y="12052"/>
                      </a:lnTo>
                      <a:lnTo>
                        <a:pt x="7161" y="19213"/>
                      </a:lnTo>
                      <a:lnTo>
                        <a:pt x="12401" y="13659"/>
                      </a:lnTo>
                      <a:lnTo>
                        <a:pt x="23788" y="24907"/>
                      </a:lnTo>
                      <a:lnTo>
                        <a:pt x="30914" y="17676"/>
                      </a:lnTo>
                      <a:lnTo>
                        <a:pt x="1229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13"/>
                <p:cNvSpPr/>
                <p:nvPr/>
              </p:nvSpPr>
              <p:spPr>
                <a:xfrm>
                  <a:off x="3127975" y="932375"/>
                  <a:ext cx="356300" cy="355425"/>
                </a:xfrm>
                <a:custGeom>
                  <a:rect b="b" l="l" r="r" t="t"/>
                  <a:pathLst>
                    <a:path extrusionOk="0" h="14217" w="14252">
                      <a:moveTo>
                        <a:pt x="7126" y="3109"/>
                      </a:moveTo>
                      <a:lnTo>
                        <a:pt x="11108" y="7126"/>
                      </a:lnTo>
                      <a:lnTo>
                        <a:pt x="7126" y="11108"/>
                      </a:lnTo>
                      <a:lnTo>
                        <a:pt x="3144" y="7126"/>
                      </a:lnTo>
                      <a:lnTo>
                        <a:pt x="7126" y="3109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7126" y="14217"/>
                      </a:lnTo>
                      <a:lnTo>
                        <a:pt x="14252" y="7126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3"/>
                <p:cNvSpPr/>
                <p:nvPr/>
              </p:nvSpPr>
              <p:spPr>
                <a:xfrm>
                  <a:off x="1462625" y="2745275"/>
                  <a:ext cx="763275" cy="763250"/>
                </a:xfrm>
                <a:custGeom>
                  <a:rect b="b" l="l" r="r" t="t"/>
                  <a:pathLst>
                    <a:path extrusionOk="0" h="30530" w="30531">
                      <a:moveTo>
                        <a:pt x="23405" y="3144"/>
                      </a:moveTo>
                      <a:lnTo>
                        <a:pt x="27387" y="7126"/>
                      </a:lnTo>
                      <a:lnTo>
                        <a:pt x="7127" y="27386"/>
                      </a:lnTo>
                      <a:lnTo>
                        <a:pt x="3145" y="23404"/>
                      </a:lnTo>
                      <a:lnTo>
                        <a:pt x="23405" y="3144"/>
                      </a:lnTo>
                      <a:close/>
                      <a:moveTo>
                        <a:pt x="23405" y="0"/>
                      </a:moveTo>
                      <a:lnTo>
                        <a:pt x="1" y="23404"/>
                      </a:lnTo>
                      <a:lnTo>
                        <a:pt x="7127" y="30530"/>
                      </a:lnTo>
                      <a:lnTo>
                        <a:pt x="30531" y="7126"/>
                      </a:lnTo>
                      <a:lnTo>
                        <a:pt x="23405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13"/>
                <p:cNvSpPr/>
                <p:nvPr/>
              </p:nvSpPr>
              <p:spPr>
                <a:xfrm>
                  <a:off x="1046100" y="1764600"/>
                  <a:ext cx="771975" cy="772850"/>
                </a:xfrm>
                <a:custGeom>
                  <a:rect b="b" l="l" r="r" t="t"/>
                  <a:pathLst>
                    <a:path extrusionOk="0" h="30914" w="30879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879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13"/>
                <p:cNvSpPr/>
                <p:nvPr/>
              </p:nvSpPr>
              <p:spPr>
                <a:xfrm>
                  <a:off x="1323775" y="2191625"/>
                  <a:ext cx="634900" cy="762375"/>
                </a:xfrm>
                <a:custGeom>
                  <a:rect b="b" l="l" r="r" t="t"/>
                  <a:pathLst>
                    <a:path extrusionOk="0" h="30495" w="25396">
                      <a:moveTo>
                        <a:pt x="18235" y="3074"/>
                      </a:moveTo>
                      <a:lnTo>
                        <a:pt x="22147" y="6707"/>
                      </a:lnTo>
                      <a:lnTo>
                        <a:pt x="16663" y="12051"/>
                      </a:lnTo>
                      <a:lnTo>
                        <a:pt x="22217" y="17780"/>
                      </a:lnTo>
                      <a:lnTo>
                        <a:pt x="12681" y="27351"/>
                      </a:lnTo>
                      <a:lnTo>
                        <a:pt x="3145" y="17815"/>
                      </a:lnTo>
                      <a:lnTo>
                        <a:pt x="18235" y="3074"/>
                      </a:lnTo>
                      <a:close/>
                      <a:moveTo>
                        <a:pt x="18200" y="0"/>
                      </a:moveTo>
                      <a:lnTo>
                        <a:pt x="1" y="17815"/>
                      </a:lnTo>
                      <a:lnTo>
                        <a:pt x="12681" y="30495"/>
                      </a:lnTo>
                      <a:lnTo>
                        <a:pt x="25361" y="17850"/>
                      </a:lnTo>
                      <a:lnTo>
                        <a:pt x="19807" y="12121"/>
                      </a:lnTo>
                      <a:lnTo>
                        <a:pt x="25396" y="6707"/>
                      </a:lnTo>
                      <a:lnTo>
                        <a:pt x="18200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1323775" y="1079950"/>
                  <a:ext cx="1049700" cy="772875"/>
                </a:xfrm>
                <a:custGeom>
                  <a:rect b="b" l="l" r="r" t="t"/>
                  <a:pathLst>
                    <a:path extrusionOk="0" h="30915" w="41988">
                      <a:moveTo>
                        <a:pt x="7127" y="3144"/>
                      </a:moveTo>
                      <a:lnTo>
                        <a:pt x="23789" y="19806"/>
                      </a:lnTo>
                      <a:lnTo>
                        <a:pt x="34862" y="8698"/>
                      </a:lnTo>
                      <a:lnTo>
                        <a:pt x="38844" y="12680"/>
                      </a:lnTo>
                      <a:lnTo>
                        <a:pt x="23789" y="27770"/>
                      </a:lnTo>
                      <a:lnTo>
                        <a:pt x="3145" y="7126"/>
                      </a:lnTo>
                      <a:lnTo>
                        <a:pt x="7127" y="3144"/>
                      </a:lnTo>
                      <a:close/>
                      <a:moveTo>
                        <a:pt x="7127" y="0"/>
                      </a:moveTo>
                      <a:lnTo>
                        <a:pt x="1" y="7126"/>
                      </a:lnTo>
                      <a:lnTo>
                        <a:pt x="23789" y="30914"/>
                      </a:lnTo>
                      <a:lnTo>
                        <a:pt x="41988" y="12680"/>
                      </a:lnTo>
                      <a:lnTo>
                        <a:pt x="34862" y="5554"/>
                      </a:lnTo>
                      <a:lnTo>
                        <a:pt x="23789" y="16662"/>
                      </a:lnTo>
                      <a:lnTo>
                        <a:pt x="712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13"/>
                <p:cNvSpPr/>
                <p:nvPr/>
              </p:nvSpPr>
              <p:spPr>
                <a:xfrm>
                  <a:off x="1184950" y="3429925"/>
                  <a:ext cx="1189400" cy="1050550"/>
                </a:xfrm>
                <a:custGeom>
                  <a:rect b="b" l="l" r="r" t="t"/>
                  <a:pathLst>
                    <a:path extrusionOk="0" h="42022" w="47576">
                      <a:moveTo>
                        <a:pt x="29342" y="3144"/>
                      </a:moveTo>
                      <a:lnTo>
                        <a:pt x="44397" y="18199"/>
                      </a:lnTo>
                      <a:lnTo>
                        <a:pt x="40450" y="22042"/>
                      </a:lnTo>
                      <a:lnTo>
                        <a:pt x="29342" y="11108"/>
                      </a:lnTo>
                      <a:lnTo>
                        <a:pt x="16662" y="23788"/>
                      </a:lnTo>
                      <a:lnTo>
                        <a:pt x="23753" y="31124"/>
                      </a:lnTo>
                      <a:lnTo>
                        <a:pt x="29342" y="25360"/>
                      </a:lnTo>
                      <a:lnTo>
                        <a:pt x="33324" y="29342"/>
                      </a:lnTo>
                      <a:lnTo>
                        <a:pt x="23788" y="38878"/>
                      </a:lnTo>
                      <a:lnTo>
                        <a:pt x="12680" y="27770"/>
                      </a:lnTo>
                      <a:lnTo>
                        <a:pt x="7126" y="33324"/>
                      </a:lnTo>
                      <a:lnTo>
                        <a:pt x="3109" y="29342"/>
                      </a:lnTo>
                      <a:lnTo>
                        <a:pt x="29342" y="3144"/>
                      </a:lnTo>
                      <a:close/>
                      <a:moveTo>
                        <a:pt x="29342" y="0"/>
                      </a:moveTo>
                      <a:lnTo>
                        <a:pt x="0" y="29342"/>
                      </a:lnTo>
                      <a:lnTo>
                        <a:pt x="7126" y="36468"/>
                      </a:lnTo>
                      <a:lnTo>
                        <a:pt x="12680" y="30914"/>
                      </a:lnTo>
                      <a:lnTo>
                        <a:pt x="23788" y="42022"/>
                      </a:lnTo>
                      <a:lnTo>
                        <a:pt x="36468" y="29342"/>
                      </a:lnTo>
                      <a:lnTo>
                        <a:pt x="29342" y="22216"/>
                      </a:lnTo>
                      <a:lnTo>
                        <a:pt x="23753" y="27910"/>
                      </a:lnTo>
                      <a:lnTo>
                        <a:pt x="19771" y="23788"/>
                      </a:lnTo>
                      <a:lnTo>
                        <a:pt x="29342" y="14252"/>
                      </a:lnTo>
                      <a:lnTo>
                        <a:pt x="40415" y="25150"/>
                      </a:lnTo>
                      <a:lnTo>
                        <a:pt x="47576" y="18269"/>
                      </a:lnTo>
                      <a:lnTo>
                        <a:pt x="2934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13"/>
                <p:cNvSpPr/>
                <p:nvPr/>
              </p:nvSpPr>
              <p:spPr>
                <a:xfrm>
                  <a:off x="1878325" y="14869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823" y="3144"/>
                      </a:moveTo>
                      <a:lnTo>
                        <a:pt x="27805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823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3"/>
                <p:cNvSpPr/>
                <p:nvPr/>
              </p:nvSpPr>
              <p:spPr>
                <a:xfrm>
                  <a:off x="2018025" y="2042300"/>
                  <a:ext cx="633150" cy="634000"/>
                </a:xfrm>
                <a:custGeom>
                  <a:rect b="b" l="l" r="r" t="t"/>
                  <a:pathLst>
                    <a:path extrusionOk="0" h="25360" w="25326">
                      <a:moveTo>
                        <a:pt x="18235" y="3144"/>
                      </a:moveTo>
                      <a:lnTo>
                        <a:pt x="22217" y="7126"/>
                      </a:lnTo>
                      <a:lnTo>
                        <a:pt x="7092" y="22216"/>
                      </a:lnTo>
                      <a:lnTo>
                        <a:pt x="3110" y="18234"/>
                      </a:lnTo>
                      <a:lnTo>
                        <a:pt x="18235" y="3144"/>
                      </a:lnTo>
                      <a:close/>
                      <a:moveTo>
                        <a:pt x="18200" y="0"/>
                      </a:moveTo>
                      <a:lnTo>
                        <a:pt x="1" y="18234"/>
                      </a:lnTo>
                      <a:lnTo>
                        <a:pt x="7092" y="25360"/>
                      </a:lnTo>
                      <a:lnTo>
                        <a:pt x="25326" y="7126"/>
                      </a:lnTo>
                      <a:lnTo>
                        <a:pt x="182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13"/>
                <p:cNvSpPr/>
                <p:nvPr/>
              </p:nvSpPr>
              <p:spPr>
                <a:xfrm>
                  <a:off x="2294875" y="2320000"/>
                  <a:ext cx="772850" cy="634000"/>
                </a:xfrm>
                <a:custGeom>
                  <a:rect b="b" l="l" r="r" t="t"/>
                  <a:pathLst>
                    <a:path extrusionOk="0" h="25360" w="30914">
                      <a:moveTo>
                        <a:pt x="18234" y="3144"/>
                      </a:moveTo>
                      <a:lnTo>
                        <a:pt x="27770" y="12680"/>
                      </a:lnTo>
                      <a:lnTo>
                        <a:pt x="23788" y="16662"/>
                      </a:lnTo>
                      <a:lnTo>
                        <a:pt x="18234" y="11108"/>
                      </a:lnTo>
                      <a:lnTo>
                        <a:pt x="7126" y="22216"/>
                      </a:lnTo>
                      <a:lnTo>
                        <a:pt x="3144" y="18234"/>
                      </a:lnTo>
                      <a:lnTo>
                        <a:pt x="18234" y="3144"/>
                      </a:lnTo>
                      <a:close/>
                      <a:moveTo>
                        <a:pt x="18234" y="0"/>
                      </a:moveTo>
                      <a:lnTo>
                        <a:pt x="0" y="18234"/>
                      </a:lnTo>
                      <a:lnTo>
                        <a:pt x="7126" y="25360"/>
                      </a:lnTo>
                      <a:lnTo>
                        <a:pt x="18234" y="14252"/>
                      </a:lnTo>
                      <a:lnTo>
                        <a:pt x="23788" y="19806"/>
                      </a:lnTo>
                      <a:lnTo>
                        <a:pt x="30914" y="12645"/>
                      </a:lnTo>
                      <a:lnTo>
                        <a:pt x="182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>
                  <a:off x="2017175" y="3014250"/>
                  <a:ext cx="624400" cy="763250"/>
                </a:xfrm>
                <a:custGeom>
                  <a:rect b="b" l="l" r="r" t="t"/>
                  <a:pathLst>
                    <a:path extrusionOk="0" h="30530" w="24976">
                      <a:moveTo>
                        <a:pt x="12680" y="3109"/>
                      </a:moveTo>
                      <a:lnTo>
                        <a:pt x="16662" y="7091"/>
                      </a:lnTo>
                      <a:lnTo>
                        <a:pt x="11108" y="12645"/>
                      </a:lnTo>
                      <a:lnTo>
                        <a:pt x="21867" y="23404"/>
                      </a:lnTo>
                      <a:lnTo>
                        <a:pt x="17885" y="27386"/>
                      </a:lnTo>
                      <a:lnTo>
                        <a:pt x="3144" y="12645"/>
                      </a:lnTo>
                      <a:lnTo>
                        <a:pt x="12680" y="3109"/>
                      </a:lnTo>
                      <a:close/>
                      <a:moveTo>
                        <a:pt x="12680" y="0"/>
                      </a:moveTo>
                      <a:lnTo>
                        <a:pt x="0" y="12645"/>
                      </a:lnTo>
                      <a:lnTo>
                        <a:pt x="17885" y="30530"/>
                      </a:lnTo>
                      <a:lnTo>
                        <a:pt x="24976" y="23404"/>
                      </a:lnTo>
                      <a:lnTo>
                        <a:pt x="14252" y="12680"/>
                      </a:lnTo>
                      <a:lnTo>
                        <a:pt x="19806" y="7126"/>
                      </a:lnTo>
                      <a:lnTo>
                        <a:pt x="12680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13"/>
                <p:cNvSpPr/>
                <p:nvPr/>
              </p:nvSpPr>
              <p:spPr>
                <a:xfrm>
                  <a:off x="2573425" y="2875400"/>
                  <a:ext cx="494300" cy="633125"/>
                </a:xfrm>
                <a:custGeom>
                  <a:rect b="b" l="l" r="r" t="t"/>
                  <a:pathLst>
                    <a:path extrusionOk="0" h="25325" w="19772">
                      <a:moveTo>
                        <a:pt x="7092" y="3144"/>
                      </a:moveTo>
                      <a:lnTo>
                        <a:pt x="16628" y="12680"/>
                      </a:lnTo>
                      <a:lnTo>
                        <a:pt x="7092" y="22181"/>
                      </a:lnTo>
                      <a:lnTo>
                        <a:pt x="3110" y="18199"/>
                      </a:lnTo>
                      <a:lnTo>
                        <a:pt x="8664" y="12680"/>
                      </a:lnTo>
                      <a:lnTo>
                        <a:pt x="3110" y="7126"/>
                      </a:lnTo>
                      <a:lnTo>
                        <a:pt x="7092" y="3144"/>
                      </a:lnTo>
                      <a:close/>
                      <a:moveTo>
                        <a:pt x="7092" y="0"/>
                      </a:moveTo>
                      <a:lnTo>
                        <a:pt x="1" y="7126"/>
                      </a:lnTo>
                      <a:lnTo>
                        <a:pt x="5520" y="12680"/>
                      </a:lnTo>
                      <a:lnTo>
                        <a:pt x="1" y="18199"/>
                      </a:lnTo>
                      <a:lnTo>
                        <a:pt x="7092" y="25325"/>
                      </a:lnTo>
                      <a:lnTo>
                        <a:pt x="19772" y="12645"/>
                      </a:lnTo>
                      <a:lnTo>
                        <a:pt x="709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13"/>
                <p:cNvSpPr/>
                <p:nvPr/>
              </p:nvSpPr>
              <p:spPr>
                <a:xfrm>
                  <a:off x="2165625" y="3985325"/>
                  <a:ext cx="485550" cy="485550"/>
                </a:xfrm>
                <a:custGeom>
                  <a:rect b="b" l="l" r="r" t="t"/>
                  <a:pathLst>
                    <a:path extrusionOk="0" h="19422" w="19422">
                      <a:moveTo>
                        <a:pt x="12331" y="3144"/>
                      </a:moveTo>
                      <a:lnTo>
                        <a:pt x="16313" y="7126"/>
                      </a:lnTo>
                      <a:lnTo>
                        <a:pt x="7126" y="16278"/>
                      </a:lnTo>
                      <a:lnTo>
                        <a:pt x="3144" y="12296"/>
                      </a:lnTo>
                      <a:lnTo>
                        <a:pt x="12331" y="3144"/>
                      </a:lnTo>
                      <a:close/>
                      <a:moveTo>
                        <a:pt x="12296" y="0"/>
                      </a:moveTo>
                      <a:lnTo>
                        <a:pt x="0" y="12296"/>
                      </a:lnTo>
                      <a:lnTo>
                        <a:pt x="7126" y="19422"/>
                      </a:lnTo>
                      <a:lnTo>
                        <a:pt x="19422" y="7126"/>
                      </a:lnTo>
                      <a:lnTo>
                        <a:pt x="122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13"/>
                <p:cNvSpPr/>
                <p:nvPr/>
              </p:nvSpPr>
              <p:spPr>
                <a:xfrm>
                  <a:off x="4932150" y="17646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13"/>
                <p:cNvSpPr/>
                <p:nvPr/>
              </p:nvSpPr>
              <p:spPr>
                <a:xfrm>
                  <a:off x="1593625" y="77780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27" y="3284"/>
                      </a:moveTo>
                      <a:lnTo>
                        <a:pt x="16977" y="13309"/>
                      </a:lnTo>
                      <a:lnTo>
                        <a:pt x="12925" y="17640"/>
                      </a:lnTo>
                      <a:lnTo>
                        <a:pt x="3040" y="8034"/>
                      </a:lnTo>
                      <a:lnTo>
                        <a:pt x="7127" y="3284"/>
                      </a:lnTo>
                      <a:close/>
                      <a:moveTo>
                        <a:pt x="6987" y="0"/>
                      </a:moveTo>
                      <a:lnTo>
                        <a:pt x="1" y="8174"/>
                      </a:lnTo>
                      <a:lnTo>
                        <a:pt x="13030" y="20784"/>
                      </a:lnTo>
                      <a:lnTo>
                        <a:pt x="20086" y="13274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13"/>
                <p:cNvSpPr/>
                <p:nvPr/>
              </p:nvSpPr>
              <p:spPr>
                <a:xfrm>
                  <a:off x="3276425" y="4395750"/>
                  <a:ext cx="1040075" cy="1055800"/>
                </a:xfrm>
                <a:custGeom>
                  <a:rect b="b" l="l" r="r" t="t"/>
                  <a:pathLst>
                    <a:path extrusionOk="0" h="42232" w="41603">
                      <a:moveTo>
                        <a:pt x="7126" y="3249"/>
                      </a:moveTo>
                      <a:lnTo>
                        <a:pt x="38494" y="35106"/>
                      </a:lnTo>
                      <a:lnTo>
                        <a:pt x="34477" y="39088"/>
                      </a:lnTo>
                      <a:lnTo>
                        <a:pt x="3074" y="7685"/>
                      </a:lnTo>
                      <a:lnTo>
                        <a:pt x="7126" y="3249"/>
                      </a:lnTo>
                      <a:close/>
                      <a:moveTo>
                        <a:pt x="7056" y="1"/>
                      </a:moveTo>
                      <a:lnTo>
                        <a:pt x="0" y="7755"/>
                      </a:lnTo>
                      <a:lnTo>
                        <a:pt x="34477" y="42232"/>
                      </a:lnTo>
                      <a:lnTo>
                        <a:pt x="41603" y="35141"/>
                      </a:lnTo>
                      <a:lnTo>
                        <a:pt x="705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13"/>
                <p:cNvSpPr/>
                <p:nvPr/>
              </p:nvSpPr>
              <p:spPr>
                <a:xfrm>
                  <a:off x="4788925" y="4263025"/>
                  <a:ext cx="776350" cy="771975"/>
                </a:xfrm>
                <a:custGeom>
                  <a:rect b="b" l="l" r="r" t="t"/>
                  <a:pathLst>
                    <a:path extrusionOk="0" h="30879" w="31054">
                      <a:moveTo>
                        <a:pt x="7650" y="3109"/>
                      </a:moveTo>
                      <a:lnTo>
                        <a:pt x="18793" y="14252"/>
                      </a:lnTo>
                      <a:lnTo>
                        <a:pt x="23928" y="9082"/>
                      </a:lnTo>
                      <a:lnTo>
                        <a:pt x="27875" y="12890"/>
                      </a:lnTo>
                      <a:lnTo>
                        <a:pt x="12750" y="27770"/>
                      </a:lnTo>
                      <a:lnTo>
                        <a:pt x="3109" y="18234"/>
                      </a:lnTo>
                      <a:lnTo>
                        <a:pt x="8454" y="12680"/>
                      </a:lnTo>
                      <a:lnTo>
                        <a:pt x="3319" y="7161"/>
                      </a:lnTo>
                      <a:lnTo>
                        <a:pt x="7650" y="3109"/>
                      </a:lnTo>
                      <a:close/>
                      <a:moveTo>
                        <a:pt x="7685" y="0"/>
                      </a:moveTo>
                      <a:lnTo>
                        <a:pt x="175" y="7056"/>
                      </a:lnTo>
                      <a:lnTo>
                        <a:pt x="5415" y="12645"/>
                      </a:lnTo>
                      <a:lnTo>
                        <a:pt x="0" y="18234"/>
                      </a:lnTo>
                      <a:lnTo>
                        <a:pt x="12750" y="30879"/>
                      </a:lnTo>
                      <a:lnTo>
                        <a:pt x="31054" y="12855"/>
                      </a:lnTo>
                      <a:lnTo>
                        <a:pt x="23928" y="5938"/>
                      </a:lnTo>
                      <a:lnTo>
                        <a:pt x="18793" y="11108"/>
                      </a:lnTo>
                      <a:lnTo>
                        <a:pt x="76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13"/>
                <p:cNvSpPr/>
                <p:nvPr/>
              </p:nvSpPr>
              <p:spPr>
                <a:xfrm>
                  <a:off x="4788925" y="377825"/>
                  <a:ext cx="776350" cy="771125"/>
                </a:xfrm>
                <a:custGeom>
                  <a:rect b="b" l="l" r="r" t="t"/>
                  <a:pathLst>
                    <a:path extrusionOk="0" h="30845" w="31054">
                      <a:moveTo>
                        <a:pt x="7650" y="3075"/>
                      </a:moveTo>
                      <a:lnTo>
                        <a:pt x="18793" y="14218"/>
                      </a:lnTo>
                      <a:lnTo>
                        <a:pt x="23928" y="9048"/>
                      </a:lnTo>
                      <a:lnTo>
                        <a:pt x="27875" y="12855"/>
                      </a:lnTo>
                      <a:lnTo>
                        <a:pt x="12750" y="27736"/>
                      </a:lnTo>
                      <a:lnTo>
                        <a:pt x="3109" y="18200"/>
                      </a:lnTo>
                      <a:lnTo>
                        <a:pt x="8454" y="12646"/>
                      </a:lnTo>
                      <a:lnTo>
                        <a:pt x="3319" y="7127"/>
                      </a:lnTo>
                      <a:lnTo>
                        <a:pt x="7650" y="3075"/>
                      </a:lnTo>
                      <a:close/>
                      <a:moveTo>
                        <a:pt x="7685" y="1"/>
                      </a:moveTo>
                      <a:lnTo>
                        <a:pt x="175" y="7022"/>
                      </a:lnTo>
                      <a:lnTo>
                        <a:pt x="5415" y="12611"/>
                      </a:lnTo>
                      <a:lnTo>
                        <a:pt x="0" y="18200"/>
                      </a:lnTo>
                      <a:lnTo>
                        <a:pt x="12750" y="30845"/>
                      </a:lnTo>
                      <a:lnTo>
                        <a:pt x="31054" y="12821"/>
                      </a:lnTo>
                      <a:lnTo>
                        <a:pt x="23928" y="5904"/>
                      </a:lnTo>
                      <a:lnTo>
                        <a:pt x="18793" y="11074"/>
                      </a:lnTo>
                      <a:lnTo>
                        <a:pt x="76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13"/>
                <p:cNvSpPr/>
                <p:nvPr/>
              </p:nvSpPr>
              <p:spPr>
                <a:xfrm>
                  <a:off x="2433725" y="4401875"/>
                  <a:ext cx="772850" cy="634000"/>
                </a:xfrm>
                <a:custGeom>
                  <a:rect b="b" l="l" r="r" t="t"/>
                  <a:pathLst>
                    <a:path extrusionOk="0" h="25360" w="30914">
                      <a:moveTo>
                        <a:pt x="7126" y="3144"/>
                      </a:moveTo>
                      <a:lnTo>
                        <a:pt x="18234" y="14252"/>
                      </a:lnTo>
                      <a:lnTo>
                        <a:pt x="23788" y="8698"/>
                      </a:lnTo>
                      <a:lnTo>
                        <a:pt x="27770" y="12680"/>
                      </a:lnTo>
                      <a:lnTo>
                        <a:pt x="18234" y="22216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8234" y="25360"/>
                      </a:lnTo>
                      <a:lnTo>
                        <a:pt x="30914" y="12680"/>
                      </a:lnTo>
                      <a:lnTo>
                        <a:pt x="23788" y="5554"/>
                      </a:lnTo>
                      <a:lnTo>
                        <a:pt x="18234" y="11108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4097300" y="4401875"/>
                  <a:ext cx="775475" cy="910825"/>
                </a:xfrm>
                <a:custGeom>
                  <a:rect b="b" l="l" r="r" t="t"/>
                  <a:pathLst>
                    <a:path extrusionOk="0" h="36433" w="31019">
                      <a:moveTo>
                        <a:pt x="18304" y="3144"/>
                      </a:moveTo>
                      <a:lnTo>
                        <a:pt x="22286" y="7126"/>
                      </a:lnTo>
                      <a:lnTo>
                        <a:pt x="11213" y="18199"/>
                      </a:lnTo>
                      <a:lnTo>
                        <a:pt x="18129" y="25360"/>
                      </a:lnTo>
                      <a:lnTo>
                        <a:pt x="23544" y="19771"/>
                      </a:lnTo>
                      <a:lnTo>
                        <a:pt x="27805" y="23788"/>
                      </a:lnTo>
                      <a:lnTo>
                        <a:pt x="18129" y="33324"/>
                      </a:lnTo>
                      <a:lnTo>
                        <a:pt x="3144" y="18234"/>
                      </a:lnTo>
                      <a:lnTo>
                        <a:pt x="18304" y="3144"/>
                      </a:lnTo>
                      <a:close/>
                      <a:moveTo>
                        <a:pt x="18339" y="0"/>
                      </a:moveTo>
                      <a:lnTo>
                        <a:pt x="0" y="18234"/>
                      </a:lnTo>
                      <a:lnTo>
                        <a:pt x="18129" y="36433"/>
                      </a:lnTo>
                      <a:lnTo>
                        <a:pt x="31019" y="23753"/>
                      </a:lnTo>
                      <a:lnTo>
                        <a:pt x="23439" y="16662"/>
                      </a:lnTo>
                      <a:lnTo>
                        <a:pt x="18129" y="22181"/>
                      </a:lnTo>
                      <a:lnTo>
                        <a:pt x="14322" y="18234"/>
                      </a:lnTo>
                      <a:lnTo>
                        <a:pt x="25430" y="7126"/>
                      </a:lnTo>
                      <a:lnTo>
                        <a:pt x="18339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13"/>
                <p:cNvSpPr/>
                <p:nvPr/>
              </p:nvSpPr>
              <p:spPr>
                <a:xfrm>
                  <a:off x="3812600" y="238125"/>
                  <a:ext cx="642750" cy="642750"/>
                </a:xfrm>
                <a:custGeom>
                  <a:rect b="b" l="l" r="r" t="t"/>
                  <a:pathLst>
                    <a:path extrusionOk="0" h="25710" w="25710">
                      <a:moveTo>
                        <a:pt x="18584" y="3144"/>
                      </a:moveTo>
                      <a:lnTo>
                        <a:pt x="22566" y="7126"/>
                      </a:lnTo>
                      <a:lnTo>
                        <a:pt x="7127" y="22565"/>
                      </a:lnTo>
                      <a:lnTo>
                        <a:pt x="3145" y="18583"/>
                      </a:lnTo>
                      <a:lnTo>
                        <a:pt x="18584" y="3144"/>
                      </a:lnTo>
                      <a:close/>
                      <a:moveTo>
                        <a:pt x="18584" y="0"/>
                      </a:moveTo>
                      <a:lnTo>
                        <a:pt x="1" y="18583"/>
                      </a:lnTo>
                      <a:lnTo>
                        <a:pt x="7127" y="25709"/>
                      </a:lnTo>
                      <a:lnTo>
                        <a:pt x="25710" y="7126"/>
                      </a:lnTo>
                      <a:lnTo>
                        <a:pt x="1858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13"/>
                <p:cNvSpPr/>
                <p:nvPr/>
              </p:nvSpPr>
              <p:spPr>
                <a:xfrm>
                  <a:off x="3277300" y="509700"/>
                  <a:ext cx="1039200" cy="1055800"/>
                </a:xfrm>
                <a:custGeom>
                  <a:rect b="b" l="l" r="r" t="t"/>
                  <a:pathLst>
                    <a:path extrusionOk="0" h="42232" w="41568">
                      <a:moveTo>
                        <a:pt x="7091" y="3249"/>
                      </a:moveTo>
                      <a:lnTo>
                        <a:pt x="38459" y="35106"/>
                      </a:lnTo>
                      <a:lnTo>
                        <a:pt x="34442" y="39088"/>
                      </a:lnTo>
                      <a:lnTo>
                        <a:pt x="3039" y="7685"/>
                      </a:lnTo>
                      <a:lnTo>
                        <a:pt x="7091" y="3249"/>
                      </a:lnTo>
                      <a:close/>
                      <a:moveTo>
                        <a:pt x="7021" y="0"/>
                      </a:moveTo>
                      <a:lnTo>
                        <a:pt x="0" y="7755"/>
                      </a:lnTo>
                      <a:lnTo>
                        <a:pt x="34442" y="42232"/>
                      </a:lnTo>
                      <a:lnTo>
                        <a:pt x="41568" y="35141"/>
                      </a:lnTo>
                      <a:lnTo>
                        <a:pt x="7021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13"/>
                <p:cNvSpPr/>
                <p:nvPr/>
              </p:nvSpPr>
              <p:spPr>
                <a:xfrm>
                  <a:off x="1869575" y="50620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186957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5348700" y="2745275"/>
                  <a:ext cx="763250" cy="763250"/>
                </a:xfrm>
                <a:custGeom>
                  <a:rect b="b" l="l" r="r" t="t"/>
                  <a:pathLst>
                    <a:path extrusionOk="0" h="30530" w="30530">
                      <a:moveTo>
                        <a:pt x="23404" y="3144"/>
                      </a:moveTo>
                      <a:lnTo>
                        <a:pt x="27386" y="7126"/>
                      </a:lnTo>
                      <a:lnTo>
                        <a:pt x="7126" y="27386"/>
                      </a:lnTo>
                      <a:lnTo>
                        <a:pt x="3144" y="23404"/>
                      </a:lnTo>
                      <a:lnTo>
                        <a:pt x="23404" y="3144"/>
                      </a:lnTo>
                      <a:close/>
                      <a:moveTo>
                        <a:pt x="23404" y="0"/>
                      </a:moveTo>
                      <a:lnTo>
                        <a:pt x="0" y="23404"/>
                      </a:lnTo>
                      <a:lnTo>
                        <a:pt x="7126" y="30530"/>
                      </a:lnTo>
                      <a:lnTo>
                        <a:pt x="30530" y="7126"/>
                      </a:lnTo>
                      <a:lnTo>
                        <a:pt x="2340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4932150" y="17646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13"/>
                <p:cNvSpPr/>
                <p:nvPr/>
              </p:nvSpPr>
              <p:spPr>
                <a:xfrm>
                  <a:off x="5209850" y="2191625"/>
                  <a:ext cx="634875" cy="762375"/>
                </a:xfrm>
                <a:custGeom>
                  <a:rect b="b" l="l" r="r" t="t"/>
                  <a:pathLst>
                    <a:path extrusionOk="0" h="30495" w="25395">
                      <a:moveTo>
                        <a:pt x="18234" y="3074"/>
                      </a:moveTo>
                      <a:lnTo>
                        <a:pt x="22146" y="6707"/>
                      </a:lnTo>
                      <a:lnTo>
                        <a:pt x="16662" y="12051"/>
                      </a:lnTo>
                      <a:lnTo>
                        <a:pt x="22216" y="17780"/>
                      </a:lnTo>
                      <a:lnTo>
                        <a:pt x="12680" y="27351"/>
                      </a:lnTo>
                      <a:lnTo>
                        <a:pt x="3144" y="17815"/>
                      </a:lnTo>
                      <a:lnTo>
                        <a:pt x="18234" y="3074"/>
                      </a:lnTo>
                      <a:close/>
                      <a:moveTo>
                        <a:pt x="18234" y="0"/>
                      </a:moveTo>
                      <a:lnTo>
                        <a:pt x="0" y="17815"/>
                      </a:lnTo>
                      <a:lnTo>
                        <a:pt x="12680" y="30495"/>
                      </a:lnTo>
                      <a:lnTo>
                        <a:pt x="25360" y="17850"/>
                      </a:lnTo>
                      <a:lnTo>
                        <a:pt x="19806" y="12121"/>
                      </a:lnTo>
                      <a:lnTo>
                        <a:pt x="25395" y="6707"/>
                      </a:lnTo>
                      <a:lnTo>
                        <a:pt x="1823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13"/>
                <p:cNvSpPr/>
                <p:nvPr/>
              </p:nvSpPr>
              <p:spPr>
                <a:xfrm>
                  <a:off x="5209850" y="1079950"/>
                  <a:ext cx="1049675" cy="772875"/>
                </a:xfrm>
                <a:custGeom>
                  <a:rect b="b" l="l" r="r" t="t"/>
                  <a:pathLst>
                    <a:path extrusionOk="0" h="30915" w="41987">
                      <a:moveTo>
                        <a:pt x="7126" y="3144"/>
                      </a:moveTo>
                      <a:lnTo>
                        <a:pt x="23788" y="19806"/>
                      </a:lnTo>
                      <a:lnTo>
                        <a:pt x="34861" y="8698"/>
                      </a:lnTo>
                      <a:lnTo>
                        <a:pt x="38843" y="12680"/>
                      </a:lnTo>
                      <a:lnTo>
                        <a:pt x="23788" y="27770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23788" y="30914"/>
                      </a:lnTo>
                      <a:lnTo>
                        <a:pt x="41987" y="12680"/>
                      </a:lnTo>
                      <a:lnTo>
                        <a:pt x="34861" y="5554"/>
                      </a:lnTo>
                      <a:lnTo>
                        <a:pt x="23788" y="16662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>
                  <a:off x="5071000" y="3429925"/>
                  <a:ext cx="1189400" cy="1050550"/>
                </a:xfrm>
                <a:custGeom>
                  <a:rect b="b" l="l" r="r" t="t"/>
                  <a:pathLst>
                    <a:path extrusionOk="0" h="42022" w="47576">
                      <a:moveTo>
                        <a:pt x="29342" y="3144"/>
                      </a:moveTo>
                      <a:lnTo>
                        <a:pt x="44397" y="18199"/>
                      </a:lnTo>
                      <a:lnTo>
                        <a:pt x="40450" y="22042"/>
                      </a:lnTo>
                      <a:lnTo>
                        <a:pt x="29342" y="11108"/>
                      </a:lnTo>
                      <a:lnTo>
                        <a:pt x="16662" y="23788"/>
                      </a:lnTo>
                      <a:lnTo>
                        <a:pt x="23753" y="31124"/>
                      </a:lnTo>
                      <a:lnTo>
                        <a:pt x="29342" y="25360"/>
                      </a:lnTo>
                      <a:lnTo>
                        <a:pt x="33324" y="29342"/>
                      </a:lnTo>
                      <a:lnTo>
                        <a:pt x="23788" y="38878"/>
                      </a:lnTo>
                      <a:lnTo>
                        <a:pt x="12680" y="27770"/>
                      </a:lnTo>
                      <a:lnTo>
                        <a:pt x="7126" y="33324"/>
                      </a:lnTo>
                      <a:lnTo>
                        <a:pt x="3144" y="29342"/>
                      </a:lnTo>
                      <a:lnTo>
                        <a:pt x="29342" y="3144"/>
                      </a:lnTo>
                      <a:close/>
                      <a:moveTo>
                        <a:pt x="29342" y="0"/>
                      </a:moveTo>
                      <a:lnTo>
                        <a:pt x="0" y="29342"/>
                      </a:lnTo>
                      <a:lnTo>
                        <a:pt x="7126" y="36468"/>
                      </a:lnTo>
                      <a:lnTo>
                        <a:pt x="12680" y="30914"/>
                      </a:lnTo>
                      <a:lnTo>
                        <a:pt x="23788" y="42022"/>
                      </a:lnTo>
                      <a:lnTo>
                        <a:pt x="36468" y="29342"/>
                      </a:lnTo>
                      <a:lnTo>
                        <a:pt x="29342" y="22216"/>
                      </a:lnTo>
                      <a:lnTo>
                        <a:pt x="23788" y="27910"/>
                      </a:lnTo>
                      <a:lnTo>
                        <a:pt x="19771" y="23788"/>
                      </a:lnTo>
                      <a:lnTo>
                        <a:pt x="29342" y="14252"/>
                      </a:lnTo>
                      <a:lnTo>
                        <a:pt x="40415" y="25150"/>
                      </a:lnTo>
                      <a:lnTo>
                        <a:pt x="47576" y="18269"/>
                      </a:lnTo>
                      <a:lnTo>
                        <a:pt x="2934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13"/>
                <p:cNvSpPr/>
                <p:nvPr/>
              </p:nvSpPr>
              <p:spPr>
                <a:xfrm>
                  <a:off x="5765250" y="1486900"/>
                  <a:ext cx="771975" cy="772850"/>
                </a:xfrm>
                <a:custGeom>
                  <a:rect b="b" l="l" r="r" t="t"/>
                  <a:pathLst>
                    <a:path extrusionOk="0" h="30914" w="30879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091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53" y="0"/>
                      </a:moveTo>
                      <a:lnTo>
                        <a:pt x="0" y="23788"/>
                      </a:lnTo>
                      <a:lnTo>
                        <a:pt x="7091" y="30914"/>
                      </a:lnTo>
                      <a:lnTo>
                        <a:pt x="30879" y="7126"/>
                      </a:lnTo>
                      <a:lnTo>
                        <a:pt x="23753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13"/>
                <p:cNvSpPr/>
                <p:nvPr/>
              </p:nvSpPr>
              <p:spPr>
                <a:xfrm>
                  <a:off x="5479675" y="77780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27" y="3284"/>
                      </a:moveTo>
                      <a:lnTo>
                        <a:pt x="16977" y="13309"/>
                      </a:lnTo>
                      <a:lnTo>
                        <a:pt x="12925" y="17640"/>
                      </a:lnTo>
                      <a:lnTo>
                        <a:pt x="3040" y="8034"/>
                      </a:lnTo>
                      <a:lnTo>
                        <a:pt x="7127" y="3284"/>
                      </a:lnTo>
                      <a:close/>
                      <a:moveTo>
                        <a:pt x="6987" y="0"/>
                      </a:moveTo>
                      <a:lnTo>
                        <a:pt x="1" y="8174"/>
                      </a:lnTo>
                      <a:lnTo>
                        <a:pt x="13030" y="20784"/>
                      </a:lnTo>
                      <a:lnTo>
                        <a:pt x="20086" y="13274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13"/>
                <p:cNvSpPr/>
                <p:nvPr/>
              </p:nvSpPr>
              <p:spPr>
                <a:xfrm>
                  <a:off x="5755625" y="50620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13"/>
                <p:cNvSpPr/>
                <p:nvPr/>
              </p:nvSpPr>
              <p:spPr>
                <a:xfrm>
                  <a:off x="575562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13"/>
                <p:cNvSpPr/>
                <p:nvPr/>
              </p:nvSpPr>
              <p:spPr>
                <a:xfrm>
                  <a:off x="2433725" y="515825"/>
                  <a:ext cx="772850" cy="634000"/>
                </a:xfrm>
                <a:custGeom>
                  <a:rect b="b" l="l" r="r" t="t"/>
                  <a:pathLst>
                    <a:path extrusionOk="0" h="25360" w="30914">
                      <a:moveTo>
                        <a:pt x="7126" y="3144"/>
                      </a:moveTo>
                      <a:lnTo>
                        <a:pt x="18234" y="14252"/>
                      </a:lnTo>
                      <a:lnTo>
                        <a:pt x="23788" y="8698"/>
                      </a:lnTo>
                      <a:lnTo>
                        <a:pt x="27770" y="12680"/>
                      </a:lnTo>
                      <a:lnTo>
                        <a:pt x="18234" y="22216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8234" y="25360"/>
                      </a:lnTo>
                      <a:lnTo>
                        <a:pt x="30914" y="12680"/>
                      </a:lnTo>
                      <a:lnTo>
                        <a:pt x="23788" y="5554"/>
                      </a:lnTo>
                      <a:lnTo>
                        <a:pt x="18234" y="11108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13"/>
                <p:cNvSpPr/>
                <p:nvPr/>
              </p:nvSpPr>
              <p:spPr>
                <a:xfrm>
                  <a:off x="4097300" y="515825"/>
                  <a:ext cx="775475" cy="910825"/>
                </a:xfrm>
                <a:custGeom>
                  <a:rect b="b" l="l" r="r" t="t"/>
                  <a:pathLst>
                    <a:path extrusionOk="0" h="36433" w="31019">
                      <a:moveTo>
                        <a:pt x="18304" y="3144"/>
                      </a:moveTo>
                      <a:lnTo>
                        <a:pt x="22286" y="7126"/>
                      </a:lnTo>
                      <a:lnTo>
                        <a:pt x="11213" y="18199"/>
                      </a:lnTo>
                      <a:lnTo>
                        <a:pt x="18129" y="25360"/>
                      </a:lnTo>
                      <a:lnTo>
                        <a:pt x="23544" y="19771"/>
                      </a:lnTo>
                      <a:lnTo>
                        <a:pt x="27805" y="23788"/>
                      </a:lnTo>
                      <a:lnTo>
                        <a:pt x="18129" y="33324"/>
                      </a:lnTo>
                      <a:lnTo>
                        <a:pt x="3144" y="18234"/>
                      </a:lnTo>
                      <a:lnTo>
                        <a:pt x="18304" y="3144"/>
                      </a:lnTo>
                      <a:close/>
                      <a:moveTo>
                        <a:pt x="18339" y="0"/>
                      </a:moveTo>
                      <a:lnTo>
                        <a:pt x="0" y="18234"/>
                      </a:lnTo>
                      <a:lnTo>
                        <a:pt x="18129" y="36433"/>
                      </a:lnTo>
                      <a:lnTo>
                        <a:pt x="31019" y="23753"/>
                      </a:lnTo>
                      <a:lnTo>
                        <a:pt x="23439" y="16662"/>
                      </a:lnTo>
                      <a:lnTo>
                        <a:pt x="18129" y="22181"/>
                      </a:lnTo>
                      <a:lnTo>
                        <a:pt x="14322" y="18234"/>
                      </a:lnTo>
                      <a:lnTo>
                        <a:pt x="25430" y="7126"/>
                      </a:lnTo>
                      <a:lnTo>
                        <a:pt x="18339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13"/>
                <p:cNvSpPr/>
                <p:nvPr/>
              </p:nvSpPr>
              <p:spPr>
                <a:xfrm>
                  <a:off x="2294875" y="932375"/>
                  <a:ext cx="911700" cy="771975"/>
                </a:xfrm>
                <a:custGeom>
                  <a:rect b="b" l="l" r="r" t="t"/>
                  <a:pathLst>
                    <a:path extrusionOk="0" h="30879" w="36468">
                      <a:moveTo>
                        <a:pt x="7126" y="3144"/>
                      </a:moveTo>
                      <a:lnTo>
                        <a:pt x="23788" y="19771"/>
                      </a:lnTo>
                      <a:lnTo>
                        <a:pt x="29342" y="14217"/>
                      </a:lnTo>
                      <a:lnTo>
                        <a:pt x="33324" y="18199"/>
                      </a:lnTo>
                      <a:lnTo>
                        <a:pt x="23788" y="27735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23788" y="30879"/>
                      </a:lnTo>
                      <a:lnTo>
                        <a:pt x="36468" y="18199"/>
                      </a:lnTo>
                      <a:lnTo>
                        <a:pt x="29342" y="11108"/>
                      </a:lnTo>
                      <a:lnTo>
                        <a:pt x="23788" y="16627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13"/>
                <p:cNvSpPr/>
                <p:nvPr/>
              </p:nvSpPr>
              <p:spPr>
                <a:xfrm>
                  <a:off x="1462625" y="2745275"/>
                  <a:ext cx="763275" cy="763250"/>
                </a:xfrm>
                <a:custGeom>
                  <a:rect b="b" l="l" r="r" t="t"/>
                  <a:pathLst>
                    <a:path extrusionOk="0" h="30530" w="30531">
                      <a:moveTo>
                        <a:pt x="23405" y="3144"/>
                      </a:moveTo>
                      <a:lnTo>
                        <a:pt x="27387" y="7126"/>
                      </a:lnTo>
                      <a:lnTo>
                        <a:pt x="7127" y="27386"/>
                      </a:lnTo>
                      <a:lnTo>
                        <a:pt x="3145" y="23404"/>
                      </a:lnTo>
                      <a:lnTo>
                        <a:pt x="23405" y="3144"/>
                      </a:lnTo>
                      <a:close/>
                      <a:moveTo>
                        <a:pt x="23405" y="0"/>
                      </a:moveTo>
                      <a:lnTo>
                        <a:pt x="1" y="23404"/>
                      </a:lnTo>
                      <a:lnTo>
                        <a:pt x="7127" y="30530"/>
                      </a:lnTo>
                      <a:lnTo>
                        <a:pt x="30531" y="7126"/>
                      </a:lnTo>
                      <a:lnTo>
                        <a:pt x="23405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13"/>
                <p:cNvSpPr/>
                <p:nvPr/>
              </p:nvSpPr>
              <p:spPr>
                <a:xfrm>
                  <a:off x="1323775" y="2191625"/>
                  <a:ext cx="634900" cy="762375"/>
                </a:xfrm>
                <a:custGeom>
                  <a:rect b="b" l="l" r="r" t="t"/>
                  <a:pathLst>
                    <a:path extrusionOk="0" h="30495" w="25396">
                      <a:moveTo>
                        <a:pt x="18235" y="3074"/>
                      </a:moveTo>
                      <a:lnTo>
                        <a:pt x="22147" y="6707"/>
                      </a:lnTo>
                      <a:lnTo>
                        <a:pt x="16663" y="12051"/>
                      </a:lnTo>
                      <a:lnTo>
                        <a:pt x="22217" y="17780"/>
                      </a:lnTo>
                      <a:lnTo>
                        <a:pt x="12681" y="27351"/>
                      </a:lnTo>
                      <a:lnTo>
                        <a:pt x="3145" y="17815"/>
                      </a:lnTo>
                      <a:lnTo>
                        <a:pt x="18235" y="3074"/>
                      </a:lnTo>
                      <a:close/>
                      <a:moveTo>
                        <a:pt x="18200" y="0"/>
                      </a:moveTo>
                      <a:lnTo>
                        <a:pt x="1" y="17815"/>
                      </a:lnTo>
                      <a:lnTo>
                        <a:pt x="12681" y="30495"/>
                      </a:lnTo>
                      <a:lnTo>
                        <a:pt x="25361" y="17850"/>
                      </a:lnTo>
                      <a:lnTo>
                        <a:pt x="19807" y="12121"/>
                      </a:lnTo>
                      <a:lnTo>
                        <a:pt x="25396" y="6707"/>
                      </a:lnTo>
                      <a:lnTo>
                        <a:pt x="18200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13"/>
                <p:cNvSpPr/>
                <p:nvPr/>
              </p:nvSpPr>
              <p:spPr>
                <a:xfrm>
                  <a:off x="1323775" y="1079950"/>
                  <a:ext cx="1049700" cy="772875"/>
                </a:xfrm>
                <a:custGeom>
                  <a:rect b="b" l="l" r="r" t="t"/>
                  <a:pathLst>
                    <a:path extrusionOk="0" h="30915" w="41988">
                      <a:moveTo>
                        <a:pt x="7127" y="3144"/>
                      </a:moveTo>
                      <a:lnTo>
                        <a:pt x="23789" y="19806"/>
                      </a:lnTo>
                      <a:lnTo>
                        <a:pt x="34862" y="8698"/>
                      </a:lnTo>
                      <a:lnTo>
                        <a:pt x="38844" y="12680"/>
                      </a:lnTo>
                      <a:lnTo>
                        <a:pt x="23789" y="27770"/>
                      </a:lnTo>
                      <a:lnTo>
                        <a:pt x="3145" y="7126"/>
                      </a:lnTo>
                      <a:lnTo>
                        <a:pt x="7127" y="3144"/>
                      </a:lnTo>
                      <a:close/>
                      <a:moveTo>
                        <a:pt x="7127" y="0"/>
                      </a:moveTo>
                      <a:lnTo>
                        <a:pt x="1" y="7126"/>
                      </a:lnTo>
                      <a:lnTo>
                        <a:pt x="23789" y="30914"/>
                      </a:lnTo>
                      <a:lnTo>
                        <a:pt x="41988" y="12680"/>
                      </a:lnTo>
                      <a:lnTo>
                        <a:pt x="34862" y="5554"/>
                      </a:lnTo>
                      <a:lnTo>
                        <a:pt x="23789" y="16662"/>
                      </a:lnTo>
                      <a:lnTo>
                        <a:pt x="712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3"/>
                <p:cNvSpPr/>
                <p:nvPr/>
              </p:nvSpPr>
              <p:spPr>
                <a:xfrm>
                  <a:off x="1184950" y="3429925"/>
                  <a:ext cx="1189400" cy="1050550"/>
                </a:xfrm>
                <a:custGeom>
                  <a:rect b="b" l="l" r="r" t="t"/>
                  <a:pathLst>
                    <a:path extrusionOk="0" h="42022" w="47576">
                      <a:moveTo>
                        <a:pt x="29342" y="3144"/>
                      </a:moveTo>
                      <a:lnTo>
                        <a:pt x="44397" y="18199"/>
                      </a:lnTo>
                      <a:lnTo>
                        <a:pt x="40450" y="22042"/>
                      </a:lnTo>
                      <a:lnTo>
                        <a:pt x="29342" y="11108"/>
                      </a:lnTo>
                      <a:lnTo>
                        <a:pt x="16662" y="23788"/>
                      </a:lnTo>
                      <a:lnTo>
                        <a:pt x="23753" y="31124"/>
                      </a:lnTo>
                      <a:lnTo>
                        <a:pt x="29342" y="25360"/>
                      </a:lnTo>
                      <a:lnTo>
                        <a:pt x="33324" y="29342"/>
                      </a:lnTo>
                      <a:lnTo>
                        <a:pt x="23788" y="38878"/>
                      </a:lnTo>
                      <a:lnTo>
                        <a:pt x="12680" y="27770"/>
                      </a:lnTo>
                      <a:lnTo>
                        <a:pt x="7126" y="33324"/>
                      </a:lnTo>
                      <a:lnTo>
                        <a:pt x="3109" y="29342"/>
                      </a:lnTo>
                      <a:lnTo>
                        <a:pt x="29342" y="3144"/>
                      </a:lnTo>
                      <a:close/>
                      <a:moveTo>
                        <a:pt x="29342" y="0"/>
                      </a:moveTo>
                      <a:lnTo>
                        <a:pt x="0" y="29342"/>
                      </a:lnTo>
                      <a:lnTo>
                        <a:pt x="7126" y="36468"/>
                      </a:lnTo>
                      <a:lnTo>
                        <a:pt x="12680" y="30914"/>
                      </a:lnTo>
                      <a:lnTo>
                        <a:pt x="23788" y="42022"/>
                      </a:lnTo>
                      <a:lnTo>
                        <a:pt x="36468" y="29342"/>
                      </a:lnTo>
                      <a:lnTo>
                        <a:pt x="29342" y="22216"/>
                      </a:lnTo>
                      <a:lnTo>
                        <a:pt x="23753" y="27910"/>
                      </a:lnTo>
                      <a:lnTo>
                        <a:pt x="19771" y="23788"/>
                      </a:lnTo>
                      <a:lnTo>
                        <a:pt x="29342" y="14252"/>
                      </a:lnTo>
                      <a:lnTo>
                        <a:pt x="40415" y="25150"/>
                      </a:lnTo>
                      <a:lnTo>
                        <a:pt x="47576" y="18269"/>
                      </a:lnTo>
                      <a:lnTo>
                        <a:pt x="2934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13"/>
                <p:cNvSpPr/>
                <p:nvPr/>
              </p:nvSpPr>
              <p:spPr>
                <a:xfrm>
                  <a:off x="1878325" y="14869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823" y="3144"/>
                      </a:moveTo>
                      <a:lnTo>
                        <a:pt x="27805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823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13"/>
                <p:cNvSpPr/>
                <p:nvPr/>
              </p:nvSpPr>
              <p:spPr>
                <a:xfrm>
                  <a:off x="1593625" y="77780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27" y="3284"/>
                      </a:moveTo>
                      <a:lnTo>
                        <a:pt x="16977" y="13309"/>
                      </a:lnTo>
                      <a:lnTo>
                        <a:pt x="12925" y="17640"/>
                      </a:lnTo>
                      <a:lnTo>
                        <a:pt x="3040" y="8034"/>
                      </a:lnTo>
                      <a:lnTo>
                        <a:pt x="7127" y="3284"/>
                      </a:lnTo>
                      <a:close/>
                      <a:moveTo>
                        <a:pt x="6987" y="0"/>
                      </a:moveTo>
                      <a:lnTo>
                        <a:pt x="1" y="8174"/>
                      </a:lnTo>
                      <a:lnTo>
                        <a:pt x="13030" y="20784"/>
                      </a:lnTo>
                      <a:lnTo>
                        <a:pt x="20086" y="13274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13"/>
                <p:cNvSpPr/>
                <p:nvPr/>
              </p:nvSpPr>
              <p:spPr>
                <a:xfrm>
                  <a:off x="1869575" y="50620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13"/>
                <p:cNvSpPr/>
                <p:nvPr/>
              </p:nvSpPr>
              <p:spPr>
                <a:xfrm>
                  <a:off x="186957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9" name="Google Shape;409;p13"/>
              <p:cNvSpPr/>
              <p:nvPr/>
            </p:nvSpPr>
            <p:spPr>
              <a:xfrm>
                <a:off x="4558055" y="2054607"/>
                <a:ext cx="444092" cy="444092"/>
              </a:xfrm>
              <a:custGeom>
                <a:rect b="b" l="l" r="r" t="t"/>
                <a:pathLst>
                  <a:path extrusionOk="0" h="14252" w="14252">
                    <a:moveTo>
                      <a:pt x="7126" y="3144"/>
                    </a:moveTo>
                    <a:lnTo>
                      <a:pt x="11073" y="7126"/>
                    </a:lnTo>
                    <a:lnTo>
                      <a:pt x="7126" y="11108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7126" y="14252"/>
                    </a:lnTo>
                    <a:lnTo>
                      <a:pt x="14252" y="7126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4556970" y="3157713"/>
                <a:ext cx="628061" cy="629152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1" name="Google Shape;411;p13"/>
            <p:cNvSpPr/>
            <p:nvPr/>
          </p:nvSpPr>
          <p:spPr>
            <a:xfrm>
              <a:off x="6193812" y="483897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62" y="3284"/>
                  </a:moveTo>
                  <a:lnTo>
                    <a:pt x="17012" y="13309"/>
                  </a:lnTo>
                  <a:lnTo>
                    <a:pt x="12960" y="17640"/>
                  </a:lnTo>
                  <a:lnTo>
                    <a:pt x="3075" y="8035"/>
                  </a:lnTo>
                  <a:lnTo>
                    <a:pt x="7162" y="3284"/>
                  </a:lnTo>
                  <a:close/>
                  <a:moveTo>
                    <a:pt x="7022" y="0"/>
                  </a:moveTo>
                  <a:lnTo>
                    <a:pt x="1" y="8174"/>
                  </a:lnTo>
                  <a:lnTo>
                    <a:pt x="13065" y="20784"/>
                  </a:lnTo>
                  <a:lnTo>
                    <a:pt x="20086" y="13274"/>
                  </a:lnTo>
                  <a:lnTo>
                    <a:pt x="702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8960633" y="4166320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8292345" y="4504811"/>
              <a:ext cx="1296349" cy="1315949"/>
            </a:xfrm>
            <a:custGeom>
              <a:rect b="b" l="l" r="r" t="t"/>
              <a:pathLst>
                <a:path extrusionOk="0" h="42232" w="41603">
                  <a:moveTo>
                    <a:pt x="7126" y="3249"/>
                  </a:moveTo>
                  <a:lnTo>
                    <a:pt x="38494" y="35106"/>
                  </a:lnTo>
                  <a:lnTo>
                    <a:pt x="34477" y="39088"/>
                  </a:lnTo>
                  <a:lnTo>
                    <a:pt x="3074" y="7685"/>
                  </a:lnTo>
                  <a:lnTo>
                    <a:pt x="7126" y="3249"/>
                  </a:lnTo>
                  <a:close/>
                  <a:moveTo>
                    <a:pt x="7056" y="1"/>
                  </a:moveTo>
                  <a:lnTo>
                    <a:pt x="0" y="7755"/>
                  </a:lnTo>
                  <a:lnTo>
                    <a:pt x="34477" y="42232"/>
                  </a:lnTo>
                  <a:lnTo>
                    <a:pt x="41603" y="35141"/>
                  </a:lnTo>
                  <a:lnTo>
                    <a:pt x="7056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6538847" y="4500449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7242003" y="4512445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9315483" y="4512445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6193812" y="483897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62" y="3284"/>
                  </a:moveTo>
                  <a:lnTo>
                    <a:pt x="17012" y="13309"/>
                  </a:lnTo>
                  <a:lnTo>
                    <a:pt x="12960" y="17640"/>
                  </a:lnTo>
                  <a:lnTo>
                    <a:pt x="3075" y="8035"/>
                  </a:lnTo>
                  <a:lnTo>
                    <a:pt x="7162" y="3284"/>
                  </a:lnTo>
                  <a:close/>
                  <a:moveTo>
                    <a:pt x="7022" y="0"/>
                  </a:moveTo>
                  <a:lnTo>
                    <a:pt x="1" y="8174"/>
                  </a:lnTo>
                  <a:lnTo>
                    <a:pt x="13065" y="20784"/>
                  </a:lnTo>
                  <a:lnTo>
                    <a:pt x="20086" y="13274"/>
                  </a:lnTo>
                  <a:lnTo>
                    <a:pt x="702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6538847" y="4500449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7404160" y="1214440"/>
              <a:ext cx="1147249" cy="974186"/>
            </a:xfrm>
            <a:custGeom>
              <a:rect b="b" l="l" r="r" t="t"/>
              <a:pathLst>
                <a:path extrusionOk="0" h="31264" w="36818">
                  <a:moveTo>
                    <a:pt x="7092" y="3110"/>
                  </a:moveTo>
                  <a:lnTo>
                    <a:pt x="24138" y="20156"/>
                  </a:lnTo>
                  <a:lnTo>
                    <a:pt x="29692" y="14602"/>
                  </a:lnTo>
                  <a:lnTo>
                    <a:pt x="33674" y="18584"/>
                  </a:lnTo>
                  <a:lnTo>
                    <a:pt x="24138" y="28120"/>
                  </a:lnTo>
                  <a:lnTo>
                    <a:pt x="3110" y="7127"/>
                  </a:lnTo>
                  <a:lnTo>
                    <a:pt x="7092" y="3110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24138" y="31264"/>
                  </a:lnTo>
                  <a:lnTo>
                    <a:pt x="36818" y="18584"/>
                  </a:lnTo>
                  <a:lnTo>
                    <a:pt x="29692" y="11458"/>
                  </a:lnTo>
                  <a:lnTo>
                    <a:pt x="24138" y="17012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7934254" y="1917596"/>
              <a:ext cx="1308315" cy="963280"/>
            </a:xfrm>
            <a:custGeom>
              <a:rect b="b" l="l" r="r" t="t"/>
              <a:pathLst>
                <a:path extrusionOk="0" h="30914" w="41987">
                  <a:moveTo>
                    <a:pt x="23788" y="3144"/>
                  </a:moveTo>
                  <a:lnTo>
                    <a:pt x="38878" y="18234"/>
                  </a:lnTo>
                  <a:lnTo>
                    <a:pt x="34896" y="22216"/>
                  </a:lnTo>
                  <a:lnTo>
                    <a:pt x="23788" y="11108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23788" y="14252"/>
                  </a:lnTo>
                  <a:lnTo>
                    <a:pt x="34896" y="25360"/>
                  </a:lnTo>
                  <a:lnTo>
                    <a:pt x="41987" y="18234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8453442" y="2263722"/>
              <a:ext cx="1481378" cy="1135252"/>
            </a:xfrm>
            <a:custGeom>
              <a:rect b="b" l="l" r="r" t="t"/>
              <a:pathLst>
                <a:path extrusionOk="0" h="36433" w="47541">
                  <a:moveTo>
                    <a:pt x="40450" y="3109"/>
                  </a:moveTo>
                  <a:lnTo>
                    <a:pt x="44432" y="7091"/>
                  </a:lnTo>
                  <a:lnTo>
                    <a:pt x="18234" y="33289"/>
                  </a:lnTo>
                  <a:lnTo>
                    <a:pt x="3144" y="18234"/>
                  </a:lnTo>
                  <a:lnTo>
                    <a:pt x="7126" y="14252"/>
                  </a:lnTo>
                  <a:lnTo>
                    <a:pt x="18234" y="25325"/>
                  </a:lnTo>
                  <a:lnTo>
                    <a:pt x="40450" y="3109"/>
                  </a:lnTo>
                  <a:close/>
                  <a:moveTo>
                    <a:pt x="40415" y="0"/>
                  </a:moveTo>
                  <a:lnTo>
                    <a:pt x="18234" y="22216"/>
                  </a:lnTo>
                  <a:lnTo>
                    <a:pt x="7126" y="11108"/>
                  </a:lnTo>
                  <a:lnTo>
                    <a:pt x="0" y="18234"/>
                  </a:lnTo>
                  <a:lnTo>
                    <a:pt x="18234" y="36433"/>
                  </a:lnTo>
                  <a:lnTo>
                    <a:pt x="47541" y="7126"/>
                  </a:lnTo>
                  <a:lnTo>
                    <a:pt x="4041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8107317" y="2955972"/>
              <a:ext cx="616064" cy="616064"/>
            </a:xfrm>
            <a:custGeom>
              <a:rect b="b" l="l" r="r" t="t"/>
              <a:pathLst>
                <a:path extrusionOk="0" h="19771" w="19771">
                  <a:moveTo>
                    <a:pt x="7126" y="3109"/>
                  </a:moveTo>
                  <a:lnTo>
                    <a:pt x="16662" y="12645"/>
                  </a:lnTo>
                  <a:lnTo>
                    <a:pt x="12680" y="16627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2680" y="19771"/>
                  </a:lnTo>
                  <a:lnTo>
                    <a:pt x="19771" y="12645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9491818" y="2609847"/>
              <a:ext cx="1481378" cy="1135252"/>
            </a:xfrm>
            <a:custGeom>
              <a:rect b="b" l="l" r="r" t="t"/>
              <a:pathLst>
                <a:path extrusionOk="0" h="36433" w="47541">
                  <a:moveTo>
                    <a:pt x="18199" y="3109"/>
                  </a:moveTo>
                  <a:lnTo>
                    <a:pt x="44397" y="29307"/>
                  </a:lnTo>
                  <a:lnTo>
                    <a:pt x="40415" y="33289"/>
                  </a:lnTo>
                  <a:lnTo>
                    <a:pt x="29307" y="22181"/>
                  </a:lnTo>
                  <a:lnTo>
                    <a:pt x="18199" y="33289"/>
                  </a:lnTo>
                  <a:lnTo>
                    <a:pt x="14217" y="29307"/>
                  </a:lnTo>
                  <a:lnTo>
                    <a:pt x="25325" y="18199"/>
                  </a:lnTo>
                  <a:lnTo>
                    <a:pt x="18199" y="11108"/>
                  </a:lnTo>
                  <a:lnTo>
                    <a:pt x="7091" y="22181"/>
                  </a:lnTo>
                  <a:lnTo>
                    <a:pt x="3109" y="18199"/>
                  </a:lnTo>
                  <a:lnTo>
                    <a:pt x="18199" y="3109"/>
                  </a:lnTo>
                  <a:close/>
                  <a:moveTo>
                    <a:pt x="18199" y="0"/>
                  </a:moveTo>
                  <a:lnTo>
                    <a:pt x="0" y="18199"/>
                  </a:lnTo>
                  <a:lnTo>
                    <a:pt x="7126" y="25325"/>
                  </a:lnTo>
                  <a:lnTo>
                    <a:pt x="18199" y="14217"/>
                  </a:lnTo>
                  <a:lnTo>
                    <a:pt x="22181" y="18199"/>
                  </a:lnTo>
                  <a:lnTo>
                    <a:pt x="11108" y="29307"/>
                  </a:lnTo>
                  <a:lnTo>
                    <a:pt x="18199" y="36433"/>
                  </a:lnTo>
                  <a:lnTo>
                    <a:pt x="29307" y="25325"/>
                  </a:lnTo>
                  <a:lnTo>
                    <a:pt x="40415" y="36433"/>
                  </a:lnTo>
                  <a:lnTo>
                    <a:pt x="47541" y="29307"/>
                  </a:lnTo>
                  <a:lnTo>
                    <a:pt x="1819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9145692" y="3301007"/>
              <a:ext cx="1481378" cy="1136343"/>
            </a:xfrm>
            <a:custGeom>
              <a:rect b="b" l="l" r="r" t="t"/>
              <a:pathLst>
                <a:path extrusionOk="0" h="36468" w="47541">
                  <a:moveTo>
                    <a:pt x="7091" y="3179"/>
                  </a:moveTo>
                  <a:lnTo>
                    <a:pt x="29307" y="25360"/>
                  </a:lnTo>
                  <a:lnTo>
                    <a:pt x="40415" y="14287"/>
                  </a:lnTo>
                  <a:lnTo>
                    <a:pt x="44397" y="18269"/>
                  </a:lnTo>
                  <a:lnTo>
                    <a:pt x="29307" y="33324"/>
                  </a:lnTo>
                  <a:lnTo>
                    <a:pt x="3109" y="7126"/>
                  </a:lnTo>
                  <a:lnTo>
                    <a:pt x="7091" y="3179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29307" y="36468"/>
                  </a:lnTo>
                  <a:lnTo>
                    <a:pt x="47541" y="18234"/>
                  </a:lnTo>
                  <a:lnTo>
                    <a:pt x="40415" y="11108"/>
                  </a:lnTo>
                  <a:lnTo>
                    <a:pt x="29307" y="2221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7416126" y="3301007"/>
              <a:ext cx="789158" cy="790218"/>
            </a:xfrm>
            <a:custGeom>
              <a:rect b="b" l="l" r="r" t="t"/>
              <a:pathLst>
                <a:path extrusionOk="0" h="25360" w="25326">
                  <a:moveTo>
                    <a:pt x="18200" y="3144"/>
                  </a:moveTo>
                  <a:lnTo>
                    <a:pt x="22182" y="7126"/>
                  </a:lnTo>
                  <a:lnTo>
                    <a:pt x="7092" y="22216"/>
                  </a:lnTo>
                  <a:lnTo>
                    <a:pt x="3110" y="18234"/>
                  </a:lnTo>
                  <a:lnTo>
                    <a:pt x="18200" y="3144"/>
                  </a:lnTo>
                  <a:close/>
                  <a:moveTo>
                    <a:pt x="18200" y="0"/>
                  </a:moveTo>
                  <a:lnTo>
                    <a:pt x="1" y="18234"/>
                  </a:lnTo>
                  <a:lnTo>
                    <a:pt x="7092" y="25360"/>
                  </a:lnTo>
                  <a:lnTo>
                    <a:pt x="25326" y="7126"/>
                  </a:lnTo>
                  <a:lnTo>
                    <a:pt x="1820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8626505" y="347406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8107317" y="3647132"/>
              <a:ext cx="1308315" cy="963280"/>
            </a:xfrm>
            <a:custGeom>
              <a:rect b="b" l="l" r="r" t="t"/>
              <a:pathLst>
                <a:path extrusionOk="0" h="30914" w="41987">
                  <a:moveTo>
                    <a:pt x="7126" y="3144"/>
                  </a:moveTo>
                  <a:lnTo>
                    <a:pt x="23753" y="19806"/>
                  </a:lnTo>
                  <a:lnTo>
                    <a:pt x="34861" y="8698"/>
                  </a:lnTo>
                  <a:lnTo>
                    <a:pt x="38843" y="12680"/>
                  </a:lnTo>
                  <a:lnTo>
                    <a:pt x="23753" y="27770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914"/>
                  </a:lnTo>
                  <a:lnTo>
                    <a:pt x="41987" y="12680"/>
                  </a:lnTo>
                  <a:lnTo>
                    <a:pt x="34861" y="5554"/>
                  </a:lnTo>
                  <a:lnTo>
                    <a:pt x="23788" y="16662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960633" y="4166320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7588129" y="3993257"/>
              <a:ext cx="789127" cy="617155"/>
            </a:xfrm>
            <a:custGeom>
              <a:rect b="b" l="l" r="r" t="t"/>
              <a:pathLst>
                <a:path extrusionOk="0" h="19806" w="25325">
                  <a:moveTo>
                    <a:pt x="12680" y="3144"/>
                  </a:moveTo>
                  <a:lnTo>
                    <a:pt x="22216" y="12680"/>
                  </a:lnTo>
                  <a:lnTo>
                    <a:pt x="18234" y="16662"/>
                  </a:lnTo>
                  <a:lnTo>
                    <a:pt x="12680" y="11108"/>
                  </a:lnTo>
                  <a:lnTo>
                    <a:pt x="7126" y="16662"/>
                  </a:lnTo>
                  <a:lnTo>
                    <a:pt x="3144" y="12680"/>
                  </a:lnTo>
                  <a:lnTo>
                    <a:pt x="12680" y="3144"/>
                  </a:lnTo>
                  <a:close/>
                  <a:moveTo>
                    <a:pt x="12680" y="0"/>
                  </a:moveTo>
                  <a:lnTo>
                    <a:pt x="0" y="12680"/>
                  </a:lnTo>
                  <a:lnTo>
                    <a:pt x="7126" y="19806"/>
                  </a:lnTo>
                  <a:lnTo>
                    <a:pt x="12680" y="14252"/>
                  </a:lnTo>
                  <a:lnTo>
                    <a:pt x="18234" y="19806"/>
                  </a:lnTo>
                  <a:lnTo>
                    <a:pt x="25325" y="12680"/>
                  </a:lnTo>
                  <a:lnTo>
                    <a:pt x="1268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6031624" y="2447659"/>
              <a:ext cx="951346" cy="951315"/>
            </a:xfrm>
            <a:custGeom>
              <a:rect b="b" l="l" r="r" t="t"/>
              <a:pathLst>
                <a:path extrusionOk="0" h="30530" w="30531">
                  <a:moveTo>
                    <a:pt x="23405" y="3144"/>
                  </a:moveTo>
                  <a:lnTo>
                    <a:pt x="27387" y="7126"/>
                  </a:lnTo>
                  <a:lnTo>
                    <a:pt x="7127" y="27386"/>
                  </a:lnTo>
                  <a:lnTo>
                    <a:pt x="3145" y="23404"/>
                  </a:lnTo>
                  <a:lnTo>
                    <a:pt x="23405" y="3144"/>
                  </a:lnTo>
                  <a:close/>
                  <a:moveTo>
                    <a:pt x="23405" y="0"/>
                  </a:moveTo>
                  <a:lnTo>
                    <a:pt x="1" y="23404"/>
                  </a:lnTo>
                  <a:lnTo>
                    <a:pt x="7127" y="30530"/>
                  </a:lnTo>
                  <a:lnTo>
                    <a:pt x="30531" y="7126"/>
                  </a:lnTo>
                  <a:lnTo>
                    <a:pt x="2340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5512468" y="1225346"/>
              <a:ext cx="962190" cy="963280"/>
            </a:xfrm>
            <a:custGeom>
              <a:rect b="b" l="l" r="r" t="t"/>
              <a:pathLst>
                <a:path extrusionOk="0" h="30914" w="30879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879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5858562" y="1757590"/>
              <a:ext cx="791339" cy="950224"/>
            </a:xfrm>
            <a:custGeom>
              <a:rect b="b" l="l" r="r" t="t"/>
              <a:pathLst>
                <a:path extrusionOk="0" h="30495" w="25396">
                  <a:moveTo>
                    <a:pt x="18235" y="3074"/>
                  </a:moveTo>
                  <a:lnTo>
                    <a:pt x="22147" y="6707"/>
                  </a:lnTo>
                  <a:lnTo>
                    <a:pt x="16663" y="12051"/>
                  </a:lnTo>
                  <a:lnTo>
                    <a:pt x="22217" y="17780"/>
                  </a:lnTo>
                  <a:lnTo>
                    <a:pt x="12681" y="27351"/>
                  </a:lnTo>
                  <a:lnTo>
                    <a:pt x="3145" y="17815"/>
                  </a:lnTo>
                  <a:lnTo>
                    <a:pt x="18235" y="3074"/>
                  </a:lnTo>
                  <a:close/>
                  <a:moveTo>
                    <a:pt x="18200" y="0"/>
                  </a:moveTo>
                  <a:lnTo>
                    <a:pt x="1" y="17815"/>
                  </a:lnTo>
                  <a:lnTo>
                    <a:pt x="12681" y="30495"/>
                  </a:lnTo>
                  <a:lnTo>
                    <a:pt x="25361" y="17850"/>
                  </a:lnTo>
                  <a:lnTo>
                    <a:pt x="19807" y="12121"/>
                  </a:lnTo>
                  <a:lnTo>
                    <a:pt x="25396" y="6707"/>
                  </a:lnTo>
                  <a:lnTo>
                    <a:pt x="1820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5858562" y="371998"/>
              <a:ext cx="1308346" cy="963311"/>
            </a:xfrm>
            <a:custGeom>
              <a:rect b="b" l="l" r="r" t="t"/>
              <a:pathLst>
                <a:path extrusionOk="0" h="30915" w="41988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5685530" y="3301007"/>
              <a:ext cx="1482468" cy="1309406"/>
            </a:xfrm>
            <a:custGeom>
              <a:rect b="b" l="l" r="r" t="t"/>
              <a:pathLst>
                <a:path extrusionOk="0" h="42022" w="47576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09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53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6549753" y="879220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823" y="3144"/>
                  </a:moveTo>
                  <a:lnTo>
                    <a:pt x="27805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823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6723875" y="1571471"/>
              <a:ext cx="789158" cy="790218"/>
            </a:xfrm>
            <a:custGeom>
              <a:rect b="b" l="l" r="r" t="t"/>
              <a:pathLst>
                <a:path extrusionOk="0" h="25360" w="25326">
                  <a:moveTo>
                    <a:pt x="18235" y="3144"/>
                  </a:moveTo>
                  <a:lnTo>
                    <a:pt x="22217" y="7126"/>
                  </a:lnTo>
                  <a:lnTo>
                    <a:pt x="7092" y="22216"/>
                  </a:lnTo>
                  <a:lnTo>
                    <a:pt x="3110" y="18234"/>
                  </a:lnTo>
                  <a:lnTo>
                    <a:pt x="18235" y="3144"/>
                  </a:lnTo>
                  <a:close/>
                  <a:moveTo>
                    <a:pt x="18200" y="0"/>
                  </a:moveTo>
                  <a:lnTo>
                    <a:pt x="1" y="18234"/>
                  </a:lnTo>
                  <a:lnTo>
                    <a:pt x="7092" y="25360"/>
                  </a:lnTo>
                  <a:lnTo>
                    <a:pt x="25326" y="7126"/>
                  </a:lnTo>
                  <a:lnTo>
                    <a:pt x="18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7068941" y="1917596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18234" y="3144"/>
                  </a:moveTo>
                  <a:lnTo>
                    <a:pt x="27770" y="12680"/>
                  </a:lnTo>
                  <a:lnTo>
                    <a:pt x="23788" y="16662"/>
                  </a:lnTo>
                  <a:lnTo>
                    <a:pt x="18234" y="11108"/>
                  </a:lnTo>
                  <a:lnTo>
                    <a:pt x="7126" y="22216"/>
                  </a:lnTo>
                  <a:lnTo>
                    <a:pt x="3144" y="18234"/>
                  </a:lnTo>
                  <a:lnTo>
                    <a:pt x="18234" y="3144"/>
                  </a:lnTo>
                  <a:close/>
                  <a:moveTo>
                    <a:pt x="18234" y="0"/>
                  </a:moveTo>
                  <a:lnTo>
                    <a:pt x="0" y="18234"/>
                  </a:lnTo>
                  <a:lnTo>
                    <a:pt x="7126" y="25360"/>
                  </a:lnTo>
                  <a:lnTo>
                    <a:pt x="18234" y="14252"/>
                  </a:lnTo>
                  <a:lnTo>
                    <a:pt x="23788" y="19806"/>
                  </a:lnTo>
                  <a:lnTo>
                    <a:pt x="30914" y="12645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6722816" y="2782910"/>
              <a:ext cx="778252" cy="951315"/>
            </a:xfrm>
            <a:custGeom>
              <a:rect b="b" l="l" r="r" t="t"/>
              <a:pathLst>
                <a:path extrusionOk="0" h="30530" w="24976">
                  <a:moveTo>
                    <a:pt x="12680" y="3109"/>
                  </a:moveTo>
                  <a:lnTo>
                    <a:pt x="16662" y="7091"/>
                  </a:lnTo>
                  <a:lnTo>
                    <a:pt x="11108" y="12645"/>
                  </a:lnTo>
                  <a:lnTo>
                    <a:pt x="21867" y="23404"/>
                  </a:lnTo>
                  <a:lnTo>
                    <a:pt x="17885" y="27386"/>
                  </a:lnTo>
                  <a:lnTo>
                    <a:pt x="3144" y="12645"/>
                  </a:lnTo>
                  <a:lnTo>
                    <a:pt x="12680" y="3109"/>
                  </a:lnTo>
                  <a:close/>
                  <a:moveTo>
                    <a:pt x="12680" y="0"/>
                  </a:moveTo>
                  <a:lnTo>
                    <a:pt x="0" y="12645"/>
                  </a:lnTo>
                  <a:lnTo>
                    <a:pt x="17885" y="30530"/>
                  </a:lnTo>
                  <a:lnTo>
                    <a:pt x="24976" y="23404"/>
                  </a:lnTo>
                  <a:lnTo>
                    <a:pt x="14252" y="12680"/>
                  </a:lnTo>
                  <a:lnTo>
                    <a:pt x="19806" y="7126"/>
                  </a:lnTo>
                  <a:lnTo>
                    <a:pt x="1268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7416126" y="2609847"/>
              <a:ext cx="616096" cy="789127"/>
            </a:xfrm>
            <a:custGeom>
              <a:rect b="b" l="l" r="r" t="t"/>
              <a:pathLst>
                <a:path extrusionOk="0" h="25325" w="19772">
                  <a:moveTo>
                    <a:pt x="7092" y="3144"/>
                  </a:moveTo>
                  <a:lnTo>
                    <a:pt x="16628" y="12680"/>
                  </a:lnTo>
                  <a:lnTo>
                    <a:pt x="7092" y="22181"/>
                  </a:lnTo>
                  <a:lnTo>
                    <a:pt x="3110" y="18199"/>
                  </a:lnTo>
                  <a:lnTo>
                    <a:pt x="8664" y="12680"/>
                  </a:lnTo>
                  <a:lnTo>
                    <a:pt x="3110" y="7126"/>
                  </a:lnTo>
                  <a:lnTo>
                    <a:pt x="7092" y="3144"/>
                  </a:lnTo>
                  <a:close/>
                  <a:moveTo>
                    <a:pt x="7092" y="0"/>
                  </a:moveTo>
                  <a:lnTo>
                    <a:pt x="1" y="7126"/>
                  </a:lnTo>
                  <a:lnTo>
                    <a:pt x="5520" y="12680"/>
                  </a:lnTo>
                  <a:lnTo>
                    <a:pt x="1" y="18199"/>
                  </a:lnTo>
                  <a:lnTo>
                    <a:pt x="7092" y="25325"/>
                  </a:lnTo>
                  <a:lnTo>
                    <a:pt x="19772" y="12645"/>
                  </a:lnTo>
                  <a:lnTo>
                    <a:pt x="709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6907844" y="3993257"/>
              <a:ext cx="605190" cy="605190"/>
            </a:xfrm>
            <a:custGeom>
              <a:rect b="b" l="l" r="r" t="t"/>
              <a:pathLst>
                <a:path extrusionOk="0" h="19422" w="19422">
                  <a:moveTo>
                    <a:pt x="12331" y="3144"/>
                  </a:moveTo>
                  <a:lnTo>
                    <a:pt x="16313" y="7126"/>
                  </a:lnTo>
                  <a:lnTo>
                    <a:pt x="7126" y="16278"/>
                  </a:lnTo>
                  <a:lnTo>
                    <a:pt x="3144" y="12296"/>
                  </a:lnTo>
                  <a:lnTo>
                    <a:pt x="12331" y="3144"/>
                  </a:lnTo>
                  <a:close/>
                  <a:moveTo>
                    <a:pt x="12296" y="0"/>
                  </a:moveTo>
                  <a:lnTo>
                    <a:pt x="0" y="12296"/>
                  </a:lnTo>
                  <a:lnTo>
                    <a:pt x="7126" y="19422"/>
                  </a:lnTo>
                  <a:lnTo>
                    <a:pt x="19422" y="7126"/>
                  </a:lnTo>
                  <a:lnTo>
                    <a:pt x="12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6194903" y="-4602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8292345" y="4504811"/>
              <a:ext cx="1296349" cy="1315949"/>
            </a:xfrm>
            <a:custGeom>
              <a:rect b="b" l="l" r="r" t="t"/>
              <a:pathLst>
                <a:path extrusionOk="0" h="42232" w="41603">
                  <a:moveTo>
                    <a:pt x="7126" y="3249"/>
                  </a:moveTo>
                  <a:lnTo>
                    <a:pt x="38494" y="35106"/>
                  </a:lnTo>
                  <a:lnTo>
                    <a:pt x="34477" y="39088"/>
                  </a:lnTo>
                  <a:lnTo>
                    <a:pt x="3074" y="7685"/>
                  </a:lnTo>
                  <a:lnTo>
                    <a:pt x="7126" y="3249"/>
                  </a:lnTo>
                  <a:close/>
                  <a:moveTo>
                    <a:pt x="7056" y="1"/>
                  </a:moveTo>
                  <a:lnTo>
                    <a:pt x="0" y="7755"/>
                  </a:lnTo>
                  <a:lnTo>
                    <a:pt x="34477" y="42232"/>
                  </a:lnTo>
                  <a:lnTo>
                    <a:pt x="41603" y="35141"/>
                  </a:lnTo>
                  <a:lnTo>
                    <a:pt x="7056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7242003" y="4512445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9315483" y="4512445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8960633" y="-677253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6538847" y="4500449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7248528" y="-4352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9315483" y="-331127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5858562" y="1757590"/>
              <a:ext cx="791339" cy="950224"/>
            </a:xfrm>
            <a:custGeom>
              <a:rect b="b" l="l" r="r" t="t"/>
              <a:pathLst>
                <a:path extrusionOk="0" h="30495" w="25396">
                  <a:moveTo>
                    <a:pt x="18235" y="3074"/>
                  </a:moveTo>
                  <a:lnTo>
                    <a:pt x="22147" y="6707"/>
                  </a:lnTo>
                  <a:lnTo>
                    <a:pt x="16663" y="12051"/>
                  </a:lnTo>
                  <a:lnTo>
                    <a:pt x="22217" y="17780"/>
                  </a:lnTo>
                  <a:lnTo>
                    <a:pt x="12681" y="27351"/>
                  </a:lnTo>
                  <a:lnTo>
                    <a:pt x="3145" y="17815"/>
                  </a:lnTo>
                  <a:lnTo>
                    <a:pt x="18235" y="3074"/>
                  </a:lnTo>
                  <a:close/>
                  <a:moveTo>
                    <a:pt x="18200" y="0"/>
                  </a:moveTo>
                  <a:lnTo>
                    <a:pt x="1" y="17815"/>
                  </a:lnTo>
                  <a:lnTo>
                    <a:pt x="12681" y="30495"/>
                  </a:lnTo>
                  <a:lnTo>
                    <a:pt x="25361" y="17850"/>
                  </a:lnTo>
                  <a:lnTo>
                    <a:pt x="19807" y="12121"/>
                  </a:lnTo>
                  <a:lnTo>
                    <a:pt x="25396" y="6707"/>
                  </a:lnTo>
                  <a:lnTo>
                    <a:pt x="1820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5858562" y="371998"/>
              <a:ext cx="1308346" cy="963311"/>
            </a:xfrm>
            <a:custGeom>
              <a:rect b="b" l="l" r="r" t="t"/>
              <a:pathLst>
                <a:path extrusionOk="0" h="30915" w="41988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5685530" y="3301007"/>
              <a:ext cx="1482468" cy="1309406"/>
            </a:xfrm>
            <a:custGeom>
              <a:rect b="b" l="l" r="r" t="t"/>
              <a:pathLst>
                <a:path extrusionOk="0" h="42022" w="47576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09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53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6549753" y="879220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823" y="3144"/>
                  </a:moveTo>
                  <a:lnTo>
                    <a:pt x="27805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823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6194903" y="-4602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6538847" y="4500449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5708369" y="4511332"/>
              <a:ext cx="605190" cy="605190"/>
            </a:xfrm>
            <a:custGeom>
              <a:rect b="b" l="l" r="r" t="t"/>
              <a:pathLst>
                <a:path extrusionOk="0" h="19422" w="19422">
                  <a:moveTo>
                    <a:pt x="12331" y="3144"/>
                  </a:moveTo>
                  <a:lnTo>
                    <a:pt x="16313" y="7126"/>
                  </a:lnTo>
                  <a:lnTo>
                    <a:pt x="7126" y="16278"/>
                  </a:lnTo>
                  <a:lnTo>
                    <a:pt x="3144" y="12296"/>
                  </a:lnTo>
                  <a:lnTo>
                    <a:pt x="12331" y="3144"/>
                  </a:lnTo>
                  <a:close/>
                  <a:moveTo>
                    <a:pt x="12296" y="0"/>
                  </a:moveTo>
                  <a:lnTo>
                    <a:pt x="0" y="12296"/>
                  </a:lnTo>
                  <a:lnTo>
                    <a:pt x="7126" y="19422"/>
                  </a:lnTo>
                  <a:lnTo>
                    <a:pt x="19422" y="7126"/>
                  </a:lnTo>
                  <a:lnTo>
                    <a:pt x="12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5343755" y="433936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500476" y="2442772"/>
              <a:ext cx="616096" cy="789127"/>
            </a:xfrm>
            <a:custGeom>
              <a:rect b="b" l="l" r="r" t="t"/>
              <a:pathLst>
                <a:path extrusionOk="0" h="25325" w="19772">
                  <a:moveTo>
                    <a:pt x="7092" y="3144"/>
                  </a:moveTo>
                  <a:lnTo>
                    <a:pt x="16628" y="12680"/>
                  </a:lnTo>
                  <a:lnTo>
                    <a:pt x="7092" y="22181"/>
                  </a:lnTo>
                  <a:lnTo>
                    <a:pt x="3110" y="18199"/>
                  </a:lnTo>
                  <a:lnTo>
                    <a:pt x="8664" y="12680"/>
                  </a:lnTo>
                  <a:lnTo>
                    <a:pt x="3110" y="7126"/>
                  </a:lnTo>
                  <a:lnTo>
                    <a:pt x="7092" y="3144"/>
                  </a:lnTo>
                  <a:close/>
                  <a:moveTo>
                    <a:pt x="7092" y="0"/>
                  </a:moveTo>
                  <a:lnTo>
                    <a:pt x="1" y="7126"/>
                  </a:lnTo>
                  <a:lnTo>
                    <a:pt x="5520" y="12680"/>
                  </a:lnTo>
                  <a:lnTo>
                    <a:pt x="1" y="18199"/>
                  </a:lnTo>
                  <a:lnTo>
                    <a:pt x="7092" y="25325"/>
                  </a:lnTo>
                  <a:lnTo>
                    <a:pt x="19772" y="12645"/>
                  </a:lnTo>
                  <a:lnTo>
                    <a:pt x="709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5771517" y="3231894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5685528" y="-677241"/>
              <a:ext cx="951315" cy="951315"/>
            </a:xfrm>
            <a:custGeom>
              <a:rect b="b" l="l" r="r" t="t"/>
              <a:pathLst>
                <a:path extrusionOk="0" h="30530" w="3053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13"/>
          <p:cNvSpPr/>
          <p:nvPr/>
        </p:nvSpPr>
        <p:spPr>
          <a:xfrm>
            <a:off x="-85450" y="-319950"/>
            <a:ext cx="7015800" cy="5684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3"/>
          <p:cNvSpPr txBox="1"/>
          <p:nvPr>
            <p:ph type="title"/>
          </p:nvPr>
        </p:nvSpPr>
        <p:spPr>
          <a:xfrm>
            <a:off x="1932250" y="658852"/>
            <a:ext cx="37164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0" name="Google Shape;470;p13"/>
          <p:cNvSpPr txBox="1"/>
          <p:nvPr>
            <p:ph idx="1" type="subTitle"/>
          </p:nvPr>
        </p:nvSpPr>
        <p:spPr>
          <a:xfrm>
            <a:off x="1932250" y="960424"/>
            <a:ext cx="37164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1" name="Google Shape;471;p13"/>
          <p:cNvSpPr txBox="1"/>
          <p:nvPr>
            <p:ph hasCustomPrompt="1" idx="2" type="title"/>
          </p:nvPr>
        </p:nvSpPr>
        <p:spPr>
          <a:xfrm>
            <a:off x="523775" y="594028"/>
            <a:ext cx="12390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/>
          <p:nvPr>
            <p:ph idx="3" type="title"/>
          </p:nvPr>
        </p:nvSpPr>
        <p:spPr>
          <a:xfrm>
            <a:off x="1932250" y="1701077"/>
            <a:ext cx="37164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3" name="Google Shape;473;p13"/>
          <p:cNvSpPr txBox="1"/>
          <p:nvPr>
            <p:ph idx="4" type="subTitle"/>
          </p:nvPr>
        </p:nvSpPr>
        <p:spPr>
          <a:xfrm>
            <a:off x="1932250" y="2002649"/>
            <a:ext cx="37164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4" name="Google Shape;474;p13"/>
          <p:cNvSpPr txBox="1"/>
          <p:nvPr>
            <p:ph hasCustomPrompt="1" idx="5" type="title"/>
          </p:nvPr>
        </p:nvSpPr>
        <p:spPr>
          <a:xfrm>
            <a:off x="523775" y="1636253"/>
            <a:ext cx="12390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5" name="Google Shape;475;p13"/>
          <p:cNvSpPr txBox="1"/>
          <p:nvPr>
            <p:ph idx="6" type="title"/>
          </p:nvPr>
        </p:nvSpPr>
        <p:spPr>
          <a:xfrm>
            <a:off x="1932250" y="2743302"/>
            <a:ext cx="37164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6" name="Google Shape;476;p13"/>
          <p:cNvSpPr txBox="1"/>
          <p:nvPr>
            <p:ph idx="7" type="subTitle"/>
          </p:nvPr>
        </p:nvSpPr>
        <p:spPr>
          <a:xfrm>
            <a:off x="1932250" y="3044874"/>
            <a:ext cx="37164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7" name="Google Shape;477;p13"/>
          <p:cNvSpPr txBox="1"/>
          <p:nvPr>
            <p:ph hasCustomPrompt="1" idx="8" type="title"/>
          </p:nvPr>
        </p:nvSpPr>
        <p:spPr>
          <a:xfrm>
            <a:off x="523775" y="2678478"/>
            <a:ext cx="12390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/>
          <p:nvPr>
            <p:ph idx="9" type="title"/>
          </p:nvPr>
        </p:nvSpPr>
        <p:spPr>
          <a:xfrm>
            <a:off x="1932250" y="3785527"/>
            <a:ext cx="37164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9" name="Google Shape;479;p13"/>
          <p:cNvSpPr txBox="1"/>
          <p:nvPr>
            <p:ph idx="13" type="subTitle"/>
          </p:nvPr>
        </p:nvSpPr>
        <p:spPr>
          <a:xfrm>
            <a:off x="1932250" y="4087099"/>
            <a:ext cx="37164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0" name="Google Shape;480;p13"/>
          <p:cNvSpPr txBox="1"/>
          <p:nvPr>
            <p:ph hasCustomPrompt="1" idx="14" type="title"/>
          </p:nvPr>
        </p:nvSpPr>
        <p:spPr>
          <a:xfrm>
            <a:off x="523775" y="3720703"/>
            <a:ext cx="12390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ONLY_1">
    <p:bg>
      <p:bgPr>
        <a:solidFill>
          <a:schemeClr val="accen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14"/>
          <p:cNvGrpSpPr/>
          <p:nvPr/>
        </p:nvGrpSpPr>
        <p:grpSpPr>
          <a:xfrm rot="-2700000">
            <a:off x="6740363" y="-1100897"/>
            <a:ext cx="4088184" cy="2704787"/>
            <a:chOff x="6538847" y="-343124"/>
            <a:chExt cx="4088223" cy="2704813"/>
          </a:xfrm>
        </p:grpSpPr>
        <p:sp>
          <p:nvSpPr>
            <p:cNvPr id="483" name="Google Shape;483;p14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14"/>
          <p:cNvGrpSpPr/>
          <p:nvPr/>
        </p:nvGrpSpPr>
        <p:grpSpPr>
          <a:xfrm rot="-2700000">
            <a:off x="-939373" y="-1100897"/>
            <a:ext cx="4088184" cy="2704787"/>
            <a:chOff x="6538847" y="-343124"/>
            <a:chExt cx="4088223" cy="2704813"/>
          </a:xfrm>
        </p:grpSpPr>
        <p:sp>
          <p:nvSpPr>
            <p:cNvPr id="492" name="Google Shape;492;p14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14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01" name="Google Shape;501;p14"/>
          <p:cNvSpPr txBox="1"/>
          <p:nvPr>
            <p:ph idx="2" type="title"/>
          </p:nvPr>
        </p:nvSpPr>
        <p:spPr>
          <a:xfrm>
            <a:off x="947284" y="3001472"/>
            <a:ext cx="2178900" cy="6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14"/>
          <p:cNvSpPr txBox="1"/>
          <p:nvPr>
            <p:ph idx="1" type="subTitle"/>
          </p:nvPr>
        </p:nvSpPr>
        <p:spPr>
          <a:xfrm>
            <a:off x="947284" y="3656925"/>
            <a:ext cx="21789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3" name="Google Shape;503;p14"/>
          <p:cNvSpPr txBox="1"/>
          <p:nvPr>
            <p:ph idx="3" type="title"/>
          </p:nvPr>
        </p:nvSpPr>
        <p:spPr>
          <a:xfrm>
            <a:off x="3482550" y="3001472"/>
            <a:ext cx="2178900" cy="6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14"/>
          <p:cNvSpPr txBox="1"/>
          <p:nvPr>
            <p:ph idx="4" type="subTitle"/>
          </p:nvPr>
        </p:nvSpPr>
        <p:spPr>
          <a:xfrm>
            <a:off x="3482550" y="3656925"/>
            <a:ext cx="21789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5" name="Google Shape;505;p14"/>
          <p:cNvSpPr txBox="1"/>
          <p:nvPr>
            <p:ph idx="5" type="title"/>
          </p:nvPr>
        </p:nvSpPr>
        <p:spPr>
          <a:xfrm>
            <a:off x="6017816" y="3001472"/>
            <a:ext cx="2178900" cy="6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14"/>
          <p:cNvSpPr txBox="1"/>
          <p:nvPr>
            <p:ph idx="6" type="subTitle"/>
          </p:nvPr>
        </p:nvSpPr>
        <p:spPr>
          <a:xfrm>
            <a:off x="6017816" y="3656925"/>
            <a:ext cx="21789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5"/>
          <p:cNvSpPr txBox="1"/>
          <p:nvPr>
            <p:ph idx="1" type="body"/>
          </p:nvPr>
        </p:nvSpPr>
        <p:spPr>
          <a:xfrm>
            <a:off x="1146750" y="2461050"/>
            <a:ext cx="2777100" cy="14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09" name="Google Shape;509;p15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0" name="Google Shape;510;p15"/>
          <p:cNvSpPr txBox="1"/>
          <p:nvPr>
            <p:ph idx="2" type="title"/>
          </p:nvPr>
        </p:nvSpPr>
        <p:spPr>
          <a:xfrm>
            <a:off x="1146750" y="1812150"/>
            <a:ext cx="2777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11" name="Google Shape;511;p15"/>
          <p:cNvGrpSpPr/>
          <p:nvPr/>
        </p:nvGrpSpPr>
        <p:grpSpPr>
          <a:xfrm>
            <a:off x="-845314" y="4304497"/>
            <a:ext cx="10178327" cy="2024574"/>
            <a:chOff x="-845314" y="4304497"/>
            <a:chExt cx="10178327" cy="2024574"/>
          </a:xfrm>
        </p:grpSpPr>
        <p:sp>
          <p:nvSpPr>
            <p:cNvPr id="512" name="Google Shape;512;p15"/>
            <p:cNvSpPr/>
            <p:nvPr/>
          </p:nvSpPr>
          <p:spPr>
            <a:xfrm>
              <a:off x="5429849" y="5181823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3181094" y="5365760"/>
              <a:ext cx="1308346" cy="963311"/>
            </a:xfrm>
            <a:custGeom>
              <a:rect b="b" l="l" r="r" t="t"/>
              <a:pathLst>
                <a:path extrusionOk="0" h="30915" w="41988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3517435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7500057" y="4490632"/>
              <a:ext cx="967643" cy="961130"/>
            </a:xfrm>
            <a:custGeom>
              <a:rect b="b" l="l" r="r" t="t"/>
              <a:pathLst>
                <a:path extrusionOk="0" h="30845" w="31054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6283166" y="4316510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5615968" y="4655001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861379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8361008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8704952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4564536" y="4662635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6638016" y="4662635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4391473" y="5181823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3517435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3861379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 rot="-5400000">
              <a:off x="2265996" y="5357612"/>
              <a:ext cx="967643" cy="962190"/>
            </a:xfrm>
            <a:custGeom>
              <a:rect b="b" l="l" r="r" t="t"/>
              <a:pathLst>
                <a:path extrusionOk="0" h="30879" w="31054">
                  <a:moveTo>
                    <a:pt x="7650" y="3109"/>
                  </a:moveTo>
                  <a:lnTo>
                    <a:pt x="18793" y="14252"/>
                  </a:lnTo>
                  <a:lnTo>
                    <a:pt x="23928" y="9082"/>
                  </a:lnTo>
                  <a:lnTo>
                    <a:pt x="27875" y="12890"/>
                  </a:lnTo>
                  <a:lnTo>
                    <a:pt x="12750" y="27770"/>
                  </a:lnTo>
                  <a:lnTo>
                    <a:pt x="3109" y="18234"/>
                  </a:lnTo>
                  <a:lnTo>
                    <a:pt x="8454" y="12680"/>
                  </a:lnTo>
                  <a:lnTo>
                    <a:pt x="3319" y="7161"/>
                  </a:lnTo>
                  <a:lnTo>
                    <a:pt x="7650" y="3109"/>
                  </a:lnTo>
                  <a:close/>
                  <a:moveTo>
                    <a:pt x="7685" y="0"/>
                  </a:moveTo>
                  <a:lnTo>
                    <a:pt x="175" y="7056"/>
                  </a:lnTo>
                  <a:lnTo>
                    <a:pt x="5415" y="12645"/>
                  </a:lnTo>
                  <a:lnTo>
                    <a:pt x="0" y="18234"/>
                  </a:lnTo>
                  <a:lnTo>
                    <a:pt x="12750" y="30879"/>
                  </a:lnTo>
                  <a:lnTo>
                    <a:pt x="31054" y="12855"/>
                  </a:lnTo>
                  <a:lnTo>
                    <a:pt x="23928" y="5938"/>
                  </a:lnTo>
                  <a:lnTo>
                    <a:pt x="18793" y="11108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 rot="-5400000">
              <a:off x="2779202" y="4824807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5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 rot="-5400000">
              <a:off x="376999" y="4673510"/>
              <a:ext cx="951315" cy="951315"/>
            </a:xfrm>
            <a:custGeom>
              <a:rect b="b" l="l" r="r" t="t"/>
              <a:pathLst>
                <a:path extrusionOk="0" h="30530" w="3053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 rot="-5400000">
              <a:off x="-233612" y="4927121"/>
              <a:ext cx="791308" cy="950224"/>
            </a:xfrm>
            <a:custGeom>
              <a:rect b="b" l="l" r="r" t="t"/>
              <a:pathLst>
                <a:path extrusionOk="0" h="30495" w="25395">
                  <a:moveTo>
                    <a:pt x="18234" y="3074"/>
                  </a:moveTo>
                  <a:lnTo>
                    <a:pt x="22146" y="6707"/>
                  </a:lnTo>
                  <a:lnTo>
                    <a:pt x="16662" y="12051"/>
                  </a:lnTo>
                  <a:lnTo>
                    <a:pt x="22216" y="17780"/>
                  </a:lnTo>
                  <a:lnTo>
                    <a:pt x="12680" y="27351"/>
                  </a:lnTo>
                  <a:lnTo>
                    <a:pt x="3144" y="17815"/>
                  </a:lnTo>
                  <a:lnTo>
                    <a:pt x="18234" y="3074"/>
                  </a:lnTo>
                  <a:close/>
                  <a:moveTo>
                    <a:pt x="18234" y="0"/>
                  </a:moveTo>
                  <a:lnTo>
                    <a:pt x="0" y="17815"/>
                  </a:lnTo>
                  <a:lnTo>
                    <a:pt x="12680" y="30495"/>
                  </a:lnTo>
                  <a:lnTo>
                    <a:pt x="25360" y="17850"/>
                  </a:lnTo>
                  <a:lnTo>
                    <a:pt x="19806" y="12121"/>
                  </a:lnTo>
                  <a:lnTo>
                    <a:pt x="25395" y="6707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 rot="-5400000">
              <a:off x="1143816" y="4575013"/>
              <a:ext cx="1482468" cy="1309406"/>
            </a:xfrm>
            <a:custGeom>
              <a:rect b="b" l="l" r="r" t="t"/>
              <a:pathLst>
                <a:path extrusionOk="0" h="42022" w="47576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44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88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 rot="-5400000">
              <a:off x="2430334" y="4489027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 rot="-5400000">
              <a:off x="-147615" y="4487381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-5400000">
              <a:off x="956037" y="4303952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-5400000">
              <a:off x="8367410" y="4316506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-5400000">
              <a:off x="3330097" y="449501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APTION_ONLY_1_1">
    <p:bg>
      <p:bgPr>
        <a:solidFill>
          <a:schemeClr val="accent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6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CAPTION_ONLY_1">
    <p:bg>
      <p:bgPr>
        <a:solidFill>
          <a:schemeClr val="accent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7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42" name="Google Shape;542;p17"/>
          <p:cNvSpPr txBox="1"/>
          <p:nvPr>
            <p:ph idx="2" type="title"/>
          </p:nvPr>
        </p:nvSpPr>
        <p:spPr>
          <a:xfrm>
            <a:off x="5005675" y="1937400"/>
            <a:ext cx="2976600" cy="4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3" name="Google Shape;543;p17"/>
          <p:cNvSpPr txBox="1"/>
          <p:nvPr>
            <p:ph idx="1" type="subTitle"/>
          </p:nvPr>
        </p:nvSpPr>
        <p:spPr>
          <a:xfrm>
            <a:off x="5005675" y="2256525"/>
            <a:ext cx="2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4" name="Google Shape;544;p17"/>
          <p:cNvSpPr txBox="1"/>
          <p:nvPr>
            <p:ph idx="3" type="title"/>
          </p:nvPr>
        </p:nvSpPr>
        <p:spPr>
          <a:xfrm>
            <a:off x="5005675" y="3399100"/>
            <a:ext cx="2976600" cy="4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5" name="Google Shape;545;p17"/>
          <p:cNvSpPr txBox="1"/>
          <p:nvPr>
            <p:ph idx="4" type="subTitle"/>
          </p:nvPr>
        </p:nvSpPr>
        <p:spPr>
          <a:xfrm>
            <a:off x="5005675" y="3718225"/>
            <a:ext cx="2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46" name="Google Shape;546;p17"/>
          <p:cNvGrpSpPr/>
          <p:nvPr/>
        </p:nvGrpSpPr>
        <p:grpSpPr>
          <a:xfrm>
            <a:off x="6538847" y="-343124"/>
            <a:ext cx="4088223" cy="2704813"/>
            <a:chOff x="6538847" y="-343124"/>
            <a:chExt cx="4088223" cy="2704813"/>
          </a:xfrm>
        </p:grpSpPr>
        <p:sp>
          <p:nvSpPr>
            <p:cNvPr id="547" name="Google Shape;547;p17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ONE_COLUMN_TEXT_1_1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8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57" name="Google Shape;557;p18"/>
          <p:cNvGrpSpPr/>
          <p:nvPr/>
        </p:nvGrpSpPr>
        <p:grpSpPr>
          <a:xfrm rot="-2700000">
            <a:off x="6740363" y="-1100897"/>
            <a:ext cx="4088184" cy="2704787"/>
            <a:chOff x="6538847" y="-343124"/>
            <a:chExt cx="4088223" cy="2704813"/>
          </a:xfrm>
        </p:grpSpPr>
        <p:sp>
          <p:nvSpPr>
            <p:cNvPr id="558" name="Google Shape;558;p18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18"/>
          <p:cNvGrpSpPr/>
          <p:nvPr/>
        </p:nvGrpSpPr>
        <p:grpSpPr>
          <a:xfrm rot="-2700000">
            <a:off x="-939373" y="-1100897"/>
            <a:ext cx="4088184" cy="2704787"/>
            <a:chOff x="6538847" y="-343124"/>
            <a:chExt cx="4088223" cy="2704813"/>
          </a:xfrm>
        </p:grpSpPr>
        <p:sp>
          <p:nvSpPr>
            <p:cNvPr id="567" name="Google Shape;567;p18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SECTION_TITLE_AND_DESCRIPTION_2">
    <p:bg>
      <p:bgPr>
        <a:solidFill>
          <a:schemeClr val="accent1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9"/>
          <p:cNvSpPr txBox="1"/>
          <p:nvPr>
            <p:ph idx="1" type="subTitle"/>
          </p:nvPr>
        </p:nvSpPr>
        <p:spPr>
          <a:xfrm>
            <a:off x="2549400" y="1147825"/>
            <a:ext cx="40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7" name="Google Shape;577;p19"/>
          <p:cNvSpPr txBox="1"/>
          <p:nvPr>
            <p:ph idx="2" type="body"/>
          </p:nvPr>
        </p:nvSpPr>
        <p:spPr>
          <a:xfrm>
            <a:off x="4939500" y="2127650"/>
            <a:ext cx="2969400" cy="24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accent4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78" name="Google Shape;578;p19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TITLE_ONLY_1_1">
    <p:bg>
      <p:bgPr>
        <a:solidFill>
          <a:schemeClr val="dk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/>
          <p:nvPr>
            <p:ph type="title"/>
          </p:nvPr>
        </p:nvSpPr>
        <p:spPr>
          <a:xfrm>
            <a:off x="980900" y="3122350"/>
            <a:ext cx="1647900" cy="6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1" name="Google Shape;581;p20"/>
          <p:cNvSpPr txBox="1"/>
          <p:nvPr>
            <p:ph idx="1" type="subTitle"/>
          </p:nvPr>
        </p:nvSpPr>
        <p:spPr>
          <a:xfrm>
            <a:off x="980900" y="3777800"/>
            <a:ext cx="16479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2" name="Google Shape;582;p20"/>
          <p:cNvSpPr txBox="1"/>
          <p:nvPr>
            <p:ph idx="2" type="title"/>
          </p:nvPr>
        </p:nvSpPr>
        <p:spPr>
          <a:xfrm>
            <a:off x="2825658" y="3122350"/>
            <a:ext cx="1647900" cy="6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3" name="Google Shape;583;p20"/>
          <p:cNvSpPr txBox="1"/>
          <p:nvPr>
            <p:ph idx="3" type="subTitle"/>
          </p:nvPr>
        </p:nvSpPr>
        <p:spPr>
          <a:xfrm>
            <a:off x="2825661" y="3777800"/>
            <a:ext cx="16479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4" name="Google Shape;584;p20"/>
          <p:cNvSpPr txBox="1"/>
          <p:nvPr>
            <p:ph idx="4" type="title"/>
          </p:nvPr>
        </p:nvSpPr>
        <p:spPr>
          <a:xfrm>
            <a:off x="4670417" y="3122350"/>
            <a:ext cx="1647900" cy="6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5" name="Google Shape;585;p20"/>
          <p:cNvSpPr txBox="1"/>
          <p:nvPr>
            <p:ph idx="5" type="subTitle"/>
          </p:nvPr>
        </p:nvSpPr>
        <p:spPr>
          <a:xfrm>
            <a:off x="4670423" y="3777800"/>
            <a:ext cx="16479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6" name="Google Shape;586;p20"/>
          <p:cNvSpPr txBox="1"/>
          <p:nvPr>
            <p:ph idx="6"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87" name="Google Shape;587;p20"/>
          <p:cNvGrpSpPr/>
          <p:nvPr/>
        </p:nvGrpSpPr>
        <p:grpSpPr>
          <a:xfrm flipH="1">
            <a:off x="-962053" y="-428949"/>
            <a:ext cx="4088223" cy="2704813"/>
            <a:chOff x="6538847" y="-343124"/>
            <a:chExt cx="4088223" cy="2704813"/>
          </a:xfrm>
        </p:grpSpPr>
        <p:sp>
          <p:nvSpPr>
            <p:cNvPr id="588" name="Google Shape;588;p20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0"/>
          <p:cNvSpPr/>
          <p:nvPr/>
        </p:nvSpPr>
        <p:spPr>
          <a:xfrm flipH="1">
            <a:off x="-443967" y="-286202"/>
            <a:ext cx="963280" cy="790218"/>
          </a:xfrm>
          <a:custGeom>
            <a:rect b="b" l="l" r="r" t="t"/>
            <a:pathLst>
              <a:path extrusionOk="0" h="25360" w="30914">
                <a:moveTo>
                  <a:pt x="7126" y="3144"/>
                </a:moveTo>
                <a:lnTo>
                  <a:pt x="18234" y="14252"/>
                </a:lnTo>
                <a:lnTo>
                  <a:pt x="23788" y="8698"/>
                </a:lnTo>
                <a:lnTo>
                  <a:pt x="27770" y="12680"/>
                </a:lnTo>
                <a:lnTo>
                  <a:pt x="18234" y="22216"/>
                </a:lnTo>
                <a:lnTo>
                  <a:pt x="3144" y="7126"/>
                </a:lnTo>
                <a:lnTo>
                  <a:pt x="7126" y="3144"/>
                </a:lnTo>
                <a:close/>
                <a:moveTo>
                  <a:pt x="7126" y="0"/>
                </a:moveTo>
                <a:lnTo>
                  <a:pt x="0" y="7126"/>
                </a:lnTo>
                <a:lnTo>
                  <a:pt x="18234" y="25360"/>
                </a:lnTo>
                <a:lnTo>
                  <a:pt x="30914" y="12680"/>
                </a:lnTo>
                <a:lnTo>
                  <a:pt x="23788" y="5554"/>
                </a:lnTo>
                <a:lnTo>
                  <a:pt x="18234" y="11108"/>
                </a:lnTo>
                <a:lnTo>
                  <a:pt x="7126" y="0"/>
                </a:lnTo>
                <a:close/>
              </a:path>
            </a:pathLst>
          </a:custGeom>
          <a:solidFill>
            <a:srgbClr val="FBEF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0"/>
          <p:cNvSpPr txBox="1"/>
          <p:nvPr>
            <p:ph idx="7" type="title"/>
          </p:nvPr>
        </p:nvSpPr>
        <p:spPr>
          <a:xfrm>
            <a:off x="6515188" y="3122350"/>
            <a:ext cx="1647900" cy="6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8" name="Google Shape;598;p20"/>
          <p:cNvSpPr txBox="1"/>
          <p:nvPr>
            <p:ph idx="8" type="subTitle"/>
          </p:nvPr>
        </p:nvSpPr>
        <p:spPr>
          <a:xfrm>
            <a:off x="6515197" y="3777800"/>
            <a:ext cx="16479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"/>
          <p:cNvGrpSpPr/>
          <p:nvPr/>
        </p:nvGrpSpPr>
        <p:grpSpPr>
          <a:xfrm>
            <a:off x="-986857" y="-677253"/>
            <a:ext cx="11883853" cy="6655875"/>
            <a:chOff x="-910657" y="-677253"/>
            <a:chExt cx="11883853" cy="6655875"/>
          </a:xfrm>
        </p:grpSpPr>
        <p:grpSp>
          <p:nvGrpSpPr>
            <p:cNvPr id="87" name="Google Shape;87;p3"/>
            <p:cNvGrpSpPr/>
            <p:nvPr/>
          </p:nvGrpSpPr>
          <p:grpSpPr>
            <a:xfrm>
              <a:off x="-910657" y="-519390"/>
              <a:ext cx="6844138" cy="6498013"/>
              <a:chOff x="-1498057" y="-545690"/>
              <a:chExt cx="6844138" cy="6498013"/>
            </a:xfrm>
          </p:grpSpPr>
          <p:grpSp>
            <p:nvGrpSpPr>
              <p:cNvPr id="88" name="Google Shape;88;p3"/>
              <p:cNvGrpSpPr/>
              <p:nvPr/>
            </p:nvGrpSpPr>
            <p:grpSpPr>
              <a:xfrm>
                <a:off x="-1498057" y="-545690"/>
                <a:ext cx="6844138" cy="6498013"/>
                <a:chOff x="1046100" y="238125"/>
                <a:chExt cx="5491125" cy="5213425"/>
              </a:xfrm>
            </p:grpSpPr>
            <p:sp>
              <p:nvSpPr>
                <p:cNvPr id="89" name="Google Shape;89;p3"/>
                <p:cNvSpPr/>
                <p:nvPr/>
              </p:nvSpPr>
              <p:spPr>
                <a:xfrm>
                  <a:off x="1592750" y="466385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62" y="3284"/>
                      </a:moveTo>
                      <a:lnTo>
                        <a:pt x="17012" y="13309"/>
                      </a:lnTo>
                      <a:lnTo>
                        <a:pt x="12960" y="17640"/>
                      </a:lnTo>
                      <a:lnTo>
                        <a:pt x="3075" y="8035"/>
                      </a:lnTo>
                      <a:lnTo>
                        <a:pt x="7162" y="3284"/>
                      </a:lnTo>
                      <a:close/>
                      <a:moveTo>
                        <a:pt x="7022" y="0"/>
                      </a:moveTo>
                      <a:lnTo>
                        <a:pt x="1" y="8174"/>
                      </a:lnTo>
                      <a:lnTo>
                        <a:pt x="13065" y="20784"/>
                      </a:lnTo>
                      <a:lnTo>
                        <a:pt x="20086" y="13274"/>
                      </a:lnTo>
                      <a:lnTo>
                        <a:pt x="702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3"/>
                <p:cNvSpPr/>
                <p:nvPr/>
              </p:nvSpPr>
              <p:spPr>
                <a:xfrm>
                  <a:off x="4788925" y="4263025"/>
                  <a:ext cx="776350" cy="771975"/>
                </a:xfrm>
                <a:custGeom>
                  <a:rect b="b" l="l" r="r" t="t"/>
                  <a:pathLst>
                    <a:path extrusionOk="0" h="30879" w="31054">
                      <a:moveTo>
                        <a:pt x="7650" y="3109"/>
                      </a:moveTo>
                      <a:lnTo>
                        <a:pt x="18793" y="14252"/>
                      </a:lnTo>
                      <a:lnTo>
                        <a:pt x="23928" y="9082"/>
                      </a:lnTo>
                      <a:lnTo>
                        <a:pt x="27875" y="12890"/>
                      </a:lnTo>
                      <a:lnTo>
                        <a:pt x="12750" y="27770"/>
                      </a:lnTo>
                      <a:lnTo>
                        <a:pt x="3109" y="18234"/>
                      </a:lnTo>
                      <a:lnTo>
                        <a:pt x="8454" y="12680"/>
                      </a:lnTo>
                      <a:lnTo>
                        <a:pt x="3319" y="7161"/>
                      </a:lnTo>
                      <a:lnTo>
                        <a:pt x="7650" y="3109"/>
                      </a:lnTo>
                      <a:close/>
                      <a:moveTo>
                        <a:pt x="7685" y="0"/>
                      </a:moveTo>
                      <a:lnTo>
                        <a:pt x="175" y="7056"/>
                      </a:lnTo>
                      <a:lnTo>
                        <a:pt x="5415" y="12645"/>
                      </a:lnTo>
                      <a:lnTo>
                        <a:pt x="0" y="18234"/>
                      </a:lnTo>
                      <a:lnTo>
                        <a:pt x="12750" y="30879"/>
                      </a:lnTo>
                      <a:lnTo>
                        <a:pt x="31054" y="12855"/>
                      </a:lnTo>
                      <a:lnTo>
                        <a:pt x="23928" y="5938"/>
                      </a:lnTo>
                      <a:lnTo>
                        <a:pt x="18793" y="11108"/>
                      </a:lnTo>
                      <a:lnTo>
                        <a:pt x="7685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3"/>
                <p:cNvSpPr/>
                <p:nvPr/>
              </p:nvSpPr>
              <p:spPr>
                <a:xfrm>
                  <a:off x="3812600" y="4124175"/>
                  <a:ext cx="642750" cy="642750"/>
                </a:xfrm>
                <a:custGeom>
                  <a:rect b="b" l="l" r="r" t="t"/>
                  <a:pathLst>
                    <a:path extrusionOk="0" h="25710" w="25710">
                      <a:moveTo>
                        <a:pt x="18584" y="3144"/>
                      </a:moveTo>
                      <a:lnTo>
                        <a:pt x="22566" y="7126"/>
                      </a:lnTo>
                      <a:lnTo>
                        <a:pt x="7127" y="22565"/>
                      </a:lnTo>
                      <a:lnTo>
                        <a:pt x="3145" y="18583"/>
                      </a:lnTo>
                      <a:lnTo>
                        <a:pt x="18584" y="3144"/>
                      </a:lnTo>
                      <a:close/>
                      <a:moveTo>
                        <a:pt x="18584" y="0"/>
                      </a:moveTo>
                      <a:lnTo>
                        <a:pt x="1" y="18583"/>
                      </a:lnTo>
                      <a:lnTo>
                        <a:pt x="7127" y="25709"/>
                      </a:lnTo>
                      <a:lnTo>
                        <a:pt x="25710" y="7126"/>
                      </a:lnTo>
                      <a:lnTo>
                        <a:pt x="1858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3"/>
                <p:cNvSpPr/>
                <p:nvPr/>
              </p:nvSpPr>
              <p:spPr>
                <a:xfrm>
                  <a:off x="3276425" y="4395750"/>
                  <a:ext cx="1040075" cy="1055800"/>
                </a:xfrm>
                <a:custGeom>
                  <a:rect b="b" l="l" r="r" t="t"/>
                  <a:pathLst>
                    <a:path extrusionOk="0" h="42232" w="41603">
                      <a:moveTo>
                        <a:pt x="7126" y="3249"/>
                      </a:moveTo>
                      <a:lnTo>
                        <a:pt x="38494" y="35106"/>
                      </a:lnTo>
                      <a:lnTo>
                        <a:pt x="34477" y="39088"/>
                      </a:lnTo>
                      <a:lnTo>
                        <a:pt x="3074" y="7685"/>
                      </a:lnTo>
                      <a:lnTo>
                        <a:pt x="7126" y="3249"/>
                      </a:lnTo>
                      <a:close/>
                      <a:moveTo>
                        <a:pt x="7056" y="1"/>
                      </a:moveTo>
                      <a:lnTo>
                        <a:pt x="0" y="7755"/>
                      </a:lnTo>
                      <a:lnTo>
                        <a:pt x="34477" y="42232"/>
                      </a:lnTo>
                      <a:lnTo>
                        <a:pt x="41603" y="35141"/>
                      </a:lnTo>
                      <a:lnTo>
                        <a:pt x="7056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3"/>
                <p:cNvSpPr/>
                <p:nvPr/>
              </p:nvSpPr>
              <p:spPr>
                <a:xfrm>
                  <a:off x="186957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>
                  <a:off x="5479675" y="466385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27" y="3284"/>
                      </a:moveTo>
                      <a:lnTo>
                        <a:pt x="16977" y="13309"/>
                      </a:lnTo>
                      <a:lnTo>
                        <a:pt x="12925" y="17640"/>
                      </a:lnTo>
                      <a:lnTo>
                        <a:pt x="3040" y="8035"/>
                      </a:lnTo>
                      <a:lnTo>
                        <a:pt x="7127" y="3284"/>
                      </a:lnTo>
                      <a:close/>
                      <a:moveTo>
                        <a:pt x="6987" y="0"/>
                      </a:moveTo>
                      <a:lnTo>
                        <a:pt x="1" y="8174"/>
                      </a:lnTo>
                      <a:lnTo>
                        <a:pt x="13030" y="20784"/>
                      </a:lnTo>
                      <a:lnTo>
                        <a:pt x="20086" y="13274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>
                  <a:off x="2433725" y="4401875"/>
                  <a:ext cx="772850" cy="634000"/>
                </a:xfrm>
                <a:custGeom>
                  <a:rect b="b" l="l" r="r" t="t"/>
                  <a:pathLst>
                    <a:path extrusionOk="0" h="25360" w="30914">
                      <a:moveTo>
                        <a:pt x="7126" y="3144"/>
                      </a:moveTo>
                      <a:lnTo>
                        <a:pt x="18234" y="14252"/>
                      </a:lnTo>
                      <a:lnTo>
                        <a:pt x="23788" y="8698"/>
                      </a:lnTo>
                      <a:lnTo>
                        <a:pt x="27770" y="12680"/>
                      </a:lnTo>
                      <a:lnTo>
                        <a:pt x="18234" y="22216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8234" y="25360"/>
                      </a:lnTo>
                      <a:lnTo>
                        <a:pt x="30914" y="12680"/>
                      </a:lnTo>
                      <a:lnTo>
                        <a:pt x="23788" y="5554"/>
                      </a:lnTo>
                      <a:lnTo>
                        <a:pt x="18234" y="11108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>
                  <a:off x="4097300" y="4401875"/>
                  <a:ext cx="775475" cy="910825"/>
                </a:xfrm>
                <a:custGeom>
                  <a:rect b="b" l="l" r="r" t="t"/>
                  <a:pathLst>
                    <a:path extrusionOk="0" h="36433" w="31019">
                      <a:moveTo>
                        <a:pt x="18304" y="3144"/>
                      </a:moveTo>
                      <a:lnTo>
                        <a:pt x="22286" y="7126"/>
                      </a:lnTo>
                      <a:lnTo>
                        <a:pt x="11213" y="18199"/>
                      </a:lnTo>
                      <a:lnTo>
                        <a:pt x="18129" y="25360"/>
                      </a:lnTo>
                      <a:lnTo>
                        <a:pt x="23544" y="19771"/>
                      </a:lnTo>
                      <a:lnTo>
                        <a:pt x="27805" y="23788"/>
                      </a:lnTo>
                      <a:lnTo>
                        <a:pt x="18129" y="33324"/>
                      </a:lnTo>
                      <a:lnTo>
                        <a:pt x="3144" y="18234"/>
                      </a:lnTo>
                      <a:lnTo>
                        <a:pt x="18304" y="3144"/>
                      </a:lnTo>
                      <a:close/>
                      <a:moveTo>
                        <a:pt x="18339" y="0"/>
                      </a:moveTo>
                      <a:lnTo>
                        <a:pt x="0" y="18234"/>
                      </a:lnTo>
                      <a:lnTo>
                        <a:pt x="18129" y="36433"/>
                      </a:lnTo>
                      <a:lnTo>
                        <a:pt x="31019" y="23753"/>
                      </a:lnTo>
                      <a:lnTo>
                        <a:pt x="23439" y="16662"/>
                      </a:lnTo>
                      <a:lnTo>
                        <a:pt x="18129" y="22181"/>
                      </a:lnTo>
                      <a:lnTo>
                        <a:pt x="14322" y="18234"/>
                      </a:lnTo>
                      <a:lnTo>
                        <a:pt x="25430" y="7126"/>
                      </a:lnTo>
                      <a:lnTo>
                        <a:pt x="18339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>
                  <a:off x="1592750" y="466385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62" y="3284"/>
                      </a:moveTo>
                      <a:lnTo>
                        <a:pt x="17012" y="13309"/>
                      </a:lnTo>
                      <a:lnTo>
                        <a:pt x="12960" y="17640"/>
                      </a:lnTo>
                      <a:lnTo>
                        <a:pt x="3075" y="8035"/>
                      </a:lnTo>
                      <a:lnTo>
                        <a:pt x="7162" y="3284"/>
                      </a:lnTo>
                      <a:close/>
                      <a:moveTo>
                        <a:pt x="7022" y="0"/>
                      </a:moveTo>
                      <a:lnTo>
                        <a:pt x="1" y="8174"/>
                      </a:lnTo>
                      <a:lnTo>
                        <a:pt x="13065" y="20784"/>
                      </a:lnTo>
                      <a:lnTo>
                        <a:pt x="20086" y="13274"/>
                      </a:lnTo>
                      <a:lnTo>
                        <a:pt x="702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>
                  <a:off x="186957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>
                  <a:off x="3405675" y="1764600"/>
                  <a:ext cx="633125" cy="634000"/>
                </a:xfrm>
                <a:custGeom>
                  <a:rect b="b" l="l" r="r" t="t"/>
                  <a:pathLst>
                    <a:path extrusionOk="0" h="25360" w="25325">
                      <a:moveTo>
                        <a:pt x="7126" y="3144"/>
                      </a:moveTo>
                      <a:lnTo>
                        <a:pt x="22216" y="18234"/>
                      </a:lnTo>
                      <a:lnTo>
                        <a:pt x="18234" y="22216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8234" y="25360"/>
                      </a:lnTo>
                      <a:lnTo>
                        <a:pt x="25325" y="18234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3"/>
                <p:cNvSpPr/>
                <p:nvPr/>
              </p:nvSpPr>
              <p:spPr>
                <a:xfrm>
                  <a:off x="2989125" y="1210075"/>
                  <a:ext cx="2160475" cy="1327375"/>
                </a:xfrm>
                <a:custGeom>
                  <a:rect b="b" l="l" r="r" t="t"/>
                  <a:pathLst>
                    <a:path extrusionOk="0" h="53095" w="86419">
                      <a:moveTo>
                        <a:pt x="23788" y="3109"/>
                      </a:moveTo>
                      <a:lnTo>
                        <a:pt x="45969" y="25325"/>
                      </a:lnTo>
                      <a:lnTo>
                        <a:pt x="57461" y="13868"/>
                      </a:lnTo>
                      <a:lnTo>
                        <a:pt x="66997" y="23404"/>
                      </a:lnTo>
                      <a:lnTo>
                        <a:pt x="63015" y="27351"/>
                      </a:lnTo>
                      <a:lnTo>
                        <a:pt x="57461" y="21832"/>
                      </a:lnTo>
                      <a:lnTo>
                        <a:pt x="49986" y="29307"/>
                      </a:lnTo>
                      <a:lnTo>
                        <a:pt x="62631" y="41987"/>
                      </a:lnTo>
                      <a:lnTo>
                        <a:pt x="79293" y="25325"/>
                      </a:lnTo>
                      <a:lnTo>
                        <a:pt x="83275" y="29307"/>
                      </a:lnTo>
                      <a:lnTo>
                        <a:pt x="62631" y="49951"/>
                      </a:lnTo>
                      <a:lnTo>
                        <a:pt x="23788" y="11073"/>
                      </a:lnTo>
                      <a:lnTo>
                        <a:pt x="7126" y="27735"/>
                      </a:lnTo>
                      <a:lnTo>
                        <a:pt x="3144" y="23753"/>
                      </a:lnTo>
                      <a:lnTo>
                        <a:pt x="23788" y="3109"/>
                      </a:lnTo>
                      <a:close/>
                      <a:moveTo>
                        <a:pt x="23788" y="0"/>
                      </a:moveTo>
                      <a:lnTo>
                        <a:pt x="0" y="23753"/>
                      </a:lnTo>
                      <a:lnTo>
                        <a:pt x="7126" y="30879"/>
                      </a:lnTo>
                      <a:lnTo>
                        <a:pt x="23788" y="14217"/>
                      </a:lnTo>
                      <a:lnTo>
                        <a:pt x="62631" y="53095"/>
                      </a:lnTo>
                      <a:lnTo>
                        <a:pt x="86419" y="29307"/>
                      </a:lnTo>
                      <a:lnTo>
                        <a:pt x="79293" y="22181"/>
                      </a:lnTo>
                      <a:lnTo>
                        <a:pt x="62631" y="38843"/>
                      </a:lnTo>
                      <a:lnTo>
                        <a:pt x="53095" y="29307"/>
                      </a:lnTo>
                      <a:lnTo>
                        <a:pt x="57461" y="24941"/>
                      </a:lnTo>
                      <a:lnTo>
                        <a:pt x="62980" y="30495"/>
                      </a:lnTo>
                      <a:lnTo>
                        <a:pt x="70106" y="23369"/>
                      </a:lnTo>
                      <a:lnTo>
                        <a:pt x="57461" y="10724"/>
                      </a:lnTo>
                      <a:lnTo>
                        <a:pt x="45969" y="22181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3"/>
                <p:cNvSpPr/>
                <p:nvPr/>
              </p:nvSpPr>
              <p:spPr>
                <a:xfrm>
                  <a:off x="2563825" y="1755850"/>
                  <a:ext cx="920450" cy="781600"/>
                </a:xfrm>
                <a:custGeom>
                  <a:rect b="b" l="l" r="r" t="t"/>
                  <a:pathLst>
                    <a:path extrusionOk="0" h="31264" w="36818">
                      <a:moveTo>
                        <a:pt x="7092" y="3110"/>
                      </a:moveTo>
                      <a:lnTo>
                        <a:pt x="24138" y="20156"/>
                      </a:lnTo>
                      <a:lnTo>
                        <a:pt x="29692" y="14602"/>
                      </a:lnTo>
                      <a:lnTo>
                        <a:pt x="33674" y="18584"/>
                      </a:lnTo>
                      <a:lnTo>
                        <a:pt x="24138" y="28120"/>
                      </a:lnTo>
                      <a:lnTo>
                        <a:pt x="3110" y="7127"/>
                      </a:lnTo>
                      <a:lnTo>
                        <a:pt x="7092" y="3110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24138" y="31264"/>
                      </a:lnTo>
                      <a:lnTo>
                        <a:pt x="36818" y="18584"/>
                      </a:lnTo>
                      <a:lnTo>
                        <a:pt x="29692" y="11458"/>
                      </a:lnTo>
                      <a:lnTo>
                        <a:pt x="24138" y="17012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3"/>
                <p:cNvSpPr/>
                <p:nvPr/>
              </p:nvSpPr>
              <p:spPr>
                <a:xfrm>
                  <a:off x="2989125" y="2320000"/>
                  <a:ext cx="1049675" cy="772850"/>
                </a:xfrm>
                <a:custGeom>
                  <a:rect b="b" l="l" r="r" t="t"/>
                  <a:pathLst>
                    <a:path extrusionOk="0" h="30914" w="41987">
                      <a:moveTo>
                        <a:pt x="23788" y="3144"/>
                      </a:moveTo>
                      <a:lnTo>
                        <a:pt x="38878" y="18234"/>
                      </a:lnTo>
                      <a:lnTo>
                        <a:pt x="34896" y="22216"/>
                      </a:lnTo>
                      <a:lnTo>
                        <a:pt x="23788" y="11108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23788" y="14252"/>
                      </a:lnTo>
                      <a:lnTo>
                        <a:pt x="34896" y="25360"/>
                      </a:lnTo>
                      <a:lnTo>
                        <a:pt x="41987" y="18234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3405675" y="2597700"/>
                  <a:ext cx="1188525" cy="910825"/>
                </a:xfrm>
                <a:custGeom>
                  <a:rect b="b" l="l" r="r" t="t"/>
                  <a:pathLst>
                    <a:path extrusionOk="0" h="36433" w="47541">
                      <a:moveTo>
                        <a:pt x="40450" y="3109"/>
                      </a:moveTo>
                      <a:lnTo>
                        <a:pt x="44432" y="7091"/>
                      </a:lnTo>
                      <a:lnTo>
                        <a:pt x="18234" y="33289"/>
                      </a:lnTo>
                      <a:lnTo>
                        <a:pt x="3144" y="18234"/>
                      </a:lnTo>
                      <a:lnTo>
                        <a:pt x="7126" y="14252"/>
                      </a:lnTo>
                      <a:lnTo>
                        <a:pt x="18234" y="25325"/>
                      </a:lnTo>
                      <a:lnTo>
                        <a:pt x="40450" y="3109"/>
                      </a:lnTo>
                      <a:close/>
                      <a:moveTo>
                        <a:pt x="40415" y="0"/>
                      </a:moveTo>
                      <a:lnTo>
                        <a:pt x="18234" y="22216"/>
                      </a:lnTo>
                      <a:lnTo>
                        <a:pt x="7126" y="11108"/>
                      </a:lnTo>
                      <a:lnTo>
                        <a:pt x="0" y="18234"/>
                      </a:lnTo>
                      <a:lnTo>
                        <a:pt x="18234" y="36433"/>
                      </a:lnTo>
                      <a:lnTo>
                        <a:pt x="47541" y="7126"/>
                      </a:lnTo>
                      <a:lnTo>
                        <a:pt x="40415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3"/>
                <p:cNvSpPr/>
                <p:nvPr/>
              </p:nvSpPr>
              <p:spPr>
                <a:xfrm>
                  <a:off x="3127975" y="3153100"/>
                  <a:ext cx="494275" cy="494275"/>
                </a:xfrm>
                <a:custGeom>
                  <a:rect b="b" l="l" r="r" t="t"/>
                  <a:pathLst>
                    <a:path extrusionOk="0" h="19771" w="19771">
                      <a:moveTo>
                        <a:pt x="7126" y="3109"/>
                      </a:moveTo>
                      <a:lnTo>
                        <a:pt x="16662" y="12645"/>
                      </a:lnTo>
                      <a:lnTo>
                        <a:pt x="12680" y="16627"/>
                      </a:lnTo>
                      <a:lnTo>
                        <a:pt x="3144" y="7126"/>
                      </a:lnTo>
                      <a:lnTo>
                        <a:pt x="7126" y="3109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2680" y="19771"/>
                      </a:lnTo>
                      <a:lnTo>
                        <a:pt x="19771" y="12645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3"/>
                <p:cNvSpPr/>
                <p:nvPr/>
              </p:nvSpPr>
              <p:spPr>
                <a:xfrm>
                  <a:off x="4654450" y="2458850"/>
                  <a:ext cx="772850" cy="771975"/>
                </a:xfrm>
                <a:custGeom>
                  <a:rect b="b" l="l" r="r" t="t"/>
                  <a:pathLst>
                    <a:path extrusionOk="0" h="30879" w="30914">
                      <a:moveTo>
                        <a:pt x="7126" y="3144"/>
                      </a:moveTo>
                      <a:lnTo>
                        <a:pt x="27770" y="23788"/>
                      </a:lnTo>
                      <a:lnTo>
                        <a:pt x="23788" y="27770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23788" y="30879"/>
                      </a:lnTo>
                      <a:lnTo>
                        <a:pt x="30914" y="23788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3"/>
                <p:cNvSpPr/>
                <p:nvPr/>
              </p:nvSpPr>
              <p:spPr>
                <a:xfrm>
                  <a:off x="4238775" y="2875400"/>
                  <a:ext cx="1188525" cy="910825"/>
                </a:xfrm>
                <a:custGeom>
                  <a:rect b="b" l="l" r="r" t="t"/>
                  <a:pathLst>
                    <a:path extrusionOk="0" h="36433" w="47541">
                      <a:moveTo>
                        <a:pt x="18199" y="3109"/>
                      </a:moveTo>
                      <a:lnTo>
                        <a:pt x="44397" y="29307"/>
                      </a:lnTo>
                      <a:lnTo>
                        <a:pt x="40415" y="33289"/>
                      </a:lnTo>
                      <a:lnTo>
                        <a:pt x="29307" y="22181"/>
                      </a:lnTo>
                      <a:lnTo>
                        <a:pt x="18199" y="33289"/>
                      </a:lnTo>
                      <a:lnTo>
                        <a:pt x="14217" y="29307"/>
                      </a:lnTo>
                      <a:lnTo>
                        <a:pt x="25325" y="18199"/>
                      </a:lnTo>
                      <a:lnTo>
                        <a:pt x="18199" y="11108"/>
                      </a:lnTo>
                      <a:lnTo>
                        <a:pt x="7091" y="22181"/>
                      </a:lnTo>
                      <a:lnTo>
                        <a:pt x="3109" y="18199"/>
                      </a:lnTo>
                      <a:lnTo>
                        <a:pt x="18199" y="3109"/>
                      </a:lnTo>
                      <a:close/>
                      <a:moveTo>
                        <a:pt x="18199" y="0"/>
                      </a:moveTo>
                      <a:lnTo>
                        <a:pt x="0" y="18199"/>
                      </a:lnTo>
                      <a:lnTo>
                        <a:pt x="7126" y="25325"/>
                      </a:lnTo>
                      <a:lnTo>
                        <a:pt x="18199" y="14217"/>
                      </a:lnTo>
                      <a:lnTo>
                        <a:pt x="22181" y="18199"/>
                      </a:lnTo>
                      <a:lnTo>
                        <a:pt x="11108" y="29307"/>
                      </a:lnTo>
                      <a:lnTo>
                        <a:pt x="18199" y="36433"/>
                      </a:lnTo>
                      <a:lnTo>
                        <a:pt x="29307" y="25325"/>
                      </a:lnTo>
                      <a:lnTo>
                        <a:pt x="40415" y="36433"/>
                      </a:lnTo>
                      <a:lnTo>
                        <a:pt x="47541" y="29307"/>
                      </a:lnTo>
                      <a:lnTo>
                        <a:pt x="18199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3"/>
                <p:cNvSpPr/>
                <p:nvPr/>
              </p:nvSpPr>
              <p:spPr>
                <a:xfrm>
                  <a:off x="3961075" y="3429925"/>
                  <a:ext cx="1188525" cy="911700"/>
                </a:xfrm>
                <a:custGeom>
                  <a:rect b="b" l="l" r="r" t="t"/>
                  <a:pathLst>
                    <a:path extrusionOk="0" h="36468" w="47541">
                      <a:moveTo>
                        <a:pt x="7091" y="3179"/>
                      </a:moveTo>
                      <a:lnTo>
                        <a:pt x="29307" y="25360"/>
                      </a:lnTo>
                      <a:lnTo>
                        <a:pt x="40415" y="14287"/>
                      </a:lnTo>
                      <a:lnTo>
                        <a:pt x="44397" y="18269"/>
                      </a:lnTo>
                      <a:lnTo>
                        <a:pt x="29307" y="33324"/>
                      </a:lnTo>
                      <a:lnTo>
                        <a:pt x="3109" y="7126"/>
                      </a:lnTo>
                      <a:lnTo>
                        <a:pt x="7091" y="3179"/>
                      </a:lnTo>
                      <a:close/>
                      <a:moveTo>
                        <a:pt x="7091" y="0"/>
                      </a:moveTo>
                      <a:lnTo>
                        <a:pt x="0" y="7126"/>
                      </a:lnTo>
                      <a:lnTo>
                        <a:pt x="29307" y="36468"/>
                      </a:lnTo>
                      <a:lnTo>
                        <a:pt x="47541" y="18234"/>
                      </a:lnTo>
                      <a:lnTo>
                        <a:pt x="40415" y="11108"/>
                      </a:lnTo>
                      <a:lnTo>
                        <a:pt x="29307" y="22216"/>
                      </a:lnTo>
                      <a:lnTo>
                        <a:pt x="7091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2573425" y="3429925"/>
                  <a:ext cx="633150" cy="634000"/>
                </a:xfrm>
                <a:custGeom>
                  <a:rect b="b" l="l" r="r" t="t"/>
                  <a:pathLst>
                    <a:path extrusionOk="0" h="25360" w="25326">
                      <a:moveTo>
                        <a:pt x="18200" y="3144"/>
                      </a:moveTo>
                      <a:lnTo>
                        <a:pt x="22182" y="7126"/>
                      </a:lnTo>
                      <a:lnTo>
                        <a:pt x="7092" y="22216"/>
                      </a:lnTo>
                      <a:lnTo>
                        <a:pt x="3110" y="18234"/>
                      </a:lnTo>
                      <a:lnTo>
                        <a:pt x="18200" y="3144"/>
                      </a:lnTo>
                      <a:close/>
                      <a:moveTo>
                        <a:pt x="18200" y="0"/>
                      </a:moveTo>
                      <a:lnTo>
                        <a:pt x="1" y="18234"/>
                      </a:lnTo>
                      <a:lnTo>
                        <a:pt x="7092" y="25360"/>
                      </a:lnTo>
                      <a:lnTo>
                        <a:pt x="25326" y="7126"/>
                      </a:lnTo>
                      <a:lnTo>
                        <a:pt x="182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3"/>
                <p:cNvSpPr/>
                <p:nvPr/>
              </p:nvSpPr>
              <p:spPr>
                <a:xfrm>
                  <a:off x="3961075" y="2320000"/>
                  <a:ext cx="355425" cy="356300"/>
                </a:xfrm>
                <a:custGeom>
                  <a:rect b="b" l="l" r="r" t="t"/>
                  <a:pathLst>
                    <a:path extrusionOk="0" h="14252" w="14217">
                      <a:moveTo>
                        <a:pt x="7091" y="3144"/>
                      </a:moveTo>
                      <a:lnTo>
                        <a:pt x="11073" y="7126"/>
                      </a:lnTo>
                      <a:lnTo>
                        <a:pt x="7091" y="11108"/>
                      </a:lnTo>
                      <a:lnTo>
                        <a:pt x="3109" y="7126"/>
                      </a:lnTo>
                      <a:lnTo>
                        <a:pt x="7091" y="3144"/>
                      </a:lnTo>
                      <a:close/>
                      <a:moveTo>
                        <a:pt x="7091" y="0"/>
                      </a:moveTo>
                      <a:lnTo>
                        <a:pt x="0" y="7126"/>
                      </a:lnTo>
                      <a:lnTo>
                        <a:pt x="7091" y="14252"/>
                      </a:lnTo>
                      <a:lnTo>
                        <a:pt x="14217" y="7126"/>
                      </a:lnTo>
                      <a:lnTo>
                        <a:pt x="70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3544525" y="3568775"/>
                  <a:ext cx="356300" cy="356300"/>
                </a:xfrm>
                <a:custGeom>
                  <a:rect b="b" l="l" r="r" t="t"/>
                  <a:pathLst>
                    <a:path extrusionOk="0" h="14252" w="14252">
                      <a:moveTo>
                        <a:pt x="7126" y="3144"/>
                      </a:moveTo>
                      <a:lnTo>
                        <a:pt x="11073" y="7126"/>
                      </a:lnTo>
                      <a:lnTo>
                        <a:pt x="7126" y="11108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7126" y="14252"/>
                      </a:lnTo>
                      <a:lnTo>
                        <a:pt x="14252" y="7126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3127975" y="3707625"/>
                  <a:ext cx="1049675" cy="772850"/>
                </a:xfrm>
                <a:custGeom>
                  <a:rect b="b" l="l" r="r" t="t"/>
                  <a:pathLst>
                    <a:path extrusionOk="0" h="30914" w="41987">
                      <a:moveTo>
                        <a:pt x="7126" y="3144"/>
                      </a:moveTo>
                      <a:lnTo>
                        <a:pt x="23753" y="19806"/>
                      </a:lnTo>
                      <a:lnTo>
                        <a:pt x="34861" y="8698"/>
                      </a:lnTo>
                      <a:lnTo>
                        <a:pt x="38843" y="12680"/>
                      </a:lnTo>
                      <a:lnTo>
                        <a:pt x="23753" y="27770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23788" y="30914"/>
                      </a:lnTo>
                      <a:lnTo>
                        <a:pt x="41987" y="12680"/>
                      </a:lnTo>
                      <a:lnTo>
                        <a:pt x="34861" y="5554"/>
                      </a:lnTo>
                      <a:lnTo>
                        <a:pt x="23788" y="16662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4932150" y="17646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3812600" y="4124175"/>
                  <a:ext cx="642750" cy="642750"/>
                </a:xfrm>
                <a:custGeom>
                  <a:rect b="b" l="l" r="r" t="t"/>
                  <a:pathLst>
                    <a:path extrusionOk="0" h="25710" w="25710">
                      <a:moveTo>
                        <a:pt x="18584" y="3144"/>
                      </a:moveTo>
                      <a:lnTo>
                        <a:pt x="22566" y="7126"/>
                      </a:lnTo>
                      <a:lnTo>
                        <a:pt x="7127" y="22565"/>
                      </a:lnTo>
                      <a:lnTo>
                        <a:pt x="3145" y="18583"/>
                      </a:lnTo>
                      <a:lnTo>
                        <a:pt x="18584" y="3144"/>
                      </a:lnTo>
                      <a:close/>
                      <a:moveTo>
                        <a:pt x="18584" y="0"/>
                      </a:moveTo>
                      <a:lnTo>
                        <a:pt x="1" y="18583"/>
                      </a:lnTo>
                      <a:lnTo>
                        <a:pt x="7127" y="25709"/>
                      </a:lnTo>
                      <a:lnTo>
                        <a:pt x="25710" y="7126"/>
                      </a:lnTo>
                      <a:lnTo>
                        <a:pt x="1858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2711425" y="3985325"/>
                  <a:ext cx="633125" cy="495150"/>
                </a:xfrm>
                <a:custGeom>
                  <a:rect b="b" l="l" r="r" t="t"/>
                  <a:pathLst>
                    <a:path extrusionOk="0" h="19806" w="25325">
                      <a:moveTo>
                        <a:pt x="12680" y="3144"/>
                      </a:moveTo>
                      <a:lnTo>
                        <a:pt x="22216" y="12680"/>
                      </a:lnTo>
                      <a:lnTo>
                        <a:pt x="18234" y="16662"/>
                      </a:lnTo>
                      <a:lnTo>
                        <a:pt x="12680" y="11108"/>
                      </a:lnTo>
                      <a:lnTo>
                        <a:pt x="7126" y="16662"/>
                      </a:lnTo>
                      <a:lnTo>
                        <a:pt x="3144" y="12680"/>
                      </a:lnTo>
                      <a:lnTo>
                        <a:pt x="12680" y="3144"/>
                      </a:lnTo>
                      <a:close/>
                      <a:moveTo>
                        <a:pt x="12680" y="0"/>
                      </a:moveTo>
                      <a:lnTo>
                        <a:pt x="0" y="12680"/>
                      </a:lnTo>
                      <a:lnTo>
                        <a:pt x="7126" y="19806"/>
                      </a:lnTo>
                      <a:lnTo>
                        <a:pt x="12680" y="14252"/>
                      </a:lnTo>
                      <a:lnTo>
                        <a:pt x="18234" y="19806"/>
                      </a:lnTo>
                      <a:lnTo>
                        <a:pt x="25325" y="12680"/>
                      </a:lnTo>
                      <a:lnTo>
                        <a:pt x="12680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4654450" y="1224900"/>
                  <a:ext cx="772850" cy="622675"/>
                </a:xfrm>
                <a:custGeom>
                  <a:rect b="b" l="l" r="r" t="t"/>
                  <a:pathLst>
                    <a:path extrusionOk="0" h="24907" w="30914">
                      <a:moveTo>
                        <a:pt x="12331" y="3110"/>
                      </a:moveTo>
                      <a:lnTo>
                        <a:pt x="27735" y="17746"/>
                      </a:lnTo>
                      <a:lnTo>
                        <a:pt x="23788" y="21763"/>
                      </a:lnTo>
                      <a:lnTo>
                        <a:pt x="12331" y="10480"/>
                      </a:lnTo>
                      <a:lnTo>
                        <a:pt x="7091" y="15999"/>
                      </a:lnTo>
                      <a:lnTo>
                        <a:pt x="3144" y="12087"/>
                      </a:lnTo>
                      <a:lnTo>
                        <a:pt x="12331" y="3110"/>
                      </a:lnTo>
                      <a:close/>
                      <a:moveTo>
                        <a:pt x="12296" y="1"/>
                      </a:moveTo>
                      <a:lnTo>
                        <a:pt x="0" y="12052"/>
                      </a:lnTo>
                      <a:lnTo>
                        <a:pt x="7161" y="19213"/>
                      </a:lnTo>
                      <a:lnTo>
                        <a:pt x="12401" y="13659"/>
                      </a:lnTo>
                      <a:lnTo>
                        <a:pt x="23788" y="24907"/>
                      </a:lnTo>
                      <a:lnTo>
                        <a:pt x="30914" y="17676"/>
                      </a:lnTo>
                      <a:lnTo>
                        <a:pt x="1229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3127975" y="932375"/>
                  <a:ext cx="356300" cy="355425"/>
                </a:xfrm>
                <a:custGeom>
                  <a:rect b="b" l="l" r="r" t="t"/>
                  <a:pathLst>
                    <a:path extrusionOk="0" h="14217" w="14252">
                      <a:moveTo>
                        <a:pt x="7126" y="3109"/>
                      </a:moveTo>
                      <a:lnTo>
                        <a:pt x="11108" y="7126"/>
                      </a:lnTo>
                      <a:lnTo>
                        <a:pt x="7126" y="11108"/>
                      </a:lnTo>
                      <a:lnTo>
                        <a:pt x="3144" y="7126"/>
                      </a:lnTo>
                      <a:lnTo>
                        <a:pt x="7126" y="3109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7126" y="14217"/>
                      </a:lnTo>
                      <a:lnTo>
                        <a:pt x="14252" y="7126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1462625" y="2745275"/>
                  <a:ext cx="763275" cy="763250"/>
                </a:xfrm>
                <a:custGeom>
                  <a:rect b="b" l="l" r="r" t="t"/>
                  <a:pathLst>
                    <a:path extrusionOk="0" h="30530" w="30531">
                      <a:moveTo>
                        <a:pt x="23405" y="3144"/>
                      </a:moveTo>
                      <a:lnTo>
                        <a:pt x="27387" y="7126"/>
                      </a:lnTo>
                      <a:lnTo>
                        <a:pt x="7127" y="27386"/>
                      </a:lnTo>
                      <a:lnTo>
                        <a:pt x="3145" y="23404"/>
                      </a:lnTo>
                      <a:lnTo>
                        <a:pt x="23405" y="3144"/>
                      </a:lnTo>
                      <a:close/>
                      <a:moveTo>
                        <a:pt x="23405" y="0"/>
                      </a:moveTo>
                      <a:lnTo>
                        <a:pt x="1" y="23404"/>
                      </a:lnTo>
                      <a:lnTo>
                        <a:pt x="7127" y="30530"/>
                      </a:lnTo>
                      <a:lnTo>
                        <a:pt x="30531" y="7126"/>
                      </a:lnTo>
                      <a:lnTo>
                        <a:pt x="23405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1046100" y="1764600"/>
                  <a:ext cx="771975" cy="772850"/>
                </a:xfrm>
                <a:custGeom>
                  <a:rect b="b" l="l" r="r" t="t"/>
                  <a:pathLst>
                    <a:path extrusionOk="0" h="30914" w="30879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879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1323775" y="2191625"/>
                  <a:ext cx="634900" cy="762375"/>
                </a:xfrm>
                <a:custGeom>
                  <a:rect b="b" l="l" r="r" t="t"/>
                  <a:pathLst>
                    <a:path extrusionOk="0" h="30495" w="25396">
                      <a:moveTo>
                        <a:pt x="18235" y="3074"/>
                      </a:moveTo>
                      <a:lnTo>
                        <a:pt x="22147" y="6707"/>
                      </a:lnTo>
                      <a:lnTo>
                        <a:pt x="16663" y="12051"/>
                      </a:lnTo>
                      <a:lnTo>
                        <a:pt x="22217" y="17780"/>
                      </a:lnTo>
                      <a:lnTo>
                        <a:pt x="12681" y="27351"/>
                      </a:lnTo>
                      <a:lnTo>
                        <a:pt x="3145" y="17815"/>
                      </a:lnTo>
                      <a:lnTo>
                        <a:pt x="18235" y="3074"/>
                      </a:lnTo>
                      <a:close/>
                      <a:moveTo>
                        <a:pt x="18200" y="0"/>
                      </a:moveTo>
                      <a:lnTo>
                        <a:pt x="1" y="17815"/>
                      </a:lnTo>
                      <a:lnTo>
                        <a:pt x="12681" y="30495"/>
                      </a:lnTo>
                      <a:lnTo>
                        <a:pt x="25361" y="17850"/>
                      </a:lnTo>
                      <a:lnTo>
                        <a:pt x="19807" y="12121"/>
                      </a:lnTo>
                      <a:lnTo>
                        <a:pt x="25396" y="6707"/>
                      </a:lnTo>
                      <a:lnTo>
                        <a:pt x="18200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1323775" y="1079950"/>
                  <a:ext cx="1049700" cy="772875"/>
                </a:xfrm>
                <a:custGeom>
                  <a:rect b="b" l="l" r="r" t="t"/>
                  <a:pathLst>
                    <a:path extrusionOk="0" h="30915" w="41988">
                      <a:moveTo>
                        <a:pt x="7127" y="3144"/>
                      </a:moveTo>
                      <a:lnTo>
                        <a:pt x="23789" y="19806"/>
                      </a:lnTo>
                      <a:lnTo>
                        <a:pt x="34862" y="8698"/>
                      </a:lnTo>
                      <a:lnTo>
                        <a:pt x="38844" y="12680"/>
                      </a:lnTo>
                      <a:lnTo>
                        <a:pt x="23789" y="27770"/>
                      </a:lnTo>
                      <a:lnTo>
                        <a:pt x="3145" y="7126"/>
                      </a:lnTo>
                      <a:lnTo>
                        <a:pt x="7127" y="3144"/>
                      </a:lnTo>
                      <a:close/>
                      <a:moveTo>
                        <a:pt x="7127" y="0"/>
                      </a:moveTo>
                      <a:lnTo>
                        <a:pt x="1" y="7126"/>
                      </a:lnTo>
                      <a:lnTo>
                        <a:pt x="23789" y="30914"/>
                      </a:lnTo>
                      <a:lnTo>
                        <a:pt x="41988" y="12680"/>
                      </a:lnTo>
                      <a:lnTo>
                        <a:pt x="34862" y="5554"/>
                      </a:lnTo>
                      <a:lnTo>
                        <a:pt x="23789" y="16662"/>
                      </a:lnTo>
                      <a:lnTo>
                        <a:pt x="712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1184950" y="3429925"/>
                  <a:ext cx="1189400" cy="1050550"/>
                </a:xfrm>
                <a:custGeom>
                  <a:rect b="b" l="l" r="r" t="t"/>
                  <a:pathLst>
                    <a:path extrusionOk="0" h="42022" w="47576">
                      <a:moveTo>
                        <a:pt x="29342" y="3144"/>
                      </a:moveTo>
                      <a:lnTo>
                        <a:pt x="44397" y="18199"/>
                      </a:lnTo>
                      <a:lnTo>
                        <a:pt x="40450" y="22042"/>
                      </a:lnTo>
                      <a:lnTo>
                        <a:pt x="29342" y="11108"/>
                      </a:lnTo>
                      <a:lnTo>
                        <a:pt x="16662" y="23788"/>
                      </a:lnTo>
                      <a:lnTo>
                        <a:pt x="23753" y="31124"/>
                      </a:lnTo>
                      <a:lnTo>
                        <a:pt x="29342" y="25360"/>
                      </a:lnTo>
                      <a:lnTo>
                        <a:pt x="33324" y="29342"/>
                      </a:lnTo>
                      <a:lnTo>
                        <a:pt x="23788" y="38878"/>
                      </a:lnTo>
                      <a:lnTo>
                        <a:pt x="12680" y="27770"/>
                      </a:lnTo>
                      <a:lnTo>
                        <a:pt x="7126" y="33324"/>
                      </a:lnTo>
                      <a:lnTo>
                        <a:pt x="3109" y="29342"/>
                      </a:lnTo>
                      <a:lnTo>
                        <a:pt x="29342" y="3144"/>
                      </a:lnTo>
                      <a:close/>
                      <a:moveTo>
                        <a:pt x="29342" y="0"/>
                      </a:moveTo>
                      <a:lnTo>
                        <a:pt x="0" y="29342"/>
                      </a:lnTo>
                      <a:lnTo>
                        <a:pt x="7126" y="36468"/>
                      </a:lnTo>
                      <a:lnTo>
                        <a:pt x="12680" y="30914"/>
                      </a:lnTo>
                      <a:lnTo>
                        <a:pt x="23788" y="42022"/>
                      </a:lnTo>
                      <a:lnTo>
                        <a:pt x="36468" y="29342"/>
                      </a:lnTo>
                      <a:lnTo>
                        <a:pt x="29342" y="22216"/>
                      </a:lnTo>
                      <a:lnTo>
                        <a:pt x="23753" y="27910"/>
                      </a:lnTo>
                      <a:lnTo>
                        <a:pt x="19771" y="23788"/>
                      </a:lnTo>
                      <a:lnTo>
                        <a:pt x="29342" y="14252"/>
                      </a:lnTo>
                      <a:lnTo>
                        <a:pt x="40415" y="25150"/>
                      </a:lnTo>
                      <a:lnTo>
                        <a:pt x="47576" y="18269"/>
                      </a:lnTo>
                      <a:lnTo>
                        <a:pt x="2934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3"/>
                <p:cNvSpPr/>
                <p:nvPr/>
              </p:nvSpPr>
              <p:spPr>
                <a:xfrm>
                  <a:off x="1878325" y="14869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823" y="3144"/>
                      </a:moveTo>
                      <a:lnTo>
                        <a:pt x="27805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823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3"/>
                <p:cNvSpPr/>
                <p:nvPr/>
              </p:nvSpPr>
              <p:spPr>
                <a:xfrm>
                  <a:off x="2018025" y="2042300"/>
                  <a:ext cx="633150" cy="634000"/>
                </a:xfrm>
                <a:custGeom>
                  <a:rect b="b" l="l" r="r" t="t"/>
                  <a:pathLst>
                    <a:path extrusionOk="0" h="25360" w="25326">
                      <a:moveTo>
                        <a:pt x="18235" y="3144"/>
                      </a:moveTo>
                      <a:lnTo>
                        <a:pt x="22217" y="7126"/>
                      </a:lnTo>
                      <a:lnTo>
                        <a:pt x="7092" y="22216"/>
                      </a:lnTo>
                      <a:lnTo>
                        <a:pt x="3110" y="18234"/>
                      </a:lnTo>
                      <a:lnTo>
                        <a:pt x="18235" y="3144"/>
                      </a:lnTo>
                      <a:close/>
                      <a:moveTo>
                        <a:pt x="18200" y="0"/>
                      </a:moveTo>
                      <a:lnTo>
                        <a:pt x="1" y="18234"/>
                      </a:lnTo>
                      <a:lnTo>
                        <a:pt x="7092" y="25360"/>
                      </a:lnTo>
                      <a:lnTo>
                        <a:pt x="25326" y="7126"/>
                      </a:lnTo>
                      <a:lnTo>
                        <a:pt x="182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>
                  <a:off x="2294875" y="2320000"/>
                  <a:ext cx="772850" cy="634000"/>
                </a:xfrm>
                <a:custGeom>
                  <a:rect b="b" l="l" r="r" t="t"/>
                  <a:pathLst>
                    <a:path extrusionOk="0" h="25360" w="30914">
                      <a:moveTo>
                        <a:pt x="18234" y="3144"/>
                      </a:moveTo>
                      <a:lnTo>
                        <a:pt x="27770" y="12680"/>
                      </a:lnTo>
                      <a:lnTo>
                        <a:pt x="23788" y="16662"/>
                      </a:lnTo>
                      <a:lnTo>
                        <a:pt x="18234" y="11108"/>
                      </a:lnTo>
                      <a:lnTo>
                        <a:pt x="7126" y="22216"/>
                      </a:lnTo>
                      <a:lnTo>
                        <a:pt x="3144" y="18234"/>
                      </a:lnTo>
                      <a:lnTo>
                        <a:pt x="18234" y="3144"/>
                      </a:lnTo>
                      <a:close/>
                      <a:moveTo>
                        <a:pt x="18234" y="0"/>
                      </a:moveTo>
                      <a:lnTo>
                        <a:pt x="0" y="18234"/>
                      </a:lnTo>
                      <a:lnTo>
                        <a:pt x="7126" y="25360"/>
                      </a:lnTo>
                      <a:lnTo>
                        <a:pt x="18234" y="14252"/>
                      </a:lnTo>
                      <a:lnTo>
                        <a:pt x="23788" y="19806"/>
                      </a:lnTo>
                      <a:lnTo>
                        <a:pt x="30914" y="12645"/>
                      </a:lnTo>
                      <a:lnTo>
                        <a:pt x="182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>
                  <a:off x="2017175" y="3014250"/>
                  <a:ext cx="624400" cy="763250"/>
                </a:xfrm>
                <a:custGeom>
                  <a:rect b="b" l="l" r="r" t="t"/>
                  <a:pathLst>
                    <a:path extrusionOk="0" h="30530" w="24976">
                      <a:moveTo>
                        <a:pt x="12680" y="3109"/>
                      </a:moveTo>
                      <a:lnTo>
                        <a:pt x="16662" y="7091"/>
                      </a:lnTo>
                      <a:lnTo>
                        <a:pt x="11108" y="12645"/>
                      </a:lnTo>
                      <a:lnTo>
                        <a:pt x="21867" y="23404"/>
                      </a:lnTo>
                      <a:lnTo>
                        <a:pt x="17885" y="27386"/>
                      </a:lnTo>
                      <a:lnTo>
                        <a:pt x="3144" y="12645"/>
                      </a:lnTo>
                      <a:lnTo>
                        <a:pt x="12680" y="3109"/>
                      </a:lnTo>
                      <a:close/>
                      <a:moveTo>
                        <a:pt x="12680" y="0"/>
                      </a:moveTo>
                      <a:lnTo>
                        <a:pt x="0" y="12645"/>
                      </a:lnTo>
                      <a:lnTo>
                        <a:pt x="17885" y="30530"/>
                      </a:lnTo>
                      <a:lnTo>
                        <a:pt x="24976" y="23404"/>
                      </a:lnTo>
                      <a:lnTo>
                        <a:pt x="14252" y="12680"/>
                      </a:lnTo>
                      <a:lnTo>
                        <a:pt x="19806" y="7126"/>
                      </a:lnTo>
                      <a:lnTo>
                        <a:pt x="12680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2573425" y="2875400"/>
                  <a:ext cx="494300" cy="633125"/>
                </a:xfrm>
                <a:custGeom>
                  <a:rect b="b" l="l" r="r" t="t"/>
                  <a:pathLst>
                    <a:path extrusionOk="0" h="25325" w="19772">
                      <a:moveTo>
                        <a:pt x="7092" y="3144"/>
                      </a:moveTo>
                      <a:lnTo>
                        <a:pt x="16628" y="12680"/>
                      </a:lnTo>
                      <a:lnTo>
                        <a:pt x="7092" y="22181"/>
                      </a:lnTo>
                      <a:lnTo>
                        <a:pt x="3110" y="18199"/>
                      </a:lnTo>
                      <a:lnTo>
                        <a:pt x="8664" y="12680"/>
                      </a:lnTo>
                      <a:lnTo>
                        <a:pt x="3110" y="7126"/>
                      </a:lnTo>
                      <a:lnTo>
                        <a:pt x="7092" y="3144"/>
                      </a:lnTo>
                      <a:close/>
                      <a:moveTo>
                        <a:pt x="7092" y="0"/>
                      </a:moveTo>
                      <a:lnTo>
                        <a:pt x="1" y="7126"/>
                      </a:lnTo>
                      <a:lnTo>
                        <a:pt x="5520" y="12680"/>
                      </a:lnTo>
                      <a:lnTo>
                        <a:pt x="1" y="18199"/>
                      </a:lnTo>
                      <a:lnTo>
                        <a:pt x="7092" y="25325"/>
                      </a:lnTo>
                      <a:lnTo>
                        <a:pt x="19772" y="12645"/>
                      </a:lnTo>
                      <a:lnTo>
                        <a:pt x="709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165625" y="3985325"/>
                  <a:ext cx="485550" cy="485550"/>
                </a:xfrm>
                <a:custGeom>
                  <a:rect b="b" l="l" r="r" t="t"/>
                  <a:pathLst>
                    <a:path extrusionOk="0" h="19422" w="19422">
                      <a:moveTo>
                        <a:pt x="12331" y="3144"/>
                      </a:moveTo>
                      <a:lnTo>
                        <a:pt x="16313" y="7126"/>
                      </a:lnTo>
                      <a:lnTo>
                        <a:pt x="7126" y="16278"/>
                      </a:lnTo>
                      <a:lnTo>
                        <a:pt x="3144" y="12296"/>
                      </a:lnTo>
                      <a:lnTo>
                        <a:pt x="12331" y="3144"/>
                      </a:lnTo>
                      <a:close/>
                      <a:moveTo>
                        <a:pt x="12296" y="0"/>
                      </a:moveTo>
                      <a:lnTo>
                        <a:pt x="0" y="12296"/>
                      </a:lnTo>
                      <a:lnTo>
                        <a:pt x="7126" y="19422"/>
                      </a:lnTo>
                      <a:lnTo>
                        <a:pt x="19422" y="7126"/>
                      </a:lnTo>
                      <a:lnTo>
                        <a:pt x="122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4932150" y="17646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1593625" y="77780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27" y="3284"/>
                      </a:moveTo>
                      <a:lnTo>
                        <a:pt x="16977" y="13309"/>
                      </a:lnTo>
                      <a:lnTo>
                        <a:pt x="12925" y="17640"/>
                      </a:lnTo>
                      <a:lnTo>
                        <a:pt x="3040" y="8034"/>
                      </a:lnTo>
                      <a:lnTo>
                        <a:pt x="7127" y="3284"/>
                      </a:lnTo>
                      <a:close/>
                      <a:moveTo>
                        <a:pt x="6987" y="0"/>
                      </a:moveTo>
                      <a:lnTo>
                        <a:pt x="1" y="8174"/>
                      </a:lnTo>
                      <a:lnTo>
                        <a:pt x="13030" y="20784"/>
                      </a:lnTo>
                      <a:lnTo>
                        <a:pt x="20086" y="13274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3276425" y="4395750"/>
                  <a:ext cx="1040075" cy="1055800"/>
                </a:xfrm>
                <a:custGeom>
                  <a:rect b="b" l="l" r="r" t="t"/>
                  <a:pathLst>
                    <a:path extrusionOk="0" h="42232" w="41603">
                      <a:moveTo>
                        <a:pt x="7126" y="3249"/>
                      </a:moveTo>
                      <a:lnTo>
                        <a:pt x="38494" y="35106"/>
                      </a:lnTo>
                      <a:lnTo>
                        <a:pt x="34477" y="39088"/>
                      </a:lnTo>
                      <a:lnTo>
                        <a:pt x="3074" y="7685"/>
                      </a:lnTo>
                      <a:lnTo>
                        <a:pt x="7126" y="3249"/>
                      </a:lnTo>
                      <a:close/>
                      <a:moveTo>
                        <a:pt x="7056" y="1"/>
                      </a:moveTo>
                      <a:lnTo>
                        <a:pt x="0" y="7755"/>
                      </a:lnTo>
                      <a:lnTo>
                        <a:pt x="34477" y="42232"/>
                      </a:lnTo>
                      <a:lnTo>
                        <a:pt x="41603" y="35141"/>
                      </a:lnTo>
                      <a:lnTo>
                        <a:pt x="705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4788925" y="4263025"/>
                  <a:ext cx="776350" cy="771975"/>
                </a:xfrm>
                <a:custGeom>
                  <a:rect b="b" l="l" r="r" t="t"/>
                  <a:pathLst>
                    <a:path extrusionOk="0" h="30879" w="31054">
                      <a:moveTo>
                        <a:pt x="7650" y="3109"/>
                      </a:moveTo>
                      <a:lnTo>
                        <a:pt x="18793" y="14252"/>
                      </a:lnTo>
                      <a:lnTo>
                        <a:pt x="23928" y="9082"/>
                      </a:lnTo>
                      <a:lnTo>
                        <a:pt x="27875" y="12890"/>
                      </a:lnTo>
                      <a:lnTo>
                        <a:pt x="12750" y="27770"/>
                      </a:lnTo>
                      <a:lnTo>
                        <a:pt x="3109" y="18234"/>
                      </a:lnTo>
                      <a:lnTo>
                        <a:pt x="8454" y="12680"/>
                      </a:lnTo>
                      <a:lnTo>
                        <a:pt x="3319" y="7161"/>
                      </a:lnTo>
                      <a:lnTo>
                        <a:pt x="7650" y="3109"/>
                      </a:lnTo>
                      <a:close/>
                      <a:moveTo>
                        <a:pt x="7685" y="0"/>
                      </a:moveTo>
                      <a:lnTo>
                        <a:pt x="175" y="7056"/>
                      </a:lnTo>
                      <a:lnTo>
                        <a:pt x="5415" y="12645"/>
                      </a:lnTo>
                      <a:lnTo>
                        <a:pt x="0" y="18234"/>
                      </a:lnTo>
                      <a:lnTo>
                        <a:pt x="12750" y="30879"/>
                      </a:lnTo>
                      <a:lnTo>
                        <a:pt x="31054" y="12855"/>
                      </a:lnTo>
                      <a:lnTo>
                        <a:pt x="23928" y="5938"/>
                      </a:lnTo>
                      <a:lnTo>
                        <a:pt x="18793" y="11108"/>
                      </a:lnTo>
                      <a:lnTo>
                        <a:pt x="76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4788925" y="377825"/>
                  <a:ext cx="776350" cy="771125"/>
                </a:xfrm>
                <a:custGeom>
                  <a:rect b="b" l="l" r="r" t="t"/>
                  <a:pathLst>
                    <a:path extrusionOk="0" h="30845" w="31054">
                      <a:moveTo>
                        <a:pt x="7650" y="3075"/>
                      </a:moveTo>
                      <a:lnTo>
                        <a:pt x="18793" y="14218"/>
                      </a:lnTo>
                      <a:lnTo>
                        <a:pt x="23928" y="9048"/>
                      </a:lnTo>
                      <a:lnTo>
                        <a:pt x="27875" y="12855"/>
                      </a:lnTo>
                      <a:lnTo>
                        <a:pt x="12750" y="27736"/>
                      </a:lnTo>
                      <a:lnTo>
                        <a:pt x="3109" y="18200"/>
                      </a:lnTo>
                      <a:lnTo>
                        <a:pt x="8454" y="12646"/>
                      </a:lnTo>
                      <a:lnTo>
                        <a:pt x="3319" y="7127"/>
                      </a:lnTo>
                      <a:lnTo>
                        <a:pt x="7650" y="3075"/>
                      </a:lnTo>
                      <a:close/>
                      <a:moveTo>
                        <a:pt x="7685" y="1"/>
                      </a:moveTo>
                      <a:lnTo>
                        <a:pt x="175" y="7022"/>
                      </a:lnTo>
                      <a:lnTo>
                        <a:pt x="5415" y="12611"/>
                      </a:lnTo>
                      <a:lnTo>
                        <a:pt x="0" y="18200"/>
                      </a:lnTo>
                      <a:lnTo>
                        <a:pt x="12750" y="30845"/>
                      </a:lnTo>
                      <a:lnTo>
                        <a:pt x="31054" y="12821"/>
                      </a:lnTo>
                      <a:lnTo>
                        <a:pt x="23928" y="5904"/>
                      </a:lnTo>
                      <a:lnTo>
                        <a:pt x="18793" y="11074"/>
                      </a:lnTo>
                      <a:lnTo>
                        <a:pt x="76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2433725" y="4401875"/>
                  <a:ext cx="772850" cy="634000"/>
                </a:xfrm>
                <a:custGeom>
                  <a:rect b="b" l="l" r="r" t="t"/>
                  <a:pathLst>
                    <a:path extrusionOk="0" h="25360" w="30914">
                      <a:moveTo>
                        <a:pt x="7126" y="3144"/>
                      </a:moveTo>
                      <a:lnTo>
                        <a:pt x="18234" y="14252"/>
                      </a:lnTo>
                      <a:lnTo>
                        <a:pt x="23788" y="8698"/>
                      </a:lnTo>
                      <a:lnTo>
                        <a:pt x="27770" y="12680"/>
                      </a:lnTo>
                      <a:lnTo>
                        <a:pt x="18234" y="22216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8234" y="25360"/>
                      </a:lnTo>
                      <a:lnTo>
                        <a:pt x="30914" y="12680"/>
                      </a:lnTo>
                      <a:lnTo>
                        <a:pt x="23788" y="5554"/>
                      </a:lnTo>
                      <a:lnTo>
                        <a:pt x="18234" y="11108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3"/>
                <p:cNvSpPr/>
                <p:nvPr/>
              </p:nvSpPr>
              <p:spPr>
                <a:xfrm>
                  <a:off x="4097300" y="4401875"/>
                  <a:ext cx="775475" cy="910825"/>
                </a:xfrm>
                <a:custGeom>
                  <a:rect b="b" l="l" r="r" t="t"/>
                  <a:pathLst>
                    <a:path extrusionOk="0" h="36433" w="31019">
                      <a:moveTo>
                        <a:pt x="18304" y="3144"/>
                      </a:moveTo>
                      <a:lnTo>
                        <a:pt x="22286" y="7126"/>
                      </a:lnTo>
                      <a:lnTo>
                        <a:pt x="11213" y="18199"/>
                      </a:lnTo>
                      <a:lnTo>
                        <a:pt x="18129" y="25360"/>
                      </a:lnTo>
                      <a:lnTo>
                        <a:pt x="23544" y="19771"/>
                      </a:lnTo>
                      <a:lnTo>
                        <a:pt x="27805" y="23788"/>
                      </a:lnTo>
                      <a:lnTo>
                        <a:pt x="18129" y="33324"/>
                      </a:lnTo>
                      <a:lnTo>
                        <a:pt x="3144" y="18234"/>
                      </a:lnTo>
                      <a:lnTo>
                        <a:pt x="18304" y="3144"/>
                      </a:lnTo>
                      <a:close/>
                      <a:moveTo>
                        <a:pt x="18339" y="0"/>
                      </a:moveTo>
                      <a:lnTo>
                        <a:pt x="0" y="18234"/>
                      </a:lnTo>
                      <a:lnTo>
                        <a:pt x="18129" y="36433"/>
                      </a:lnTo>
                      <a:lnTo>
                        <a:pt x="31019" y="23753"/>
                      </a:lnTo>
                      <a:lnTo>
                        <a:pt x="23439" y="16662"/>
                      </a:lnTo>
                      <a:lnTo>
                        <a:pt x="18129" y="22181"/>
                      </a:lnTo>
                      <a:lnTo>
                        <a:pt x="14322" y="18234"/>
                      </a:lnTo>
                      <a:lnTo>
                        <a:pt x="25430" y="7126"/>
                      </a:lnTo>
                      <a:lnTo>
                        <a:pt x="18339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3812600" y="238125"/>
                  <a:ext cx="642750" cy="642750"/>
                </a:xfrm>
                <a:custGeom>
                  <a:rect b="b" l="l" r="r" t="t"/>
                  <a:pathLst>
                    <a:path extrusionOk="0" h="25710" w="25710">
                      <a:moveTo>
                        <a:pt x="18584" y="3144"/>
                      </a:moveTo>
                      <a:lnTo>
                        <a:pt x="22566" y="7126"/>
                      </a:lnTo>
                      <a:lnTo>
                        <a:pt x="7127" y="22565"/>
                      </a:lnTo>
                      <a:lnTo>
                        <a:pt x="3145" y="18583"/>
                      </a:lnTo>
                      <a:lnTo>
                        <a:pt x="18584" y="3144"/>
                      </a:lnTo>
                      <a:close/>
                      <a:moveTo>
                        <a:pt x="18584" y="0"/>
                      </a:moveTo>
                      <a:lnTo>
                        <a:pt x="1" y="18583"/>
                      </a:lnTo>
                      <a:lnTo>
                        <a:pt x="7127" y="25709"/>
                      </a:lnTo>
                      <a:lnTo>
                        <a:pt x="25710" y="7126"/>
                      </a:lnTo>
                      <a:lnTo>
                        <a:pt x="1858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3277300" y="509700"/>
                  <a:ext cx="1039200" cy="1055800"/>
                </a:xfrm>
                <a:custGeom>
                  <a:rect b="b" l="l" r="r" t="t"/>
                  <a:pathLst>
                    <a:path extrusionOk="0" h="42232" w="41568">
                      <a:moveTo>
                        <a:pt x="7091" y="3249"/>
                      </a:moveTo>
                      <a:lnTo>
                        <a:pt x="38459" y="35106"/>
                      </a:lnTo>
                      <a:lnTo>
                        <a:pt x="34442" y="39088"/>
                      </a:lnTo>
                      <a:lnTo>
                        <a:pt x="3039" y="7685"/>
                      </a:lnTo>
                      <a:lnTo>
                        <a:pt x="7091" y="3249"/>
                      </a:lnTo>
                      <a:close/>
                      <a:moveTo>
                        <a:pt x="7021" y="0"/>
                      </a:moveTo>
                      <a:lnTo>
                        <a:pt x="0" y="7755"/>
                      </a:lnTo>
                      <a:lnTo>
                        <a:pt x="34442" y="42232"/>
                      </a:lnTo>
                      <a:lnTo>
                        <a:pt x="41568" y="35141"/>
                      </a:lnTo>
                      <a:lnTo>
                        <a:pt x="7021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869575" y="50620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186957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5348700" y="2745275"/>
                  <a:ext cx="763250" cy="763250"/>
                </a:xfrm>
                <a:custGeom>
                  <a:rect b="b" l="l" r="r" t="t"/>
                  <a:pathLst>
                    <a:path extrusionOk="0" h="30530" w="30530">
                      <a:moveTo>
                        <a:pt x="23404" y="3144"/>
                      </a:moveTo>
                      <a:lnTo>
                        <a:pt x="27386" y="7126"/>
                      </a:lnTo>
                      <a:lnTo>
                        <a:pt x="7126" y="27386"/>
                      </a:lnTo>
                      <a:lnTo>
                        <a:pt x="3144" y="23404"/>
                      </a:lnTo>
                      <a:lnTo>
                        <a:pt x="23404" y="3144"/>
                      </a:lnTo>
                      <a:close/>
                      <a:moveTo>
                        <a:pt x="23404" y="0"/>
                      </a:moveTo>
                      <a:lnTo>
                        <a:pt x="0" y="23404"/>
                      </a:lnTo>
                      <a:lnTo>
                        <a:pt x="7126" y="30530"/>
                      </a:lnTo>
                      <a:lnTo>
                        <a:pt x="30530" y="7126"/>
                      </a:lnTo>
                      <a:lnTo>
                        <a:pt x="2340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4932150" y="17646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5209850" y="2191625"/>
                  <a:ext cx="634875" cy="762375"/>
                </a:xfrm>
                <a:custGeom>
                  <a:rect b="b" l="l" r="r" t="t"/>
                  <a:pathLst>
                    <a:path extrusionOk="0" h="30495" w="25395">
                      <a:moveTo>
                        <a:pt x="18234" y="3074"/>
                      </a:moveTo>
                      <a:lnTo>
                        <a:pt x="22146" y="6707"/>
                      </a:lnTo>
                      <a:lnTo>
                        <a:pt x="16662" y="12051"/>
                      </a:lnTo>
                      <a:lnTo>
                        <a:pt x="22216" y="17780"/>
                      </a:lnTo>
                      <a:lnTo>
                        <a:pt x="12680" y="27351"/>
                      </a:lnTo>
                      <a:lnTo>
                        <a:pt x="3144" y="17815"/>
                      </a:lnTo>
                      <a:lnTo>
                        <a:pt x="18234" y="3074"/>
                      </a:lnTo>
                      <a:close/>
                      <a:moveTo>
                        <a:pt x="18234" y="0"/>
                      </a:moveTo>
                      <a:lnTo>
                        <a:pt x="0" y="17815"/>
                      </a:lnTo>
                      <a:lnTo>
                        <a:pt x="12680" y="30495"/>
                      </a:lnTo>
                      <a:lnTo>
                        <a:pt x="25360" y="17850"/>
                      </a:lnTo>
                      <a:lnTo>
                        <a:pt x="19806" y="12121"/>
                      </a:lnTo>
                      <a:lnTo>
                        <a:pt x="25395" y="6707"/>
                      </a:lnTo>
                      <a:lnTo>
                        <a:pt x="1823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5209850" y="1079950"/>
                  <a:ext cx="1049675" cy="772875"/>
                </a:xfrm>
                <a:custGeom>
                  <a:rect b="b" l="l" r="r" t="t"/>
                  <a:pathLst>
                    <a:path extrusionOk="0" h="30915" w="41987">
                      <a:moveTo>
                        <a:pt x="7126" y="3144"/>
                      </a:moveTo>
                      <a:lnTo>
                        <a:pt x="23788" y="19806"/>
                      </a:lnTo>
                      <a:lnTo>
                        <a:pt x="34861" y="8698"/>
                      </a:lnTo>
                      <a:lnTo>
                        <a:pt x="38843" y="12680"/>
                      </a:lnTo>
                      <a:lnTo>
                        <a:pt x="23788" y="27770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23788" y="30914"/>
                      </a:lnTo>
                      <a:lnTo>
                        <a:pt x="41987" y="12680"/>
                      </a:lnTo>
                      <a:lnTo>
                        <a:pt x="34861" y="5554"/>
                      </a:lnTo>
                      <a:lnTo>
                        <a:pt x="23788" y="16662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5071000" y="3429925"/>
                  <a:ext cx="1189400" cy="1050550"/>
                </a:xfrm>
                <a:custGeom>
                  <a:rect b="b" l="l" r="r" t="t"/>
                  <a:pathLst>
                    <a:path extrusionOk="0" h="42022" w="47576">
                      <a:moveTo>
                        <a:pt x="29342" y="3144"/>
                      </a:moveTo>
                      <a:lnTo>
                        <a:pt x="44397" y="18199"/>
                      </a:lnTo>
                      <a:lnTo>
                        <a:pt x="40450" y="22042"/>
                      </a:lnTo>
                      <a:lnTo>
                        <a:pt x="29342" y="11108"/>
                      </a:lnTo>
                      <a:lnTo>
                        <a:pt x="16662" y="23788"/>
                      </a:lnTo>
                      <a:lnTo>
                        <a:pt x="23753" y="31124"/>
                      </a:lnTo>
                      <a:lnTo>
                        <a:pt x="29342" y="25360"/>
                      </a:lnTo>
                      <a:lnTo>
                        <a:pt x="33324" y="29342"/>
                      </a:lnTo>
                      <a:lnTo>
                        <a:pt x="23788" y="38878"/>
                      </a:lnTo>
                      <a:lnTo>
                        <a:pt x="12680" y="27770"/>
                      </a:lnTo>
                      <a:lnTo>
                        <a:pt x="7126" y="33324"/>
                      </a:lnTo>
                      <a:lnTo>
                        <a:pt x="3144" y="29342"/>
                      </a:lnTo>
                      <a:lnTo>
                        <a:pt x="29342" y="3144"/>
                      </a:lnTo>
                      <a:close/>
                      <a:moveTo>
                        <a:pt x="29342" y="0"/>
                      </a:moveTo>
                      <a:lnTo>
                        <a:pt x="0" y="29342"/>
                      </a:lnTo>
                      <a:lnTo>
                        <a:pt x="7126" y="36468"/>
                      </a:lnTo>
                      <a:lnTo>
                        <a:pt x="12680" y="30914"/>
                      </a:lnTo>
                      <a:lnTo>
                        <a:pt x="23788" y="42022"/>
                      </a:lnTo>
                      <a:lnTo>
                        <a:pt x="36468" y="29342"/>
                      </a:lnTo>
                      <a:lnTo>
                        <a:pt x="29342" y="22216"/>
                      </a:lnTo>
                      <a:lnTo>
                        <a:pt x="23788" y="27910"/>
                      </a:lnTo>
                      <a:lnTo>
                        <a:pt x="19771" y="23788"/>
                      </a:lnTo>
                      <a:lnTo>
                        <a:pt x="29342" y="14252"/>
                      </a:lnTo>
                      <a:lnTo>
                        <a:pt x="40415" y="25150"/>
                      </a:lnTo>
                      <a:lnTo>
                        <a:pt x="47576" y="18269"/>
                      </a:lnTo>
                      <a:lnTo>
                        <a:pt x="2934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5765250" y="1486900"/>
                  <a:ext cx="771975" cy="772850"/>
                </a:xfrm>
                <a:custGeom>
                  <a:rect b="b" l="l" r="r" t="t"/>
                  <a:pathLst>
                    <a:path extrusionOk="0" h="30914" w="30879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091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53" y="0"/>
                      </a:moveTo>
                      <a:lnTo>
                        <a:pt x="0" y="23788"/>
                      </a:lnTo>
                      <a:lnTo>
                        <a:pt x="7091" y="30914"/>
                      </a:lnTo>
                      <a:lnTo>
                        <a:pt x="30879" y="7126"/>
                      </a:lnTo>
                      <a:lnTo>
                        <a:pt x="23753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>
                  <a:off x="5479675" y="77780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27" y="3284"/>
                      </a:moveTo>
                      <a:lnTo>
                        <a:pt x="16977" y="13309"/>
                      </a:lnTo>
                      <a:lnTo>
                        <a:pt x="12925" y="17640"/>
                      </a:lnTo>
                      <a:lnTo>
                        <a:pt x="3040" y="8034"/>
                      </a:lnTo>
                      <a:lnTo>
                        <a:pt x="7127" y="3284"/>
                      </a:lnTo>
                      <a:close/>
                      <a:moveTo>
                        <a:pt x="6987" y="0"/>
                      </a:moveTo>
                      <a:lnTo>
                        <a:pt x="1" y="8174"/>
                      </a:lnTo>
                      <a:lnTo>
                        <a:pt x="13030" y="20784"/>
                      </a:lnTo>
                      <a:lnTo>
                        <a:pt x="20086" y="13274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3"/>
                <p:cNvSpPr/>
                <p:nvPr/>
              </p:nvSpPr>
              <p:spPr>
                <a:xfrm>
                  <a:off x="5755625" y="50620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3"/>
                <p:cNvSpPr/>
                <p:nvPr/>
              </p:nvSpPr>
              <p:spPr>
                <a:xfrm>
                  <a:off x="575562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2433725" y="515825"/>
                  <a:ext cx="772850" cy="634000"/>
                </a:xfrm>
                <a:custGeom>
                  <a:rect b="b" l="l" r="r" t="t"/>
                  <a:pathLst>
                    <a:path extrusionOk="0" h="25360" w="30914">
                      <a:moveTo>
                        <a:pt x="7126" y="3144"/>
                      </a:moveTo>
                      <a:lnTo>
                        <a:pt x="18234" y="14252"/>
                      </a:lnTo>
                      <a:lnTo>
                        <a:pt x="23788" y="8698"/>
                      </a:lnTo>
                      <a:lnTo>
                        <a:pt x="27770" y="12680"/>
                      </a:lnTo>
                      <a:lnTo>
                        <a:pt x="18234" y="22216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8234" y="25360"/>
                      </a:lnTo>
                      <a:lnTo>
                        <a:pt x="30914" y="12680"/>
                      </a:lnTo>
                      <a:lnTo>
                        <a:pt x="23788" y="5554"/>
                      </a:lnTo>
                      <a:lnTo>
                        <a:pt x="18234" y="11108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4097300" y="515825"/>
                  <a:ext cx="775475" cy="910825"/>
                </a:xfrm>
                <a:custGeom>
                  <a:rect b="b" l="l" r="r" t="t"/>
                  <a:pathLst>
                    <a:path extrusionOk="0" h="36433" w="31019">
                      <a:moveTo>
                        <a:pt x="18304" y="3144"/>
                      </a:moveTo>
                      <a:lnTo>
                        <a:pt x="22286" y="7126"/>
                      </a:lnTo>
                      <a:lnTo>
                        <a:pt x="11213" y="18199"/>
                      </a:lnTo>
                      <a:lnTo>
                        <a:pt x="18129" y="25360"/>
                      </a:lnTo>
                      <a:lnTo>
                        <a:pt x="23544" y="19771"/>
                      </a:lnTo>
                      <a:lnTo>
                        <a:pt x="27805" y="23788"/>
                      </a:lnTo>
                      <a:lnTo>
                        <a:pt x="18129" y="33324"/>
                      </a:lnTo>
                      <a:lnTo>
                        <a:pt x="3144" y="18234"/>
                      </a:lnTo>
                      <a:lnTo>
                        <a:pt x="18304" y="3144"/>
                      </a:lnTo>
                      <a:close/>
                      <a:moveTo>
                        <a:pt x="18339" y="0"/>
                      </a:moveTo>
                      <a:lnTo>
                        <a:pt x="0" y="18234"/>
                      </a:lnTo>
                      <a:lnTo>
                        <a:pt x="18129" y="36433"/>
                      </a:lnTo>
                      <a:lnTo>
                        <a:pt x="31019" y="23753"/>
                      </a:lnTo>
                      <a:lnTo>
                        <a:pt x="23439" y="16662"/>
                      </a:lnTo>
                      <a:lnTo>
                        <a:pt x="18129" y="22181"/>
                      </a:lnTo>
                      <a:lnTo>
                        <a:pt x="14322" y="18234"/>
                      </a:lnTo>
                      <a:lnTo>
                        <a:pt x="25430" y="7126"/>
                      </a:lnTo>
                      <a:lnTo>
                        <a:pt x="18339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294875" y="932375"/>
                  <a:ext cx="911700" cy="771975"/>
                </a:xfrm>
                <a:custGeom>
                  <a:rect b="b" l="l" r="r" t="t"/>
                  <a:pathLst>
                    <a:path extrusionOk="0" h="30879" w="36468">
                      <a:moveTo>
                        <a:pt x="7126" y="3144"/>
                      </a:moveTo>
                      <a:lnTo>
                        <a:pt x="23788" y="19771"/>
                      </a:lnTo>
                      <a:lnTo>
                        <a:pt x="29342" y="14217"/>
                      </a:lnTo>
                      <a:lnTo>
                        <a:pt x="33324" y="18199"/>
                      </a:lnTo>
                      <a:lnTo>
                        <a:pt x="23788" y="27735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23788" y="30879"/>
                      </a:lnTo>
                      <a:lnTo>
                        <a:pt x="36468" y="18199"/>
                      </a:lnTo>
                      <a:lnTo>
                        <a:pt x="29342" y="11108"/>
                      </a:lnTo>
                      <a:lnTo>
                        <a:pt x="23788" y="16627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1462625" y="2745275"/>
                  <a:ext cx="763275" cy="763250"/>
                </a:xfrm>
                <a:custGeom>
                  <a:rect b="b" l="l" r="r" t="t"/>
                  <a:pathLst>
                    <a:path extrusionOk="0" h="30530" w="30531">
                      <a:moveTo>
                        <a:pt x="23405" y="3144"/>
                      </a:moveTo>
                      <a:lnTo>
                        <a:pt x="27387" y="7126"/>
                      </a:lnTo>
                      <a:lnTo>
                        <a:pt x="7127" y="27386"/>
                      </a:lnTo>
                      <a:lnTo>
                        <a:pt x="3145" y="23404"/>
                      </a:lnTo>
                      <a:lnTo>
                        <a:pt x="23405" y="3144"/>
                      </a:lnTo>
                      <a:close/>
                      <a:moveTo>
                        <a:pt x="23405" y="0"/>
                      </a:moveTo>
                      <a:lnTo>
                        <a:pt x="1" y="23404"/>
                      </a:lnTo>
                      <a:lnTo>
                        <a:pt x="7127" y="30530"/>
                      </a:lnTo>
                      <a:lnTo>
                        <a:pt x="30531" y="7126"/>
                      </a:lnTo>
                      <a:lnTo>
                        <a:pt x="23405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1323775" y="2191625"/>
                  <a:ext cx="634900" cy="762375"/>
                </a:xfrm>
                <a:custGeom>
                  <a:rect b="b" l="l" r="r" t="t"/>
                  <a:pathLst>
                    <a:path extrusionOk="0" h="30495" w="25396">
                      <a:moveTo>
                        <a:pt x="18235" y="3074"/>
                      </a:moveTo>
                      <a:lnTo>
                        <a:pt x="22147" y="6707"/>
                      </a:lnTo>
                      <a:lnTo>
                        <a:pt x="16663" y="12051"/>
                      </a:lnTo>
                      <a:lnTo>
                        <a:pt x="22217" y="17780"/>
                      </a:lnTo>
                      <a:lnTo>
                        <a:pt x="12681" y="27351"/>
                      </a:lnTo>
                      <a:lnTo>
                        <a:pt x="3145" y="17815"/>
                      </a:lnTo>
                      <a:lnTo>
                        <a:pt x="18235" y="3074"/>
                      </a:lnTo>
                      <a:close/>
                      <a:moveTo>
                        <a:pt x="18200" y="0"/>
                      </a:moveTo>
                      <a:lnTo>
                        <a:pt x="1" y="17815"/>
                      </a:lnTo>
                      <a:lnTo>
                        <a:pt x="12681" y="30495"/>
                      </a:lnTo>
                      <a:lnTo>
                        <a:pt x="25361" y="17850"/>
                      </a:lnTo>
                      <a:lnTo>
                        <a:pt x="19807" y="12121"/>
                      </a:lnTo>
                      <a:lnTo>
                        <a:pt x="25396" y="6707"/>
                      </a:lnTo>
                      <a:lnTo>
                        <a:pt x="18200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1323775" y="1079950"/>
                  <a:ext cx="1049700" cy="772875"/>
                </a:xfrm>
                <a:custGeom>
                  <a:rect b="b" l="l" r="r" t="t"/>
                  <a:pathLst>
                    <a:path extrusionOk="0" h="30915" w="41988">
                      <a:moveTo>
                        <a:pt x="7127" y="3144"/>
                      </a:moveTo>
                      <a:lnTo>
                        <a:pt x="23789" y="19806"/>
                      </a:lnTo>
                      <a:lnTo>
                        <a:pt x="34862" y="8698"/>
                      </a:lnTo>
                      <a:lnTo>
                        <a:pt x="38844" y="12680"/>
                      </a:lnTo>
                      <a:lnTo>
                        <a:pt x="23789" y="27770"/>
                      </a:lnTo>
                      <a:lnTo>
                        <a:pt x="3145" y="7126"/>
                      </a:lnTo>
                      <a:lnTo>
                        <a:pt x="7127" y="3144"/>
                      </a:lnTo>
                      <a:close/>
                      <a:moveTo>
                        <a:pt x="7127" y="0"/>
                      </a:moveTo>
                      <a:lnTo>
                        <a:pt x="1" y="7126"/>
                      </a:lnTo>
                      <a:lnTo>
                        <a:pt x="23789" y="30914"/>
                      </a:lnTo>
                      <a:lnTo>
                        <a:pt x="41988" y="12680"/>
                      </a:lnTo>
                      <a:lnTo>
                        <a:pt x="34862" y="5554"/>
                      </a:lnTo>
                      <a:lnTo>
                        <a:pt x="23789" y="16662"/>
                      </a:lnTo>
                      <a:lnTo>
                        <a:pt x="712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1184950" y="3429925"/>
                  <a:ext cx="1189400" cy="1050550"/>
                </a:xfrm>
                <a:custGeom>
                  <a:rect b="b" l="l" r="r" t="t"/>
                  <a:pathLst>
                    <a:path extrusionOk="0" h="42022" w="47576">
                      <a:moveTo>
                        <a:pt x="29342" y="3144"/>
                      </a:moveTo>
                      <a:lnTo>
                        <a:pt x="44397" y="18199"/>
                      </a:lnTo>
                      <a:lnTo>
                        <a:pt x="40450" y="22042"/>
                      </a:lnTo>
                      <a:lnTo>
                        <a:pt x="29342" y="11108"/>
                      </a:lnTo>
                      <a:lnTo>
                        <a:pt x="16662" y="23788"/>
                      </a:lnTo>
                      <a:lnTo>
                        <a:pt x="23753" y="31124"/>
                      </a:lnTo>
                      <a:lnTo>
                        <a:pt x="29342" y="25360"/>
                      </a:lnTo>
                      <a:lnTo>
                        <a:pt x="33324" y="29342"/>
                      </a:lnTo>
                      <a:lnTo>
                        <a:pt x="23788" y="38878"/>
                      </a:lnTo>
                      <a:lnTo>
                        <a:pt x="12680" y="27770"/>
                      </a:lnTo>
                      <a:lnTo>
                        <a:pt x="7126" y="33324"/>
                      </a:lnTo>
                      <a:lnTo>
                        <a:pt x="3109" y="29342"/>
                      </a:lnTo>
                      <a:lnTo>
                        <a:pt x="29342" y="3144"/>
                      </a:lnTo>
                      <a:close/>
                      <a:moveTo>
                        <a:pt x="29342" y="0"/>
                      </a:moveTo>
                      <a:lnTo>
                        <a:pt x="0" y="29342"/>
                      </a:lnTo>
                      <a:lnTo>
                        <a:pt x="7126" y="36468"/>
                      </a:lnTo>
                      <a:lnTo>
                        <a:pt x="12680" y="30914"/>
                      </a:lnTo>
                      <a:lnTo>
                        <a:pt x="23788" y="42022"/>
                      </a:lnTo>
                      <a:lnTo>
                        <a:pt x="36468" y="29342"/>
                      </a:lnTo>
                      <a:lnTo>
                        <a:pt x="29342" y="22216"/>
                      </a:lnTo>
                      <a:lnTo>
                        <a:pt x="23753" y="27910"/>
                      </a:lnTo>
                      <a:lnTo>
                        <a:pt x="19771" y="23788"/>
                      </a:lnTo>
                      <a:lnTo>
                        <a:pt x="29342" y="14252"/>
                      </a:lnTo>
                      <a:lnTo>
                        <a:pt x="40415" y="25150"/>
                      </a:lnTo>
                      <a:lnTo>
                        <a:pt x="47576" y="18269"/>
                      </a:lnTo>
                      <a:lnTo>
                        <a:pt x="2934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3"/>
                <p:cNvSpPr/>
                <p:nvPr/>
              </p:nvSpPr>
              <p:spPr>
                <a:xfrm>
                  <a:off x="1878325" y="14869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823" y="3144"/>
                      </a:moveTo>
                      <a:lnTo>
                        <a:pt x="27805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823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3"/>
                <p:cNvSpPr/>
                <p:nvPr/>
              </p:nvSpPr>
              <p:spPr>
                <a:xfrm>
                  <a:off x="1593625" y="77780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27" y="3284"/>
                      </a:moveTo>
                      <a:lnTo>
                        <a:pt x="16977" y="13309"/>
                      </a:lnTo>
                      <a:lnTo>
                        <a:pt x="12925" y="17640"/>
                      </a:lnTo>
                      <a:lnTo>
                        <a:pt x="3040" y="8034"/>
                      </a:lnTo>
                      <a:lnTo>
                        <a:pt x="7127" y="3284"/>
                      </a:lnTo>
                      <a:close/>
                      <a:moveTo>
                        <a:pt x="6987" y="0"/>
                      </a:moveTo>
                      <a:lnTo>
                        <a:pt x="1" y="8174"/>
                      </a:lnTo>
                      <a:lnTo>
                        <a:pt x="13030" y="20784"/>
                      </a:lnTo>
                      <a:lnTo>
                        <a:pt x="20086" y="13274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3"/>
                <p:cNvSpPr/>
                <p:nvPr/>
              </p:nvSpPr>
              <p:spPr>
                <a:xfrm>
                  <a:off x="1869575" y="50620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3"/>
                <p:cNvSpPr/>
                <p:nvPr/>
              </p:nvSpPr>
              <p:spPr>
                <a:xfrm>
                  <a:off x="186957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9" name="Google Shape;159;p3"/>
              <p:cNvSpPr/>
              <p:nvPr/>
            </p:nvSpPr>
            <p:spPr>
              <a:xfrm>
                <a:off x="4558055" y="2054607"/>
                <a:ext cx="444092" cy="444092"/>
              </a:xfrm>
              <a:custGeom>
                <a:rect b="b" l="l" r="r" t="t"/>
                <a:pathLst>
                  <a:path extrusionOk="0" h="14252" w="14252">
                    <a:moveTo>
                      <a:pt x="7126" y="3144"/>
                    </a:moveTo>
                    <a:lnTo>
                      <a:pt x="11073" y="7126"/>
                    </a:lnTo>
                    <a:lnTo>
                      <a:pt x="7126" y="11108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7126" y="14252"/>
                    </a:lnTo>
                    <a:lnTo>
                      <a:pt x="14252" y="7126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4556970" y="3157713"/>
                <a:ext cx="628061" cy="629152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" name="Google Shape;161;p3"/>
            <p:cNvSpPr/>
            <p:nvPr/>
          </p:nvSpPr>
          <p:spPr>
            <a:xfrm>
              <a:off x="6193812" y="483897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62" y="3284"/>
                  </a:moveTo>
                  <a:lnTo>
                    <a:pt x="17012" y="13309"/>
                  </a:lnTo>
                  <a:lnTo>
                    <a:pt x="12960" y="17640"/>
                  </a:lnTo>
                  <a:lnTo>
                    <a:pt x="3075" y="8035"/>
                  </a:lnTo>
                  <a:lnTo>
                    <a:pt x="7162" y="3284"/>
                  </a:lnTo>
                  <a:close/>
                  <a:moveTo>
                    <a:pt x="7022" y="0"/>
                  </a:moveTo>
                  <a:lnTo>
                    <a:pt x="1" y="8174"/>
                  </a:lnTo>
                  <a:lnTo>
                    <a:pt x="13065" y="20784"/>
                  </a:lnTo>
                  <a:lnTo>
                    <a:pt x="20086" y="13274"/>
                  </a:lnTo>
                  <a:lnTo>
                    <a:pt x="702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960633" y="4166320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292345" y="4504811"/>
              <a:ext cx="1296349" cy="1315949"/>
            </a:xfrm>
            <a:custGeom>
              <a:rect b="b" l="l" r="r" t="t"/>
              <a:pathLst>
                <a:path extrusionOk="0" h="42232" w="41603">
                  <a:moveTo>
                    <a:pt x="7126" y="3249"/>
                  </a:moveTo>
                  <a:lnTo>
                    <a:pt x="38494" y="35106"/>
                  </a:lnTo>
                  <a:lnTo>
                    <a:pt x="34477" y="39088"/>
                  </a:lnTo>
                  <a:lnTo>
                    <a:pt x="3074" y="7685"/>
                  </a:lnTo>
                  <a:lnTo>
                    <a:pt x="7126" y="3249"/>
                  </a:lnTo>
                  <a:close/>
                  <a:moveTo>
                    <a:pt x="7056" y="1"/>
                  </a:moveTo>
                  <a:lnTo>
                    <a:pt x="0" y="7755"/>
                  </a:lnTo>
                  <a:lnTo>
                    <a:pt x="34477" y="42232"/>
                  </a:lnTo>
                  <a:lnTo>
                    <a:pt x="41603" y="35141"/>
                  </a:lnTo>
                  <a:lnTo>
                    <a:pt x="7056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538847" y="4500449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242003" y="4512445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315483" y="4512445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193812" y="483897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62" y="3284"/>
                  </a:moveTo>
                  <a:lnTo>
                    <a:pt x="17012" y="13309"/>
                  </a:lnTo>
                  <a:lnTo>
                    <a:pt x="12960" y="17640"/>
                  </a:lnTo>
                  <a:lnTo>
                    <a:pt x="3075" y="8035"/>
                  </a:lnTo>
                  <a:lnTo>
                    <a:pt x="7162" y="3284"/>
                  </a:lnTo>
                  <a:close/>
                  <a:moveTo>
                    <a:pt x="7022" y="0"/>
                  </a:moveTo>
                  <a:lnTo>
                    <a:pt x="1" y="8174"/>
                  </a:lnTo>
                  <a:lnTo>
                    <a:pt x="13065" y="20784"/>
                  </a:lnTo>
                  <a:lnTo>
                    <a:pt x="20086" y="13274"/>
                  </a:lnTo>
                  <a:lnTo>
                    <a:pt x="702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538847" y="4500449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04160" y="1214440"/>
              <a:ext cx="1147249" cy="974186"/>
            </a:xfrm>
            <a:custGeom>
              <a:rect b="b" l="l" r="r" t="t"/>
              <a:pathLst>
                <a:path extrusionOk="0" h="31264" w="36818">
                  <a:moveTo>
                    <a:pt x="7092" y="3110"/>
                  </a:moveTo>
                  <a:lnTo>
                    <a:pt x="24138" y="20156"/>
                  </a:lnTo>
                  <a:lnTo>
                    <a:pt x="29692" y="14602"/>
                  </a:lnTo>
                  <a:lnTo>
                    <a:pt x="33674" y="18584"/>
                  </a:lnTo>
                  <a:lnTo>
                    <a:pt x="24138" y="28120"/>
                  </a:lnTo>
                  <a:lnTo>
                    <a:pt x="3110" y="7127"/>
                  </a:lnTo>
                  <a:lnTo>
                    <a:pt x="7092" y="3110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24138" y="31264"/>
                  </a:lnTo>
                  <a:lnTo>
                    <a:pt x="36818" y="18584"/>
                  </a:lnTo>
                  <a:lnTo>
                    <a:pt x="29692" y="11458"/>
                  </a:lnTo>
                  <a:lnTo>
                    <a:pt x="24138" y="17012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7934254" y="1917596"/>
              <a:ext cx="1308315" cy="963280"/>
            </a:xfrm>
            <a:custGeom>
              <a:rect b="b" l="l" r="r" t="t"/>
              <a:pathLst>
                <a:path extrusionOk="0" h="30914" w="41987">
                  <a:moveTo>
                    <a:pt x="23788" y="3144"/>
                  </a:moveTo>
                  <a:lnTo>
                    <a:pt x="38878" y="18234"/>
                  </a:lnTo>
                  <a:lnTo>
                    <a:pt x="34896" y="22216"/>
                  </a:lnTo>
                  <a:lnTo>
                    <a:pt x="23788" y="11108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23788" y="14252"/>
                  </a:lnTo>
                  <a:lnTo>
                    <a:pt x="34896" y="25360"/>
                  </a:lnTo>
                  <a:lnTo>
                    <a:pt x="41987" y="18234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453442" y="2263722"/>
              <a:ext cx="1481378" cy="1135252"/>
            </a:xfrm>
            <a:custGeom>
              <a:rect b="b" l="l" r="r" t="t"/>
              <a:pathLst>
                <a:path extrusionOk="0" h="36433" w="47541">
                  <a:moveTo>
                    <a:pt x="40450" y="3109"/>
                  </a:moveTo>
                  <a:lnTo>
                    <a:pt x="44432" y="7091"/>
                  </a:lnTo>
                  <a:lnTo>
                    <a:pt x="18234" y="33289"/>
                  </a:lnTo>
                  <a:lnTo>
                    <a:pt x="3144" y="18234"/>
                  </a:lnTo>
                  <a:lnTo>
                    <a:pt x="7126" y="14252"/>
                  </a:lnTo>
                  <a:lnTo>
                    <a:pt x="18234" y="25325"/>
                  </a:lnTo>
                  <a:lnTo>
                    <a:pt x="40450" y="3109"/>
                  </a:lnTo>
                  <a:close/>
                  <a:moveTo>
                    <a:pt x="40415" y="0"/>
                  </a:moveTo>
                  <a:lnTo>
                    <a:pt x="18234" y="22216"/>
                  </a:lnTo>
                  <a:lnTo>
                    <a:pt x="7126" y="11108"/>
                  </a:lnTo>
                  <a:lnTo>
                    <a:pt x="0" y="18234"/>
                  </a:lnTo>
                  <a:lnTo>
                    <a:pt x="18234" y="36433"/>
                  </a:lnTo>
                  <a:lnTo>
                    <a:pt x="47541" y="7126"/>
                  </a:lnTo>
                  <a:lnTo>
                    <a:pt x="4041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107317" y="2955972"/>
              <a:ext cx="616064" cy="616064"/>
            </a:xfrm>
            <a:custGeom>
              <a:rect b="b" l="l" r="r" t="t"/>
              <a:pathLst>
                <a:path extrusionOk="0" h="19771" w="19771">
                  <a:moveTo>
                    <a:pt x="7126" y="3109"/>
                  </a:moveTo>
                  <a:lnTo>
                    <a:pt x="16662" y="12645"/>
                  </a:lnTo>
                  <a:lnTo>
                    <a:pt x="12680" y="16627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2680" y="19771"/>
                  </a:lnTo>
                  <a:lnTo>
                    <a:pt x="19771" y="12645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9491818" y="2609847"/>
              <a:ext cx="1481378" cy="1135252"/>
            </a:xfrm>
            <a:custGeom>
              <a:rect b="b" l="l" r="r" t="t"/>
              <a:pathLst>
                <a:path extrusionOk="0" h="36433" w="47541">
                  <a:moveTo>
                    <a:pt x="18199" y="3109"/>
                  </a:moveTo>
                  <a:lnTo>
                    <a:pt x="44397" y="29307"/>
                  </a:lnTo>
                  <a:lnTo>
                    <a:pt x="40415" y="33289"/>
                  </a:lnTo>
                  <a:lnTo>
                    <a:pt x="29307" y="22181"/>
                  </a:lnTo>
                  <a:lnTo>
                    <a:pt x="18199" y="33289"/>
                  </a:lnTo>
                  <a:lnTo>
                    <a:pt x="14217" y="29307"/>
                  </a:lnTo>
                  <a:lnTo>
                    <a:pt x="25325" y="18199"/>
                  </a:lnTo>
                  <a:lnTo>
                    <a:pt x="18199" y="11108"/>
                  </a:lnTo>
                  <a:lnTo>
                    <a:pt x="7091" y="22181"/>
                  </a:lnTo>
                  <a:lnTo>
                    <a:pt x="3109" y="18199"/>
                  </a:lnTo>
                  <a:lnTo>
                    <a:pt x="18199" y="3109"/>
                  </a:lnTo>
                  <a:close/>
                  <a:moveTo>
                    <a:pt x="18199" y="0"/>
                  </a:moveTo>
                  <a:lnTo>
                    <a:pt x="0" y="18199"/>
                  </a:lnTo>
                  <a:lnTo>
                    <a:pt x="7126" y="25325"/>
                  </a:lnTo>
                  <a:lnTo>
                    <a:pt x="18199" y="14217"/>
                  </a:lnTo>
                  <a:lnTo>
                    <a:pt x="22181" y="18199"/>
                  </a:lnTo>
                  <a:lnTo>
                    <a:pt x="11108" y="29307"/>
                  </a:lnTo>
                  <a:lnTo>
                    <a:pt x="18199" y="36433"/>
                  </a:lnTo>
                  <a:lnTo>
                    <a:pt x="29307" y="25325"/>
                  </a:lnTo>
                  <a:lnTo>
                    <a:pt x="40415" y="36433"/>
                  </a:lnTo>
                  <a:lnTo>
                    <a:pt x="47541" y="29307"/>
                  </a:lnTo>
                  <a:lnTo>
                    <a:pt x="1819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9145692" y="3301007"/>
              <a:ext cx="1481378" cy="1136343"/>
            </a:xfrm>
            <a:custGeom>
              <a:rect b="b" l="l" r="r" t="t"/>
              <a:pathLst>
                <a:path extrusionOk="0" h="36468" w="47541">
                  <a:moveTo>
                    <a:pt x="7091" y="3179"/>
                  </a:moveTo>
                  <a:lnTo>
                    <a:pt x="29307" y="25360"/>
                  </a:lnTo>
                  <a:lnTo>
                    <a:pt x="40415" y="14287"/>
                  </a:lnTo>
                  <a:lnTo>
                    <a:pt x="44397" y="18269"/>
                  </a:lnTo>
                  <a:lnTo>
                    <a:pt x="29307" y="33324"/>
                  </a:lnTo>
                  <a:lnTo>
                    <a:pt x="3109" y="7126"/>
                  </a:lnTo>
                  <a:lnTo>
                    <a:pt x="7091" y="3179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29307" y="36468"/>
                  </a:lnTo>
                  <a:lnTo>
                    <a:pt x="47541" y="18234"/>
                  </a:lnTo>
                  <a:lnTo>
                    <a:pt x="40415" y="11108"/>
                  </a:lnTo>
                  <a:lnTo>
                    <a:pt x="29307" y="2221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416126" y="3301007"/>
              <a:ext cx="789158" cy="790218"/>
            </a:xfrm>
            <a:custGeom>
              <a:rect b="b" l="l" r="r" t="t"/>
              <a:pathLst>
                <a:path extrusionOk="0" h="25360" w="25326">
                  <a:moveTo>
                    <a:pt x="18200" y="3144"/>
                  </a:moveTo>
                  <a:lnTo>
                    <a:pt x="22182" y="7126"/>
                  </a:lnTo>
                  <a:lnTo>
                    <a:pt x="7092" y="22216"/>
                  </a:lnTo>
                  <a:lnTo>
                    <a:pt x="3110" y="18234"/>
                  </a:lnTo>
                  <a:lnTo>
                    <a:pt x="18200" y="3144"/>
                  </a:lnTo>
                  <a:close/>
                  <a:moveTo>
                    <a:pt x="18200" y="0"/>
                  </a:moveTo>
                  <a:lnTo>
                    <a:pt x="1" y="18234"/>
                  </a:lnTo>
                  <a:lnTo>
                    <a:pt x="7092" y="25360"/>
                  </a:lnTo>
                  <a:lnTo>
                    <a:pt x="25326" y="7126"/>
                  </a:lnTo>
                  <a:lnTo>
                    <a:pt x="1820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626505" y="347406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107317" y="3647132"/>
              <a:ext cx="1308315" cy="963280"/>
            </a:xfrm>
            <a:custGeom>
              <a:rect b="b" l="l" r="r" t="t"/>
              <a:pathLst>
                <a:path extrusionOk="0" h="30914" w="41987">
                  <a:moveTo>
                    <a:pt x="7126" y="3144"/>
                  </a:moveTo>
                  <a:lnTo>
                    <a:pt x="23753" y="19806"/>
                  </a:lnTo>
                  <a:lnTo>
                    <a:pt x="34861" y="8698"/>
                  </a:lnTo>
                  <a:lnTo>
                    <a:pt x="38843" y="12680"/>
                  </a:lnTo>
                  <a:lnTo>
                    <a:pt x="23753" y="27770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914"/>
                  </a:lnTo>
                  <a:lnTo>
                    <a:pt x="41987" y="12680"/>
                  </a:lnTo>
                  <a:lnTo>
                    <a:pt x="34861" y="5554"/>
                  </a:lnTo>
                  <a:lnTo>
                    <a:pt x="23788" y="16662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960633" y="4166320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588129" y="3993257"/>
              <a:ext cx="789127" cy="617155"/>
            </a:xfrm>
            <a:custGeom>
              <a:rect b="b" l="l" r="r" t="t"/>
              <a:pathLst>
                <a:path extrusionOk="0" h="19806" w="25325">
                  <a:moveTo>
                    <a:pt x="12680" y="3144"/>
                  </a:moveTo>
                  <a:lnTo>
                    <a:pt x="22216" y="12680"/>
                  </a:lnTo>
                  <a:lnTo>
                    <a:pt x="18234" y="16662"/>
                  </a:lnTo>
                  <a:lnTo>
                    <a:pt x="12680" y="11108"/>
                  </a:lnTo>
                  <a:lnTo>
                    <a:pt x="7126" y="16662"/>
                  </a:lnTo>
                  <a:lnTo>
                    <a:pt x="3144" y="12680"/>
                  </a:lnTo>
                  <a:lnTo>
                    <a:pt x="12680" y="3144"/>
                  </a:lnTo>
                  <a:close/>
                  <a:moveTo>
                    <a:pt x="12680" y="0"/>
                  </a:moveTo>
                  <a:lnTo>
                    <a:pt x="0" y="12680"/>
                  </a:lnTo>
                  <a:lnTo>
                    <a:pt x="7126" y="19806"/>
                  </a:lnTo>
                  <a:lnTo>
                    <a:pt x="12680" y="14252"/>
                  </a:lnTo>
                  <a:lnTo>
                    <a:pt x="18234" y="19806"/>
                  </a:lnTo>
                  <a:lnTo>
                    <a:pt x="25325" y="12680"/>
                  </a:lnTo>
                  <a:lnTo>
                    <a:pt x="1268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031624" y="2447659"/>
              <a:ext cx="951346" cy="951315"/>
            </a:xfrm>
            <a:custGeom>
              <a:rect b="b" l="l" r="r" t="t"/>
              <a:pathLst>
                <a:path extrusionOk="0" h="30530" w="30531">
                  <a:moveTo>
                    <a:pt x="23405" y="3144"/>
                  </a:moveTo>
                  <a:lnTo>
                    <a:pt x="27387" y="7126"/>
                  </a:lnTo>
                  <a:lnTo>
                    <a:pt x="7127" y="27386"/>
                  </a:lnTo>
                  <a:lnTo>
                    <a:pt x="3145" y="23404"/>
                  </a:lnTo>
                  <a:lnTo>
                    <a:pt x="23405" y="3144"/>
                  </a:lnTo>
                  <a:close/>
                  <a:moveTo>
                    <a:pt x="23405" y="0"/>
                  </a:moveTo>
                  <a:lnTo>
                    <a:pt x="1" y="23404"/>
                  </a:lnTo>
                  <a:lnTo>
                    <a:pt x="7127" y="30530"/>
                  </a:lnTo>
                  <a:lnTo>
                    <a:pt x="30531" y="7126"/>
                  </a:lnTo>
                  <a:lnTo>
                    <a:pt x="2340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512468" y="1225346"/>
              <a:ext cx="962190" cy="963280"/>
            </a:xfrm>
            <a:custGeom>
              <a:rect b="b" l="l" r="r" t="t"/>
              <a:pathLst>
                <a:path extrusionOk="0" h="30914" w="30879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879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858562" y="1757590"/>
              <a:ext cx="791339" cy="950224"/>
            </a:xfrm>
            <a:custGeom>
              <a:rect b="b" l="l" r="r" t="t"/>
              <a:pathLst>
                <a:path extrusionOk="0" h="30495" w="25396">
                  <a:moveTo>
                    <a:pt x="18235" y="3074"/>
                  </a:moveTo>
                  <a:lnTo>
                    <a:pt x="22147" y="6707"/>
                  </a:lnTo>
                  <a:lnTo>
                    <a:pt x="16663" y="12051"/>
                  </a:lnTo>
                  <a:lnTo>
                    <a:pt x="22217" y="17780"/>
                  </a:lnTo>
                  <a:lnTo>
                    <a:pt x="12681" y="27351"/>
                  </a:lnTo>
                  <a:lnTo>
                    <a:pt x="3145" y="17815"/>
                  </a:lnTo>
                  <a:lnTo>
                    <a:pt x="18235" y="3074"/>
                  </a:lnTo>
                  <a:close/>
                  <a:moveTo>
                    <a:pt x="18200" y="0"/>
                  </a:moveTo>
                  <a:lnTo>
                    <a:pt x="1" y="17815"/>
                  </a:lnTo>
                  <a:lnTo>
                    <a:pt x="12681" y="30495"/>
                  </a:lnTo>
                  <a:lnTo>
                    <a:pt x="25361" y="17850"/>
                  </a:lnTo>
                  <a:lnTo>
                    <a:pt x="19807" y="12121"/>
                  </a:lnTo>
                  <a:lnTo>
                    <a:pt x="25396" y="6707"/>
                  </a:lnTo>
                  <a:lnTo>
                    <a:pt x="1820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858562" y="371998"/>
              <a:ext cx="1308346" cy="963311"/>
            </a:xfrm>
            <a:custGeom>
              <a:rect b="b" l="l" r="r" t="t"/>
              <a:pathLst>
                <a:path extrusionOk="0" h="30915" w="41988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685530" y="3301007"/>
              <a:ext cx="1482468" cy="1309406"/>
            </a:xfrm>
            <a:custGeom>
              <a:rect b="b" l="l" r="r" t="t"/>
              <a:pathLst>
                <a:path extrusionOk="0" h="42022" w="47576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09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53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549753" y="879220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823" y="3144"/>
                  </a:moveTo>
                  <a:lnTo>
                    <a:pt x="27805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823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723875" y="1571471"/>
              <a:ext cx="789158" cy="790218"/>
            </a:xfrm>
            <a:custGeom>
              <a:rect b="b" l="l" r="r" t="t"/>
              <a:pathLst>
                <a:path extrusionOk="0" h="25360" w="25326">
                  <a:moveTo>
                    <a:pt x="18235" y="3144"/>
                  </a:moveTo>
                  <a:lnTo>
                    <a:pt x="22217" y="7126"/>
                  </a:lnTo>
                  <a:lnTo>
                    <a:pt x="7092" y="22216"/>
                  </a:lnTo>
                  <a:lnTo>
                    <a:pt x="3110" y="18234"/>
                  </a:lnTo>
                  <a:lnTo>
                    <a:pt x="18235" y="3144"/>
                  </a:lnTo>
                  <a:close/>
                  <a:moveTo>
                    <a:pt x="18200" y="0"/>
                  </a:moveTo>
                  <a:lnTo>
                    <a:pt x="1" y="18234"/>
                  </a:lnTo>
                  <a:lnTo>
                    <a:pt x="7092" y="25360"/>
                  </a:lnTo>
                  <a:lnTo>
                    <a:pt x="25326" y="7126"/>
                  </a:lnTo>
                  <a:lnTo>
                    <a:pt x="18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7068941" y="1917596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18234" y="3144"/>
                  </a:moveTo>
                  <a:lnTo>
                    <a:pt x="27770" y="12680"/>
                  </a:lnTo>
                  <a:lnTo>
                    <a:pt x="23788" y="16662"/>
                  </a:lnTo>
                  <a:lnTo>
                    <a:pt x="18234" y="11108"/>
                  </a:lnTo>
                  <a:lnTo>
                    <a:pt x="7126" y="22216"/>
                  </a:lnTo>
                  <a:lnTo>
                    <a:pt x="3144" y="18234"/>
                  </a:lnTo>
                  <a:lnTo>
                    <a:pt x="18234" y="3144"/>
                  </a:lnTo>
                  <a:close/>
                  <a:moveTo>
                    <a:pt x="18234" y="0"/>
                  </a:moveTo>
                  <a:lnTo>
                    <a:pt x="0" y="18234"/>
                  </a:lnTo>
                  <a:lnTo>
                    <a:pt x="7126" y="25360"/>
                  </a:lnTo>
                  <a:lnTo>
                    <a:pt x="18234" y="14252"/>
                  </a:lnTo>
                  <a:lnTo>
                    <a:pt x="23788" y="19806"/>
                  </a:lnTo>
                  <a:lnTo>
                    <a:pt x="30914" y="12645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722816" y="2782910"/>
              <a:ext cx="778252" cy="951315"/>
            </a:xfrm>
            <a:custGeom>
              <a:rect b="b" l="l" r="r" t="t"/>
              <a:pathLst>
                <a:path extrusionOk="0" h="30530" w="24976">
                  <a:moveTo>
                    <a:pt x="12680" y="3109"/>
                  </a:moveTo>
                  <a:lnTo>
                    <a:pt x="16662" y="7091"/>
                  </a:lnTo>
                  <a:lnTo>
                    <a:pt x="11108" y="12645"/>
                  </a:lnTo>
                  <a:lnTo>
                    <a:pt x="21867" y="23404"/>
                  </a:lnTo>
                  <a:lnTo>
                    <a:pt x="17885" y="27386"/>
                  </a:lnTo>
                  <a:lnTo>
                    <a:pt x="3144" y="12645"/>
                  </a:lnTo>
                  <a:lnTo>
                    <a:pt x="12680" y="3109"/>
                  </a:lnTo>
                  <a:close/>
                  <a:moveTo>
                    <a:pt x="12680" y="0"/>
                  </a:moveTo>
                  <a:lnTo>
                    <a:pt x="0" y="12645"/>
                  </a:lnTo>
                  <a:lnTo>
                    <a:pt x="17885" y="30530"/>
                  </a:lnTo>
                  <a:lnTo>
                    <a:pt x="24976" y="23404"/>
                  </a:lnTo>
                  <a:lnTo>
                    <a:pt x="14252" y="12680"/>
                  </a:lnTo>
                  <a:lnTo>
                    <a:pt x="19806" y="7126"/>
                  </a:lnTo>
                  <a:lnTo>
                    <a:pt x="1268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416126" y="2609847"/>
              <a:ext cx="616096" cy="789127"/>
            </a:xfrm>
            <a:custGeom>
              <a:rect b="b" l="l" r="r" t="t"/>
              <a:pathLst>
                <a:path extrusionOk="0" h="25325" w="19772">
                  <a:moveTo>
                    <a:pt x="7092" y="3144"/>
                  </a:moveTo>
                  <a:lnTo>
                    <a:pt x="16628" y="12680"/>
                  </a:lnTo>
                  <a:lnTo>
                    <a:pt x="7092" y="22181"/>
                  </a:lnTo>
                  <a:lnTo>
                    <a:pt x="3110" y="18199"/>
                  </a:lnTo>
                  <a:lnTo>
                    <a:pt x="8664" y="12680"/>
                  </a:lnTo>
                  <a:lnTo>
                    <a:pt x="3110" y="7126"/>
                  </a:lnTo>
                  <a:lnTo>
                    <a:pt x="7092" y="3144"/>
                  </a:lnTo>
                  <a:close/>
                  <a:moveTo>
                    <a:pt x="7092" y="0"/>
                  </a:moveTo>
                  <a:lnTo>
                    <a:pt x="1" y="7126"/>
                  </a:lnTo>
                  <a:lnTo>
                    <a:pt x="5520" y="12680"/>
                  </a:lnTo>
                  <a:lnTo>
                    <a:pt x="1" y="18199"/>
                  </a:lnTo>
                  <a:lnTo>
                    <a:pt x="7092" y="25325"/>
                  </a:lnTo>
                  <a:lnTo>
                    <a:pt x="19772" y="12645"/>
                  </a:lnTo>
                  <a:lnTo>
                    <a:pt x="709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907844" y="3993257"/>
              <a:ext cx="605190" cy="605190"/>
            </a:xfrm>
            <a:custGeom>
              <a:rect b="b" l="l" r="r" t="t"/>
              <a:pathLst>
                <a:path extrusionOk="0" h="19422" w="19422">
                  <a:moveTo>
                    <a:pt x="12331" y="3144"/>
                  </a:moveTo>
                  <a:lnTo>
                    <a:pt x="16313" y="7126"/>
                  </a:lnTo>
                  <a:lnTo>
                    <a:pt x="7126" y="16278"/>
                  </a:lnTo>
                  <a:lnTo>
                    <a:pt x="3144" y="12296"/>
                  </a:lnTo>
                  <a:lnTo>
                    <a:pt x="12331" y="3144"/>
                  </a:lnTo>
                  <a:close/>
                  <a:moveTo>
                    <a:pt x="12296" y="0"/>
                  </a:moveTo>
                  <a:lnTo>
                    <a:pt x="0" y="12296"/>
                  </a:lnTo>
                  <a:lnTo>
                    <a:pt x="7126" y="19422"/>
                  </a:lnTo>
                  <a:lnTo>
                    <a:pt x="19422" y="7126"/>
                  </a:lnTo>
                  <a:lnTo>
                    <a:pt x="12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194903" y="-4602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292345" y="4504811"/>
              <a:ext cx="1296349" cy="1315949"/>
            </a:xfrm>
            <a:custGeom>
              <a:rect b="b" l="l" r="r" t="t"/>
              <a:pathLst>
                <a:path extrusionOk="0" h="42232" w="41603">
                  <a:moveTo>
                    <a:pt x="7126" y="3249"/>
                  </a:moveTo>
                  <a:lnTo>
                    <a:pt x="38494" y="35106"/>
                  </a:lnTo>
                  <a:lnTo>
                    <a:pt x="34477" y="39088"/>
                  </a:lnTo>
                  <a:lnTo>
                    <a:pt x="3074" y="7685"/>
                  </a:lnTo>
                  <a:lnTo>
                    <a:pt x="7126" y="3249"/>
                  </a:lnTo>
                  <a:close/>
                  <a:moveTo>
                    <a:pt x="7056" y="1"/>
                  </a:moveTo>
                  <a:lnTo>
                    <a:pt x="0" y="7755"/>
                  </a:lnTo>
                  <a:lnTo>
                    <a:pt x="34477" y="42232"/>
                  </a:lnTo>
                  <a:lnTo>
                    <a:pt x="41603" y="35141"/>
                  </a:lnTo>
                  <a:lnTo>
                    <a:pt x="7056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7242003" y="4512445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9315483" y="4512445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960633" y="-677253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538847" y="4500449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7248528" y="-4352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9315483" y="-331127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858562" y="1757590"/>
              <a:ext cx="791339" cy="950224"/>
            </a:xfrm>
            <a:custGeom>
              <a:rect b="b" l="l" r="r" t="t"/>
              <a:pathLst>
                <a:path extrusionOk="0" h="30495" w="25396">
                  <a:moveTo>
                    <a:pt x="18235" y="3074"/>
                  </a:moveTo>
                  <a:lnTo>
                    <a:pt x="22147" y="6707"/>
                  </a:lnTo>
                  <a:lnTo>
                    <a:pt x="16663" y="12051"/>
                  </a:lnTo>
                  <a:lnTo>
                    <a:pt x="22217" y="17780"/>
                  </a:lnTo>
                  <a:lnTo>
                    <a:pt x="12681" y="27351"/>
                  </a:lnTo>
                  <a:lnTo>
                    <a:pt x="3145" y="17815"/>
                  </a:lnTo>
                  <a:lnTo>
                    <a:pt x="18235" y="3074"/>
                  </a:lnTo>
                  <a:close/>
                  <a:moveTo>
                    <a:pt x="18200" y="0"/>
                  </a:moveTo>
                  <a:lnTo>
                    <a:pt x="1" y="17815"/>
                  </a:lnTo>
                  <a:lnTo>
                    <a:pt x="12681" y="30495"/>
                  </a:lnTo>
                  <a:lnTo>
                    <a:pt x="25361" y="17850"/>
                  </a:lnTo>
                  <a:lnTo>
                    <a:pt x="19807" y="12121"/>
                  </a:lnTo>
                  <a:lnTo>
                    <a:pt x="25396" y="6707"/>
                  </a:lnTo>
                  <a:lnTo>
                    <a:pt x="1820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858562" y="371998"/>
              <a:ext cx="1308346" cy="963311"/>
            </a:xfrm>
            <a:custGeom>
              <a:rect b="b" l="l" r="r" t="t"/>
              <a:pathLst>
                <a:path extrusionOk="0" h="30915" w="41988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685530" y="3301007"/>
              <a:ext cx="1482468" cy="1309406"/>
            </a:xfrm>
            <a:custGeom>
              <a:rect b="b" l="l" r="r" t="t"/>
              <a:pathLst>
                <a:path extrusionOk="0" h="42022" w="47576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09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53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549753" y="879220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823" y="3144"/>
                  </a:moveTo>
                  <a:lnTo>
                    <a:pt x="27805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823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194903" y="-4602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538847" y="4500449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708369" y="4511332"/>
              <a:ext cx="605190" cy="605190"/>
            </a:xfrm>
            <a:custGeom>
              <a:rect b="b" l="l" r="r" t="t"/>
              <a:pathLst>
                <a:path extrusionOk="0" h="19422" w="19422">
                  <a:moveTo>
                    <a:pt x="12331" y="3144"/>
                  </a:moveTo>
                  <a:lnTo>
                    <a:pt x="16313" y="7126"/>
                  </a:lnTo>
                  <a:lnTo>
                    <a:pt x="7126" y="16278"/>
                  </a:lnTo>
                  <a:lnTo>
                    <a:pt x="3144" y="12296"/>
                  </a:lnTo>
                  <a:lnTo>
                    <a:pt x="12331" y="3144"/>
                  </a:lnTo>
                  <a:close/>
                  <a:moveTo>
                    <a:pt x="12296" y="0"/>
                  </a:moveTo>
                  <a:lnTo>
                    <a:pt x="0" y="12296"/>
                  </a:lnTo>
                  <a:lnTo>
                    <a:pt x="7126" y="19422"/>
                  </a:lnTo>
                  <a:lnTo>
                    <a:pt x="19422" y="7126"/>
                  </a:lnTo>
                  <a:lnTo>
                    <a:pt x="12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343755" y="433936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500476" y="2442772"/>
              <a:ext cx="616096" cy="789127"/>
            </a:xfrm>
            <a:custGeom>
              <a:rect b="b" l="l" r="r" t="t"/>
              <a:pathLst>
                <a:path extrusionOk="0" h="25325" w="19772">
                  <a:moveTo>
                    <a:pt x="7092" y="3144"/>
                  </a:moveTo>
                  <a:lnTo>
                    <a:pt x="16628" y="12680"/>
                  </a:lnTo>
                  <a:lnTo>
                    <a:pt x="7092" y="22181"/>
                  </a:lnTo>
                  <a:lnTo>
                    <a:pt x="3110" y="18199"/>
                  </a:lnTo>
                  <a:lnTo>
                    <a:pt x="8664" y="12680"/>
                  </a:lnTo>
                  <a:lnTo>
                    <a:pt x="3110" y="7126"/>
                  </a:lnTo>
                  <a:lnTo>
                    <a:pt x="7092" y="3144"/>
                  </a:lnTo>
                  <a:close/>
                  <a:moveTo>
                    <a:pt x="7092" y="0"/>
                  </a:moveTo>
                  <a:lnTo>
                    <a:pt x="1" y="7126"/>
                  </a:lnTo>
                  <a:lnTo>
                    <a:pt x="5520" y="12680"/>
                  </a:lnTo>
                  <a:lnTo>
                    <a:pt x="1" y="18199"/>
                  </a:lnTo>
                  <a:lnTo>
                    <a:pt x="7092" y="25325"/>
                  </a:lnTo>
                  <a:lnTo>
                    <a:pt x="19772" y="12645"/>
                  </a:lnTo>
                  <a:lnTo>
                    <a:pt x="709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771517" y="3231894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685528" y="-677241"/>
              <a:ext cx="951315" cy="951315"/>
            </a:xfrm>
            <a:custGeom>
              <a:rect b="b" l="l" r="r" t="t"/>
              <a:pathLst>
                <a:path extrusionOk="0" h="30530" w="3053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3"/>
          <p:cNvSpPr/>
          <p:nvPr/>
        </p:nvSpPr>
        <p:spPr>
          <a:xfrm>
            <a:off x="1468050" y="-319950"/>
            <a:ext cx="6207900" cy="5839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"/>
          <p:cNvSpPr txBox="1"/>
          <p:nvPr>
            <p:ph type="title"/>
          </p:nvPr>
        </p:nvSpPr>
        <p:spPr>
          <a:xfrm>
            <a:off x="1453500" y="2147825"/>
            <a:ext cx="623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3"/>
          <p:cNvSpPr txBox="1"/>
          <p:nvPr>
            <p:ph idx="1" type="subTitle"/>
          </p:nvPr>
        </p:nvSpPr>
        <p:spPr>
          <a:xfrm>
            <a:off x="3095400" y="3066200"/>
            <a:ext cx="2953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1" name="Google Shape;221;p3"/>
          <p:cNvSpPr txBox="1"/>
          <p:nvPr>
            <p:ph hasCustomPrompt="1" idx="2" type="title"/>
          </p:nvPr>
        </p:nvSpPr>
        <p:spPr>
          <a:xfrm>
            <a:off x="3477000" y="1371725"/>
            <a:ext cx="21900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APTION_ONLY_2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1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01" name="Google Shape;601;p21"/>
          <p:cNvGrpSpPr/>
          <p:nvPr/>
        </p:nvGrpSpPr>
        <p:grpSpPr>
          <a:xfrm>
            <a:off x="-1710528" y="3169751"/>
            <a:ext cx="4088223" cy="2704813"/>
            <a:chOff x="-2026253" y="4064426"/>
            <a:chExt cx="4088223" cy="2704813"/>
          </a:xfrm>
        </p:grpSpPr>
        <p:sp>
          <p:nvSpPr>
            <p:cNvPr id="602" name="Google Shape;602;p21"/>
            <p:cNvSpPr/>
            <p:nvPr/>
          </p:nvSpPr>
          <p:spPr>
            <a:xfrm>
              <a:off x="-111658" y="563289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-630846" y="494173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80592" y="632514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-457783" y="459561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-271665" y="4068788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-1323097" y="4076423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-1496159" y="459561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-2026253" y="4064426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1"/>
          <p:cNvGrpSpPr/>
          <p:nvPr/>
        </p:nvGrpSpPr>
        <p:grpSpPr>
          <a:xfrm>
            <a:off x="6538847" y="-343124"/>
            <a:ext cx="4088223" cy="2704813"/>
            <a:chOff x="6538847" y="-343124"/>
            <a:chExt cx="4088223" cy="2704813"/>
          </a:xfrm>
        </p:grpSpPr>
        <p:sp>
          <p:nvSpPr>
            <p:cNvPr id="611" name="Google Shape;611;p21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21"/>
          <p:cNvSpPr txBox="1"/>
          <p:nvPr>
            <p:ph idx="2" type="title"/>
          </p:nvPr>
        </p:nvSpPr>
        <p:spPr>
          <a:xfrm>
            <a:off x="2345250" y="2126475"/>
            <a:ext cx="44535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20" name="Google Shape;620;p21"/>
          <p:cNvSpPr txBox="1"/>
          <p:nvPr>
            <p:ph idx="1" type="subTitle"/>
          </p:nvPr>
        </p:nvSpPr>
        <p:spPr>
          <a:xfrm>
            <a:off x="2527950" y="3399575"/>
            <a:ext cx="40881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ONLY_1_2">
    <p:bg>
      <p:bgPr>
        <a:solidFill>
          <a:schemeClr val="accent1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22"/>
          <p:cNvGrpSpPr/>
          <p:nvPr/>
        </p:nvGrpSpPr>
        <p:grpSpPr>
          <a:xfrm rot="-2700000">
            <a:off x="7197563" y="-1100897"/>
            <a:ext cx="4088184" cy="2704787"/>
            <a:chOff x="6538847" y="-343124"/>
            <a:chExt cx="4088223" cy="2704813"/>
          </a:xfrm>
        </p:grpSpPr>
        <p:sp>
          <p:nvSpPr>
            <p:cNvPr id="623" name="Google Shape;623;p22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2"/>
          <p:cNvGrpSpPr/>
          <p:nvPr/>
        </p:nvGrpSpPr>
        <p:grpSpPr>
          <a:xfrm rot="-2700000">
            <a:off x="-1396573" y="-1100897"/>
            <a:ext cx="4088184" cy="2704787"/>
            <a:chOff x="6538847" y="-343124"/>
            <a:chExt cx="4088223" cy="2704813"/>
          </a:xfrm>
        </p:grpSpPr>
        <p:sp>
          <p:nvSpPr>
            <p:cNvPr id="632" name="Google Shape;632;p22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22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41" name="Google Shape;641;p22"/>
          <p:cNvSpPr txBox="1"/>
          <p:nvPr>
            <p:ph idx="2" type="title"/>
          </p:nvPr>
        </p:nvSpPr>
        <p:spPr>
          <a:xfrm>
            <a:off x="947275" y="1968474"/>
            <a:ext cx="21789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2" name="Google Shape;642;p22"/>
          <p:cNvSpPr txBox="1"/>
          <p:nvPr>
            <p:ph idx="1" type="subTitle"/>
          </p:nvPr>
        </p:nvSpPr>
        <p:spPr>
          <a:xfrm>
            <a:off x="947275" y="2350475"/>
            <a:ext cx="21789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3" name="Google Shape;643;p22"/>
          <p:cNvSpPr txBox="1"/>
          <p:nvPr>
            <p:ph idx="3" type="title"/>
          </p:nvPr>
        </p:nvSpPr>
        <p:spPr>
          <a:xfrm>
            <a:off x="3482547" y="1968474"/>
            <a:ext cx="21789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4" name="Google Shape;644;p22"/>
          <p:cNvSpPr txBox="1"/>
          <p:nvPr>
            <p:ph idx="4" type="subTitle"/>
          </p:nvPr>
        </p:nvSpPr>
        <p:spPr>
          <a:xfrm>
            <a:off x="3482549" y="2350475"/>
            <a:ext cx="21789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5" name="Google Shape;645;p22"/>
          <p:cNvSpPr txBox="1"/>
          <p:nvPr>
            <p:ph idx="5" type="title"/>
          </p:nvPr>
        </p:nvSpPr>
        <p:spPr>
          <a:xfrm>
            <a:off x="6017820" y="1968474"/>
            <a:ext cx="21789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6" name="Google Shape;646;p22"/>
          <p:cNvSpPr txBox="1"/>
          <p:nvPr>
            <p:ph idx="6" type="subTitle"/>
          </p:nvPr>
        </p:nvSpPr>
        <p:spPr>
          <a:xfrm>
            <a:off x="6017823" y="2350475"/>
            <a:ext cx="21789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7" name="Google Shape;647;p22"/>
          <p:cNvSpPr txBox="1"/>
          <p:nvPr>
            <p:ph idx="7" type="title"/>
          </p:nvPr>
        </p:nvSpPr>
        <p:spPr>
          <a:xfrm>
            <a:off x="947275" y="3473949"/>
            <a:ext cx="21789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8" name="Google Shape;648;p22"/>
          <p:cNvSpPr txBox="1"/>
          <p:nvPr>
            <p:ph idx="8" type="subTitle"/>
          </p:nvPr>
        </p:nvSpPr>
        <p:spPr>
          <a:xfrm>
            <a:off x="947275" y="3855950"/>
            <a:ext cx="21789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9" name="Google Shape;649;p22"/>
          <p:cNvSpPr txBox="1"/>
          <p:nvPr>
            <p:ph idx="9" type="title"/>
          </p:nvPr>
        </p:nvSpPr>
        <p:spPr>
          <a:xfrm>
            <a:off x="3482547" y="3473949"/>
            <a:ext cx="21789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0" name="Google Shape;650;p22"/>
          <p:cNvSpPr txBox="1"/>
          <p:nvPr>
            <p:ph idx="13" type="subTitle"/>
          </p:nvPr>
        </p:nvSpPr>
        <p:spPr>
          <a:xfrm>
            <a:off x="3482549" y="3855950"/>
            <a:ext cx="21789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1" name="Google Shape;651;p22"/>
          <p:cNvSpPr txBox="1"/>
          <p:nvPr>
            <p:ph idx="14" type="title"/>
          </p:nvPr>
        </p:nvSpPr>
        <p:spPr>
          <a:xfrm>
            <a:off x="6017820" y="3473949"/>
            <a:ext cx="21789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2" name="Google Shape;652;p22"/>
          <p:cNvSpPr txBox="1"/>
          <p:nvPr>
            <p:ph idx="15" type="subTitle"/>
          </p:nvPr>
        </p:nvSpPr>
        <p:spPr>
          <a:xfrm>
            <a:off x="6017823" y="3855950"/>
            <a:ext cx="21789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ONE_COLUMN_TEXT_1_1_1_1_1">
    <p:bg>
      <p:bgPr>
        <a:solidFill>
          <a:schemeClr val="dk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23"/>
          <p:cNvGrpSpPr/>
          <p:nvPr/>
        </p:nvGrpSpPr>
        <p:grpSpPr>
          <a:xfrm>
            <a:off x="-845314" y="4304497"/>
            <a:ext cx="10178327" cy="2024574"/>
            <a:chOff x="-845314" y="4304497"/>
            <a:chExt cx="10178327" cy="2024574"/>
          </a:xfrm>
        </p:grpSpPr>
        <p:sp>
          <p:nvSpPr>
            <p:cNvPr id="655" name="Google Shape;655;p23"/>
            <p:cNvSpPr/>
            <p:nvPr/>
          </p:nvSpPr>
          <p:spPr>
            <a:xfrm>
              <a:off x="5429849" y="5181823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3181094" y="5365760"/>
              <a:ext cx="1308346" cy="963311"/>
            </a:xfrm>
            <a:custGeom>
              <a:rect b="b" l="l" r="r" t="t"/>
              <a:pathLst>
                <a:path extrusionOk="0" h="30915" w="41988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3517435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7500057" y="4490632"/>
              <a:ext cx="967643" cy="961130"/>
            </a:xfrm>
            <a:custGeom>
              <a:rect b="b" l="l" r="r" t="t"/>
              <a:pathLst>
                <a:path extrusionOk="0" h="30845" w="31054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6283166" y="4316510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5615968" y="4655001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3861379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8361008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704952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4564536" y="4662635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6638016" y="4662635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4391473" y="5181823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3517435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3861379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 rot="-5400000">
              <a:off x="2265996" y="5357612"/>
              <a:ext cx="967643" cy="962190"/>
            </a:xfrm>
            <a:custGeom>
              <a:rect b="b" l="l" r="r" t="t"/>
              <a:pathLst>
                <a:path extrusionOk="0" h="30879" w="31054">
                  <a:moveTo>
                    <a:pt x="7650" y="3109"/>
                  </a:moveTo>
                  <a:lnTo>
                    <a:pt x="18793" y="14252"/>
                  </a:lnTo>
                  <a:lnTo>
                    <a:pt x="23928" y="9082"/>
                  </a:lnTo>
                  <a:lnTo>
                    <a:pt x="27875" y="12890"/>
                  </a:lnTo>
                  <a:lnTo>
                    <a:pt x="12750" y="27770"/>
                  </a:lnTo>
                  <a:lnTo>
                    <a:pt x="3109" y="18234"/>
                  </a:lnTo>
                  <a:lnTo>
                    <a:pt x="8454" y="12680"/>
                  </a:lnTo>
                  <a:lnTo>
                    <a:pt x="3319" y="7161"/>
                  </a:lnTo>
                  <a:lnTo>
                    <a:pt x="7650" y="3109"/>
                  </a:lnTo>
                  <a:close/>
                  <a:moveTo>
                    <a:pt x="7685" y="0"/>
                  </a:moveTo>
                  <a:lnTo>
                    <a:pt x="175" y="7056"/>
                  </a:lnTo>
                  <a:lnTo>
                    <a:pt x="5415" y="12645"/>
                  </a:lnTo>
                  <a:lnTo>
                    <a:pt x="0" y="18234"/>
                  </a:lnTo>
                  <a:lnTo>
                    <a:pt x="12750" y="30879"/>
                  </a:lnTo>
                  <a:lnTo>
                    <a:pt x="31054" y="12855"/>
                  </a:lnTo>
                  <a:lnTo>
                    <a:pt x="23928" y="5938"/>
                  </a:lnTo>
                  <a:lnTo>
                    <a:pt x="18793" y="11108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 rot="-5400000">
              <a:off x="2779202" y="4824807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5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 rot="-5400000">
              <a:off x="376999" y="4673510"/>
              <a:ext cx="951315" cy="951315"/>
            </a:xfrm>
            <a:custGeom>
              <a:rect b="b" l="l" r="r" t="t"/>
              <a:pathLst>
                <a:path extrusionOk="0" h="30530" w="3053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 rot="-5400000">
              <a:off x="-233612" y="4927121"/>
              <a:ext cx="791308" cy="950224"/>
            </a:xfrm>
            <a:custGeom>
              <a:rect b="b" l="l" r="r" t="t"/>
              <a:pathLst>
                <a:path extrusionOk="0" h="30495" w="25395">
                  <a:moveTo>
                    <a:pt x="18234" y="3074"/>
                  </a:moveTo>
                  <a:lnTo>
                    <a:pt x="22146" y="6707"/>
                  </a:lnTo>
                  <a:lnTo>
                    <a:pt x="16662" y="12051"/>
                  </a:lnTo>
                  <a:lnTo>
                    <a:pt x="22216" y="17780"/>
                  </a:lnTo>
                  <a:lnTo>
                    <a:pt x="12680" y="27351"/>
                  </a:lnTo>
                  <a:lnTo>
                    <a:pt x="3144" y="17815"/>
                  </a:lnTo>
                  <a:lnTo>
                    <a:pt x="18234" y="3074"/>
                  </a:lnTo>
                  <a:close/>
                  <a:moveTo>
                    <a:pt x="18234" y="0"/>
                  </a:moveTo>
                  <a:lnTo>
                    <a:pt x="0" y="17815"/>
                  </a:lnTo>
                  <a:lnTo>
                    <a:pt x="12680" y="30495"/>
                  </a:lnTo>
                  <a:lnTo>
                    <a:pt x="25360" y="17850"/>
                  </a:lnTo>
                  <a:lnTo>
                    <a:pt x="19806" y="12121"/>
                  </a:lnTo>
                  <a:lnTo>
                    <a:pt x="25395" y="6707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 rot="-5400000">
              <a:off x="1143816" y="4575013"/>
              <a:ext cx="1482468" cy="1309406"/>
            </a:xfrm>
            <a:custGeom>
              <a:rect b="b" l="l" r="r" t="t"/>
              <a:pathLst>
                <a:path extrusionOk="0" h="42022" w="47576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44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88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 rot="-5400000">
              <a:off x="2430334" y="4489027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 rot="-5400000">
              <a:off x="-147615" y="4487381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 rot="-5400000">
              <a:off x="956037" y="4303952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 rot="-5400000">
              <a:off x="8367410" y="4316506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 rot="-5400000">
              <a:off x="3330097" y="449501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23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">
  <p:cSld name="TITLE_ONLY_2">
    <p:bg>
      <p:bgPr>
        <a:solidFill>
          <a:schemeClr val="dk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24"/>
          <p:cNvGrpSpPr/>
          <p:nvPr/>
        </p:nvGrpSpPr>
        <p:grpSpPr>
          <a:xfrm>
            <a:off x="-701749" y="1741225"/>
            <a:ext cx="1764401" cy="3717045"/>
            <a:chOff x="357664" y="-1717975"/>
            <a:chExt cx="1764401" cy="3717045"/>
          </a:xfrm>
        </p:grpSpPr>
        <p:sp>
          <p:nvSpPr>
            <p:cNvPr id="684" name="Google Shape;684;p24"/>
            <p:cNvSpPr/>
            <p:nvPr/>
          </p:nvSpPr>
          <p:spPr>
            <a:xfrm rot="5400000">
              <a:off x="873595" y="169371"/>
              <a:ext cx="967643" cy="961130"/>
            </a:xfrm>
            <a:custGeom>
              <a:rect b="b" l="l" r="r" t="t"/>
              <a:pathLst>
                <a:path extrusionOk="0" h="30845" w="31054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 rot="5400000">
              <a:off x="1210980" y="-1050777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 rot="5400000">
              <a:off x="368009" y="-1728320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 rot="5400000">
              <a:off x="702683" y="1016175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 rot="5400000">
              <a:off x="1049369" y="137046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 rot="5400000">
              <a:off x="615076" y="-780277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 rot="5400000">
              <a:off x="1677972" y="61077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24"/>
          <p:cNvGrpSpPr/>
          <p:nvPr/>
        </p:nvGrpSpPr>
        <p:grpSpPr>
          <a:xfrm rot="10800000">
            <a:off x="8157526" y="-467175"/>
            <a:ext cx="1764401" cy="3717045"/>
            <a:chOff x="357664" y="-1717975"/>
            <a:chExt cx="1764401" cy="3717045"/>
          </a:xfrm>
        </p:grpSpPr>
        <p:sp>
          <p:nvSpPr>
            <p:cNvPr id="692" name="Google Shape;692;p24"/>
            <p:cNvSpPr/>
            <p:nvPr/>
          </p:nvSpPr>
          <p:spPr>
            <a:xfrm rot="5400000">
              <a:off x="873595" y="169371"/>
              <a:ext cx="967643" cy="961130"/>
            </a:xfrm>
            <a:custGeom>
              <a:rect b="b" l="l" r="r" t="t"/>
              <a:pathLst>
                <a:path extrusionOk="0" h="30845" w="31054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 rot="5400000">
              <a:off x="1210980" y="-1050777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 rot="5400000">
              <a:off x="368009" y="-1728320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 rot="5400000">
              <a:off x="702683" y="1016175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 rot="5400000">
              <a:off x="1049369" y="137046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 rot="5400000">
              <a:off x="615076" y="-780277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 rot="5400000">
              <a:off x="1677972" y="61077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ONE_COLUMN_TEXT_1_1_1">
    <p:bg>
      <p:bgPr>
        <a:solidFill>
          <a:schemeClr val="accent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5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701" name="Google Shape;701;p25"/>
          <p:cNvGrpSpPr/>
          <p:nvPr/>
        </p:nvGrpSpPr>
        <p:grpSpPr>
          <a:xfrm rot="-2700000">
            <a:off x="7197563" y="-1100897"/>
            <a:ext cx="4088184" cy="2704787"/>
            <a:chOff x="6538847" y="-343124"/>
            <a:chExt cx="4088223" cy="2704813"/>
          </a:xfrm>
        </p:grpSpPr>
        <p:sp>
          <p:nvSpPr>
            <p:cNvPr id="702" name="Google Shape;702;p25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25"/>
          <p:cNvGrpSpPr/>
          <p:nvPr/>
        </p:nvGrpSpPr>
        <p:grpSpPr>
          <a:xfrm rot="-2700000">
            <a:off x="-1320373" y="-1100897"/>
            <a:ext cx="4088184" cy="2704787"/>
            <a:chOff x="6538847" y="-343124"/>
            <a:chExt cx="4088223" cy="2704813"/>
          </a:xfrm>
        </p:grpSpPr>
        <p:sp>
          <p:nvSpPr>
            <p:cNvPr id="711" name="Google Shape;711;p25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CAPTION_ONLY_1_2">
    <p:bg>
      <p:bgPr>
        <a:solidFill>
          <a:schemeClr val="accent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6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721" name="Google Shape;721;p26"/>
          <p:cNvGrpSpPr/>
          <p:nvPr/>
        </p:nvGrpSpPr>
        <p:grpSpPr>
          <a:xfrm>
            <a:off x="6538847" y="-343124"/>
            <a:ext cx="4088223" cy="2704813"/>
            <a:chOff x="6538847" y="-343124"/>
            <a:chExt cx="4088223" cy="2704813"/>
          </a:xfrm>
        </p:grpSpPr>
        <p:sp>
          <p:nvSpPr>
            <p:cNvPr id="722" name="Google Shape;722;p26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0" name="Google Shape;730;p26"/>
          <p:cNvSpPr txBox="1"/>
          <p:nvPr>
            <p:ph idx="2" type="title"/>
          </p:nvPr>
        </p:nvSpPr>
        <p:spPr>
          <a:xfrm>
            <a:off x="1696588" y="3025175"/>
            <a:ext cx="2391300" cy="6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1" name="Google Shape;731;p26"/>
          <p:cNvSpPr txBox="1"/>
          <p:nvPr>
            <p:ph idx="1" type="subTitle"/>
          </p:nvPr>
        </p:nvSpPr>
        <p:spPr>
          <a:xfrm>
            <a:off x="1696587" y="3680625"/>
            <a:ext cx="23913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2" name="Google Shape;732;p26"/>
          <p:cNvSpPr txBox="1"/>
          <p:nvPr>
            <p:ph idx="3" type="title"/>
          </p:nvPr>
        </p:nvSpPr>
        <p:spPr>
          <a:xfrm>
            <a:off x="5056113" y="3025175"/>
            <a:ext cx="2391300" cy="6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3" name="Google Shape;733;p26"/>
          <p:cNvSpPr txBox="1"/>
          <p:nvPr>
            <p:ph idx="4" type="subTitle"/>
          </p:nvPr>
        </p:nvSpPr>
        <p:spPr>
          <a:xfrm>
            <a:off x="5056112" y="3680625"/>
            <a:ext cx="23913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_1_1_1">
    <p:bg>
      <p:bgPr>
        <a:solidFill>
          <a:schemeClr val="dk1"/>
        </a:soli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7"/>
          <p:cNvSpPr txBox="1"/>
          <p:nvPr>
            <p:ph type="title"/>
          </p:nvPr>
        </p:nvSpPr>
        <p:spPr>
          <a:xfrm>
            <a:off x="992250" y="2428925"/>
            <a:ext cx="71595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36" name="Google Shape;736;p27"/>
          <p:cNvGrpSpPr/>
          <p:nvPr/>
        </p:nvGrpSpPr>
        <p:grpSpPr>
          <a:xfrm>
            <a:off x="-845314" y="4304497"/>
            <a:ext cx="10178327" cy="2024574"/>
            <a:chOff x="-845314" y="4304497"/>
            <a:chExt cx="10178327" cy="2024574"/>
          </a:xfrm>
        </p:grpSpPr>
        <p:sp>
          <p:nvSpPr>
            <p:cNvPr id="737" name="Google Shape;737;p27"/>
            <p:cNvSpPr/>
            <p:nvPr/>
          </p:nvSpPr>
          <p:spPr>
            <a:xfrm>
              <a:off x="5429849" y="5181823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3181094" y="5365760"/>
              <a:ext cx="1308346" cy="963311"/>
            </a:xfrm>
            <a:custGeom>
              <a:rect b="b" l="l" r="r" t="t"/>
              <a:pathLst>
                <a:path extrusionOk="0" h="30915" w="41988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517435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7500057" y="4490632"/>
              <a:ext cx="967643" cy="961130"/>
            </a:xfrm>
            <a:custGeom>
              <a:rect b="b" l="l" r="r" t="t"/>
              <a:pathLst>
                <a:path extrusionOk="0" h="30845" w="31054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6283166" y="4316510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5615968" y="4655001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3861379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8361008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8704952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4564536" y="4662635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6638016" y="4662635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4391473" y="5181823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3517435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3861379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 rot="-5400000">
              <a:off x="2265996" y="5357612"/>
              <a:ext cx="967643" cy="962190"/>
            </a:xfrm>
            <a:custGeom>
              <a:rect b="b" l="l" r="r" t="t"/>
              <a:pathLst>
                <a:path extrusionOk="0" h="30879" w="31054">
                  <a:moveTo>
                    <a:pt x="7650" y="3109"/>
                  </a:moveTo>
                  <a:lnTo>
                    <a:pt x="18793" y="14252"/>
                  </a:lnTo>
                  <a:lnTo>
                    <a:pt x="23928" y="9082"/>
                  </a:lnTo>
                  <a:lnTo>
                    <a:pt x="27875" y="12890"/>
                  </a:lnTo>
                  <a:lnTo>
                    <a:pt x="12750" y="27770"/>
                  </a:lnTo>
                  <a:lnTo>
                    <a:pt x="3109" y="18234"/>
                  </a:lnTo>
                  <a:lnTo>
                    <a:pt x="8454" y="12680"/>
                  </a:lnTo>
                  <a:lnTo>
                    <a:pt x="3319" y="7161"/>
                  </a:lnTo>
                  <a:lnTo>
                    <a:pt x="7650" y="3109"/>
                  </a:lnTo>
                  <a:close/>
                  <a:moveTo>
                    <a:pt x="7685" y="0"/>
                  </a:moveTo>
                  <a:lnTo>
                    <a:pt x="175" y="7056"/>
                  </a:lnTo>
                  <a:lnTo>
                    <a:pt x="5415" y="12645"/>
                  </a:lnTo>
                  <a:lnTo>
                    <a:pt x="0" y="18234"/>
                  </a:lnTo>
                  <a:lnTo>
                    <a:pt x="12750" y="30879"/>
                  </a:lnTo>
                  <a:lnTo>
                    <a:pt x="31054" y="12855"/>
                  </a:lnTo>
                  <a:lnTo>
                    <a:pt x="23928" y="5938"/>
                  </a:lnTo>
                  <a:lnTo>
                    <a:pt x="18793" y="11108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 rot="-5400000">
              <a:off x="2779202" y="4824807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5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 rot="-5400000">
              <a:off x="376999" y="4673510"/>
              <a:ext cx="951315" cy="951315"/>
            </a:xfrm>
            <a:custGeom>
              <a:rect b="b" l="l" r="r" t="t"/>
              <a:pathLst>
                <a:path extrusionOk="0" h="30530" w="3053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 rot="-5400000">
              <a:off x="-233612" y="4927121"/>
              <a:ext cx="791308" cy="950224"/>
            </a:xfrm>
            <a:custGeom>
              <a:rect b="b" l="l" r="r" t="t"/>
              <a:pathLst>
                <a:path extrusionOk="0" h="30495" w="25395">
                  <a:moveTo>
                    <a:pt x="18234" y="3074"/>
                  </a:moveTo>
                  <a:lnTo>
                    <a:pt x="22146" y="6707"/>
                  </a:lnTo>
                  <a:lnTo>
                    <a:pt x="16662" y="12051"/>
                  </a:lnTo>
                  <a:lnTo>
                    <a:pt x="22216" y="17780"/>
                  </a:lnTo>
                  <a:lnTo>
                    <a:pt x="12680" y="27351"/>
                  </a:lnTo>
                  <a:lnTo>
                    <a:pt x="3144" y="17815"/>
                  </a:lnTo>
                  <a:lnTo>
                    <a:pt x="18234" y="3074"/>
                  </a:lnTo>
                  <a:close/>
                  <a:moveTo>
                    <a:pt x="18234" y="0"/>
                  </a:moveTo>
                  <a:lnTo>
                    <a:pt x="0" y="17815"/>
                  </a:lnTo>
                  <a:lnTo>
                    <a:pt x="12680" y="30495"/>
                  </a:lnTo>
                  <a:lnTo>
                    <a:pt x="25360" y="17850"/>
                  </a:lnTo>
                  <a:lnTo>
                    <a:pt x="19806" y="12121"/>
                  </a:lnTo>
                  <a:lnTo>
                    <a:pt x="25395" y="6707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 rot="-5400000">
              <a:off x="1143816" y="4575013"/>
              <a:ext cx="1482468" cy="1309406"/>
            </a:xfrm>
            <a:custGeom>
              <a:rect b="b" l="l" r="r" t="t"/>
              <a:pathLst>
                <a:path extrusionOk="0" h="42022" w="47576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44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88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 rot="-5400000">
              <a:off x="2430334" y="4489027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 rot="-5400000">
              <a:off x="-147615" y="4487381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 rot="-5400000">
              <a:off x="956037" y="4303952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 rot="-5400000">
              <a:off x="8367410" y="4316506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 rot="-5400000">
              <a:off x="3330097" y="449501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SECTION_HEADER_1">
    <p:bg>
      <p:bgPr>
        <a:solidFill>
          <a:schemeClr val="accent1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p28"/>
          <p:cNvGrpSpPr/>
          <p:nvPr/>
        </p:nvGrpSpPr>
        <p:grpSpPr>
          <a:xfrm>
            <a:off x="-986857" y="-677253"/>
            <a:ext cx="11883853" cy="6655875"/>
            <a:chOff x="-910657" y="-677253"/>
            <a:chExt cx="11883853" cy="6655875"/>
          </a:xfrm>
        </p:grpSpPr>
        <p:grpSp>
          <p:nvGrpSpPr>
            <p:cNvPr id="765" name="Google Shape;765;p28"/>
            <p:cNvGrpSpPr/>
            <p:nvPr/>
          </p:nvGrpSpPr>
          <p:grpSpPr>
            <a:xfrm>
              <a:off x="-910657" y="-519390"/>
              <a:ext cx="6844138" cy="6498013"/>
              <a:chOff x="-1498057" y="-545690"/>
              <a:chExt cx="6844138" cy="6498013"/>
            </a:xfrm>
          </p:grpSpPr>
          <p:grpSp>
            <p:nvGrpSpPr>
              <p:cNvPr id="766" name="Google Shape;766;p28"/>
              <p:cNvGrpSpPr/>
              <p:nvPr/>
            </p:nvGrpSpPr>
            <p:grpSpPr>
              <a:xfrm>
                <a:off x="-1498057" y="-545690"/>
                <a:ext cx="6844138" cy="6498013"/>
                <a:chOff x="1046100" y="238125"/>
                <a:chExt cx="5491125" cy="5213425"/>
              </a:xfrm>
            </p:grpSpPr>
            <p:sp>
              <p:nvSpPr>
                <p:cNvPr id="767" name="Google Shape;767;p28"/>
                <p:cNvSpPr/>
                <p:nvPr/>
              </p:nvSpPr>
              <p:spPr>
                <a:xfrm>
                  <a:off x="1592750" y="466385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62" y="3284"/>
                      </a:moveTo>
                      <a:lnTo>
                        <a:pt x="17012" y="13309"/>
                      </a:lnTo>
                      <a:lnTo>
                        <a:pt x="12960" y="17640"/>
                      </a:lnTo>
                      <a:lnTo>
                        <a:pt x="3075" y="8035"/>
                      </a:lnTo>
                      <a:lnTo>
                        <a:pt x="7162" y="3284"/>
                      </a:lnTo>
                      <a:close/>
                      <a:moveTo>
                        <a:pt x="7022" y="0"/>
                      </a:moveTo>
                      <a:lnTo>
                        <a:pt x="1" y="8174"/>
                      </a:lnTo>
                      <a:lnTo>
                        <a:pt x="13065" y="20784"/>
                      </a:lnTo>
                      <a:lnTo>
                        <a:pt x="20086" y="13274"/>
                      </a:lnTo>
                      <a:lnTo>
                        <a:pt x="702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8"/>
                <p:cNvSpPr/>
                <p:nvPr/>
              </p:nvSpPr>
              <p:spPr>
                <a:xfrm>
                  <a:off x="4788925" y="4263025"/>
                  <a:ext cx="776350" cy="771975"/>
                </a:xfrm>
                <a:custGeom>
                  <a:rect b="b" l="l" r="r" t="t"/>
                  <a:pathLst>
                    <a:path extrusionOk="0" h="30879" w="31054">
                      <a:moveTo>
                        <a:pt x="7650" y="3109"/>
                      </a:moveTo>
                      <a:lnTo>
                        <a:pt x="18793" y="14252"/>
                      </a:lnTo>
                      <a:lnTo>
                        <a:pt x="23928" y="9082"/>
                      </a:lnTo>
                      <a:lnTo>
                        <a:pt x="27875" y="12890"/>
                      </a:lnTo>
                      <a:lnTo>
                        <a:pt x="12750" y="27770"/>
                      </a:lnTo>
                      <a:lnTo>
                        <a:pt x="3109" y="18234"/>
                      </a:lnTo>
                      <a:lnTo>
                        <a:pt x="8454" y="12680"/>
                      </a:lnTo>
                      <a:lnTo>
                        <a:pt x="3319" y="7161"/>
                      </a:lnTo>
                      <a:lnTo>
                        <a:pt x="7650" y="3109"/>
                      </a:lnTo>
                      <a:close/>
                      <a:moveTo>
                        <a:pt x="7685" y="0"/>
                      </a:moveTo>
                      <a:lnTo>
                        <a:pt x="175" y="7056"/>
                      </a:lnTo>
                      <a:lnTo>
                        <a:pt x="5415" y="12645"/>
                      </a:lnTo>
                      <a:lnTo>
                        <a:pt x="0" y="18234"/>
                      </a:lnTo>
                      <a:lnTo>
                        <a:pt x="12750" y="30879"/>
                      </a:lnTo>
                      <a:lnTo>
                        <a:pt x="31054" y="12855"/>
                      </a:lnTo>
                      <a:lnTo>
                        <a:pt x="23928" y="5938"/>
                      </a:lnTo>
                      <a:lnTo>
                        <a:pt x="18793" y="11108"/>
                      </a:lnTo>
                      <a:lnTo>
                        <a:pt x="7685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8"/>
                <p:cNvSpPr/>
                <p:nvPr/>
              </p:nvSpPr>
              <p:spPr>
                <a:xfrm>
                  <a:off x="3812600" y="4124175"/>
                  <a:ext cx="642750" cy="642750"/>
                </a:xfrm>
                <a:custGeom>
                  <a:rect b="b" l="l" r="r" t="t"/>
                  <a:pathLst>
                    <a:path extrusionOk="0" h="25710" w="25710">
                      <a:moveTo>
                        <a:pt x="18584" y="3144"/>
                      </a:moveTo>
                      <a:lnTo>
                        <a:pt x="22566" y="7126"/>
                      </a:lnTo>
                      <a:lnTo>
                        <a:pt x="7127" y="22565"/>
                      </a:lnTo>
                      <a:lnTo>
                        <a:pt x="3145" y="18583"/>
                      </a:lnTo>
                      <a:lnTo>
                        <a:pt x="18584" y="3144"/>
                      </a:lnTo>
                      <a:close/>
                      <a:moveTo>
                        <a:pt x="18584" y="0"/>
                      </a:moveTo>
                      <a:lnTo>
                        <a:pt x="1" y="18583"/>
                      </a:lnTo>
                      <a:lnTo>
                        <a:pt x="7127" y="25709"/>
                      </a:lnTo>
                      <a:lnTo>
                        <a:pt x="25710" y="7126"/>
                      </a:lnTo>
                      <a:lnTo>
                        <a:pt x="1858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8"/>
                <p:cNvSpPr/>
                <p:nvPr/>
              </p:nvSpPr>
              <p:spPr>
                <a:xfrm>
                  <a:off x="3276425" y="4395750"/>
                  <a:ext cx="1040075" cy="1055800"/>
                </a:xfrm>
                <a:custGeom>
                  <a:rect b="b" l="l" r="r" t="t"/>
                  <a:pathLst>
                    <a:path extrusionOk="0" h="42232" w="41603">
                      <a:moveTo>
                        <a:pt x="7126" y="3249"/>
                      </a:moveTo>
                      <a:lnTo>
                        <a:pt x="38494" y="35106"/>
                      </a:lnTo>
                      <a:lnTo>
                        <a:pt x="34477" y="39088"/>
                      </a:lnTo>
                      <a:lnTo>
                        <a:pt x="3074" y="7685"/>
                      </a:lnTo>
                      <a:lnTo>
                        <a:pt x="7126" y="3249"/>
                      </a:lnTo>
                      <a:close/>
                      <a:moveTo>
                        <a:pt x="7056" y="1"/>
                      </a:moveTo>
                      <a:lnTo>
                        <a:pt x="0" y="7755"/>
                      </a:lnTo>
                      <a:lnTo>
                        <a:pt x="34477" y="42232"/>
                      </a:lnTo>
                      <a:lnTo>
                        <a:pt x="41603" y="35141"/>
                      </a:lnTo>
                      <a:lnTo>
                        <a:pt x="7056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8"/>
                <p:cNvSpPr/>
                <p:nvPr/>
              </p:nvSpPr>
              <p:spPr>
                <a:xfrm>
                  <a:off x="186957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28"/>
                <p:cNvSpPr/>
                <p:nvPr/>
              </p:nvSpPr>
              <p:spPr>
                <a:xfrm>
                  <a:off x="5479675" y="466385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27" y="3284"/>
                      </a:moveTo>
                      <a:lnTo>
                        <a:pt x="16977" y="13309"/>
                      </a:lnTo>
                      <a:lnTo>
                        <a:pt x="12925" y="17640"/>
                      </a:lnTo>
                      <a:lnTo>
                        <a:pt x="3040" y="8035"/>
                      </a:lnTo>
                      <a:lnTo>
                        <a:pt x="7127" y="3284"/>
                      </a:lnTo>
                      <a:close/>
                      <a:moveTo>
                        <a:pt x="6987" y="0"/>
                      </a:moveTo>
                      <a:lnTo>
                        <a:pt x="1" y="8174"/>
                      </a:lnTo>
                      <a:lnTo>
                        <a:pt x="13030" y="20784"/>
                      </a:lnTo>
                      <a:lnTo>
                        <a:pt x="20086" y="13274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28"/>
                <p:cNvSpPr/>
                <p:nvPr/>
              </p:nvSpPr>
              <p:spPr>
                <a:xfrm>
                  <a:off x="2433725" y="4401875"/>
                  <a:ext cx="772850" cy="634000"/>
                </a:xfrm>
                <a:custGeom>
                  <a:rect b="b" l="l" r="r" t="t"/>
                  <a:pathLst>
                    <a:path extrusionOk="0" h="25360" w="30914">
                      <a:moveTo>
                        <a:pt x="7126" y="3144"/>
                      </a:moveTo>
                      <a:lnTo>
                        <a:pt x="18234" y="14252"/>
                      </a:lnTo>
                      <a:lnTo>
                        <a:pt x="23788" y="8698"/>
                      </a:lnTo>
                      <a:lnTo>
                        <a:pt x="27770" y="12680"/>
                      </a:lnTo>
                      <a:lnTo>
                        <a:pt x="18234" y="22216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8234" y="25360"/>
                      </a:lnTo>
                      <a:lnTo>
                        <a:pt x="30914" y="12680"/>
                      </a:lnTo>
                      <a:lnTo>
                        <a:pt x="23788" y="5554"/>
                      </a:lnTo>
                      <a:lnTo>
                        <a:pt x="18234" y="11108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8"/>
                <p:cNvSpPr/>
                <p:nvPr/>
              </p:nvSpPr>
              <p:spPr>
                <a:xfrm>
                  <a:off x="4097300" y="4401875"/>
                  <a:ext cx="775475" cy="910825"/>
                </a:xfrm>
                <a:custGeom>
                  <a:rect b="b" l="l" r="r" t="t"/>
                  <a:pathLst>
                    <a:path extrusionOk="0" h="36433" w="31019">
                      <a:moveTo>
                        <a:pt x="18304" y="3144"/>
                      </a:moveTo>
                      <a:lnTo>
                        <a:pt x="22286" y="7126"/>
                      </a:lnTo>
                      <a:lnTo>
                        <a:pt x="11213" y="18199"/>
                      </a:lnTo>
                      <a:lnTo>
                        <a:pt x="18129" y="25360"/>
                      </a:lnTo>
                      <a:lnTo>
                        <a:pt x="23544" y="19771"/>
                      </a:lnTo>
                      <a:lnTo>
                        <a:pt x="27805" y="23788"/>
                      </a:lnTo>
                      <a:lnTo>
                        <a:pt x="18129" y="33324"/>
                      </a:lnTo>
                      <a:lnTo>
                        <a:pt x="3144" y="18234"/>
                      </a:lnTo>
                      <a:lnTo>
                        <a:pt x="18304" y="3144"/>
                      </a:lnTo>
                      <a:close/>
                      <a:moveTo>
                        <a:pt x="18339" y="0"/>
                      </a:moveTo>
                      <a:lnTo>
                        <a:pt x="0" y="18234"/>
                      </a:lnTo>
                      <a:lnTo>
                        <a:pt x="18129" y="36433"/>
                      </a:lnTo>
                      <a:lnTo>
                        <a:pt x="31019" y="23753"/>
                      </a:lnTo>
                      <a:lnTo>
                        <a:pt x="23439" y="16662"/>
                      </a:lnTo>
                      <a:lnTo>
                        <a:pt x="18129" y="22181"/>
                      </a:lnTo>
                      <a:lnTo>
                        <a:pt x="14322" y="18234"/>
                      </a:lnTo>
                      <a:lnTo>
                        <a:pt x="25430" y="7126"/>
                      </a:lnTo>
                      <a:lnTo>
                        <a:pt x="18339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28"/>
                <p:cNvSpPr/>
                <p:nvPr/>
              </p:nvSpPr>
              <p:spPr>
                <a:xfrm>
                  <a:off x="1592750" y="466385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62" y="3284"/>
                      </a:moveTo>
                      <a:lnTo>
                        <a:pt x="17012" y="13309"/>
                      </a:lnTo>
                      <a:lnTo>
                        <a:pt x="12960" y="17640"/>
                      </a:lnTo>
                      <a:lnTo>
                        <a:pt x="3075" y="8035"/>
                      </a:lnTo>
                      <a:lnTo>
                        <a:pt x="7162" y="3284"/>
                      </a:lnTo>
                      <a:close/>
                      <a:moveTo>
                        <a:pt x="7022" y="0"/>
                      </a:moveTo>
                      <a:lnTo>
                        <a:pt x="1" y="8174"/>
                      </a:lnTo>
                      <a:lnTo>
                        <a:pt x="13065" y="20784"/>
                      </a:lnTo>
                      <a:lnTo>
                        <a:pt x="20086" y="13274"/>
                      </a:lnTo>
                      <a:lnTo>
                        <a:pt x="702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28"/>
                <p:cNvSpPr/>
                <p:nvPr/>
              </p:nvSpPr>
              <p:spPr>
                <a:xfrm>
                  <a:off x="186957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8"/>
                <p:cNvSpPr/>
                <p:nvPr/>
              </p:nvSpPr>
              <p:spPr>
                <a:xfrm>
                  <a:off x="3405675" y="1764600"/>
                  <a:ext cx="633125" cy="634000"/>
                </a:xfrm>
                <a:custGeom>
                  <a:rect b="b" l="l" r="r" t="t"/>
                  <a:pathLst>
                    <a:path extrusionOk="0" h="25360" w="25325">
                      <a:moveTo>
                        <a:pt x="7126" y="3144"/>
                      </a:moveTo>
                      <a:lnTo>
                        <a:pt x="22216" y="18234"/>
                      </a:lnTo>
                      <a:lnTo>
                        <a:pt x="18234" y="22216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8234" y="25360"/>
                      </a:lnTo>
                      <a:lnTo>
                        <a:pt x="25325" y="18234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8"/>
                <p:cNvSpPr/>
                <p:nvPr/>
              </p:nvSpPr>
              <p:spPr>
                <a:xfrm>
                  <a:off x="2989125" y="1210075"/>
                  <a:ext cx="2160475" cy="1327375"/>
                </a:xfrm>
                <a:custGeom>
                  <a:rect b="b" l="l" r="r" t="t"/>
                  <a:pathLst>
                    <a:path extrusionOk="0" h="53095" w="86419">
                      <a:moveTo>
                        <a:pt x="23788" y="3109"/>
                      </a:moveTo>
                      <a:lnTo>
                        <a:pt x="45969" y="25325"/>
                      </a:lnTo>
                      <a:lnTo>
                        <a:pt x="57461" y="13868"/>
                      </a:lnTo>
                      <a:lnTo>
                        <a:pt x="66997" y="23404"/>
                      </a:lnTo>
                      <a:lnTo>
                        <a:pt x="63015" y="27351"/>
                      </a:lnTo>
                      <a:lnTo>
                        <a:pt x="57461" y="21832"/>
                      </a:lnTo>
                      <a:lnTo>
                        <a:pt x="49986" y="29307"/>
                      </a:lnTo>
                      <a:lnTo>
                        <a:pt x="62631" y="41987"/>
                      </a:lnTo>
                      <a:lnTo>
                        <a:pt x="79293" y="25325"/>
                      </a:lnTo>
                      <a:lnTo>
                        <a:pt x="83275" y="29307"/>
                      </a:lnTo>
                      <a:lnTo>
                        <a:pt x="62631" y="49951"/>
                      </a:lnTo>
                      <a:lnTo>
                        <a:pt x="23788" y="11073"/>
                      </a:lnTo>
                      <a:lnTo>
                        <a:pt x="7126" y="27735"/>
                      </a:lnTo>
                      <a:lnTo>
                        <a:pt x="3144" y="23753"/>
                      </a:lnTo>
                      <a:lnTo>
                        <a:pt x="23788" y="3109"/>
                      </a:lnTo>
                      <a:close/>
                      <a:moveTo>
                        <a:pt x="23788" y="0"/>
                      </a:moveTo>
                      <a:lnTo>
                        <a:pt x="0" y="23753"/>
                      </a:lnTo>
                      <a:lnTo>
                        <a:pt x="7126" y="30879"/>
                      </a:lnTo>
                      <a:lnTo>
                        <a:pt x="23788" y="14217"/>
                      </a:lnTo>
                      <a:lnTo>
                        <a:pt x="62631" y="53095"/>
                      </a:lnTo>
                      <a:lnTo>
                        <a:pt x="86419" y="29307"/>
                      </a:lnTo>
                      <a:lnTo>
                        <a:pt x="79293" y="22181"/>
                      </a:lnTo>
                      <a:lnTo>
                        <a:pt x="62631" y="38843"/>
                      </a:lnTo>
                      <a:lnTo>
                        <a:pt x="53095" y="29307"/>
                      </a:lnTo>
                      <a:lnTo>
                        <a:pt x="57461" y="24941"/>
                      </a:lnTo>
                      <a:lnTo>
                        <a:pt x="62980" y="30495"/>
                      </a:lnTo>
                      <a:lnTo>
                        <a:pt x="70106" y="23369"/>
                      </a:lnTo>
                      <a:lnTo>
                        <a:pt x="57461" y="10724"/>
                      </a:lnTo>
                      <a:lnTo>
                        <a:pt x="45969" y="22181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8"/>
                <p:cNvSpPr/>
                <p:nvPr/>
              </p:nvSpPr>
              <p:spPr>
                <a:xfrm>
                  <a:off x="2563825" y="1755850"/>
                  <a:ext cx="920450" cy="781600"/>
                </a:xfrm>
                <a:custGeom>
                  <a:rect b="b" l="l" r="r" t="t"/>
                  <a:pathLst>
                    <a:path extrusionOk="0" h="31264" w="36818">
                      <a:moveTo>
                        <a:pt x="7092" y="3110"/>
                      </a:moveTo>
                      <a:lnTo>
                        <a:pt x="24138" y="20156"/>
                      </a:lnTo>
                      <a:lnTo>
                        <a:pt x="29692" y="14602"/>
                      </a:lnTo>
                      <a:lnTo>
                        <a:pt x="33674" y="18584"/>
                      </a:lnTo>
                      <a:lnTo>
                        <a:pt x="24138" y="28120"/>
                      </a:lnTo>
                      <a:lnTo>
                        <a:pt x="3110" y="7127"/>
                      </a:lnTo>
                      <a:lnTo>
                        <a:pt x="7092" y="3110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24138" y="31264"/>
                      </a:lnTo>
                      <a:lnTo>
                        <a:pt x="36818" y="18584"/>
                      </a:lnTo>
                      <a:lnTo>
                        <a:pt x="29692" y="11458"/>
                      </a:lnTo>
                      <a:lnTo>
                        <a:pt x="24138" y="17012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28"/>
                <p:cNvSpPr/>
                <p:nvPr/>
              </p:nvSpPr>
              <p:spPr>
                <a:xfrm>
                  <a:off x="2989125" y="2320000"/>
                  <a:ext cx="1049675" cy="772850"/>
                </a:xfrm>
                <a:custGeom>
                  <a:rect b="b" l="l" r="r" t="t"/>
                  <a:pathLst>
                    <a:path extrusionOk="0" h="30914" w="41987">
                      <a:moveTo>
                        <a:pt x="23788" y="3144"/>
                      </a:moveTo>
                      <a:lnTo>
                        <a:pt x="38878" y="18234"/>
                      </a:lnTo>
                      <a:lnTo>
                        <a:pt x="34896" y="22216"/>
                      </a:lnTo>
                      <a:lnTo>
                        <a:pt x="23788" y="11108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23788" y="14252"/>
                      </a:lnTo>
                      <a:lnTo>
                        <a:pt x="34896" y="25360"/>
                      </a:lnTo>
                      <a:lnTo>
                        <a:pt x="41987" y="18234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28"/>
                <p:cNvSpPr/>
                <p:nvPr/>
              </p:nvSpPr>
              <p:spPr>
                <a:xfrm>
                  <a:off x="3405675" y="2597700"/>
                  <a:ext cx="1188525" cy="910825"/>
                </a:xfrm>
                <a:custGeom>
                  <a:rect b="b" l="l" r="r" t="t"/>
                  <a:pathLst>
                    <a:path extrusionOk="0" h="36433" w="47541">
                      <a:moveTo>
                        <a:pt x="40450" y="3109"/>
                      </a:moveTo>
                      <a:lnTo>
                        <a:pt x="44432" y="7091"/>
                      </a:lnTo>
                      <a:lnTo>
                        <a:pt x="18234" y="33289"/>
                      </a:lnTo>
                      <a:lnTo>
                        <a:pt x="3144" y="18234"/>
                      </a:lnTo>
                      <a:lnTo>
                        <a:pt x="7126" y="14252"/>
                      </a:lnTo>
                      <a:lnTo>
                        <a:pt x="18234" y="25325"/>
                      </a:lnTo>
                      <a:lnTo>
                        <a:pt x="40450" y="3109"/>
                      </a:lnTo>
                      <a:close/>
                      <a:moveTo>
                        <a:pt x="40415" y="0"/>
                      </a:moveTo>
                      <a:lnTo>
                        <a:pt x="18234" y="22216"/>
                      </a:lnTo>
                      <a:lnTo>
                        <a:pt x="7126" y="11108"/>
                      </a:lnTo>
                      <a:lnTo>
                        <a:pt x="0" y="18234"/>
                      </a:lnTo>
                      <a:lnTo>
                        <a:pt x="18234" y="36433"/>
                      </a:lnTo>
                      <a:lnTo>
                        <a:pt x="47541" y="7126"/>
                      </a:lnTo>
                      <a:lnTo>
                        <a:pt x="40415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28"/>
                <p:cNvSpPr/>
                <p:nvPr/>
              </p:nvSpPr>
              <p:spPr>
                <a:xfrm>
                  <a:off x="3127975" y="3153100"/>
                  <a:ext cx="494275" cy="494275"/>
                </a:xfrm>
                <a:custGeom>
                  <a:rect b="b" l="l" r="r" t="t"/>
                  <a:pathLst>
                    <a:path extrusionOk="0" h="19771" w="19771">
                      <a:moveTo>
                        <a:pt x="7126" y="3109"/>
                      </a:moveTo>
                      <a:lnTo>
                        <a:pt x="16662" y="12645"/>
                      </a:lnTo>
                      <a:lnTo>
                        <a:pt x="12680" y="16627"/>
                      </a:lnTo>
                      <a:lnTo>
                        <a:pt x="3144" y="7126"/>
                      </a:lnTo>
                      <a:lnTo>
                        <a:pt x="7126" y="3109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2680" y="19771"/>
                      </a:lnTo>
                      <a:lnTo>
                        <a:pt x="19771" y="12645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8"/>
                <p:cNvSpPr/>
                <p:nvPr/>
              </p:nvSpPr>
              <p:spPr>
                <a:xfrm>
                  <a:off x="4654450" y="2458850"/>
                  <a:ext cx="772850" cy="771975"/>
                </a:xfrm>
                <a:custGeom>
                  <a:rect b="b" l="l" r="r" t="t"/>
                  <a:pathLst>
                    <a:path extrusionOk="0" h="30879" w="30914">
                      <a:moveTo>
                        <a:pt x="7126" y="3144"/>
                      </a:moveTo>
                      <a:lnTo>
                        <a:pt x="27770" y="23788"/>
                      </a:lnTo>
                      <a:lnTo>
                        <a:pt x="23788" y="27770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23788" y="30879"/>
                      </a:lnTo>
                      <a:lnTo>
                        <a:pt x="30914" y="23788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8"/>
                <p:cNvSpPr/>
                <p:nvPr/>
              </p:nvSpPr>
              <p:spPr>
                <a:xfrm>
                  <a:off x="4238775" y="2875400"/>
                  <a:ext cx="1188525" cy="910825"/>
                </a:xfrm>
                <a:custGeom>
                  <a:rect b="b" l="l" r="r" t="t"/>
                  <a:pathLst>
                    <a:path extrusionOk="0" h="36433" w="47541">
                      <a:moveTo>
                        <a:pt x="18199" y="3109"/>
                      </a:moveTo>
                      <a:lnTo>
                        <a:pt x="44397" y="29307"/>
                      </a:lnTo>
                      <a:lnTo>
                        <a:pt x="40415" y="33289"/>
                      </a:lnTo>
                      <a:lnTo>
                        <a:pt x="29307" y="22181"/>
                      </a:lnTo>
                      <a:lnTo>
                        <a:pt x="18199" y="33289"/>
                      </a:lnTo>
                      <a:lnTo>
                        <a:pt x="14217" y="29307"/>
                      </a:lnTo>
                      <a:lnTo>
                        <a:pt x="25325" y="18199"/>
                      </a:lnTo>
                      <a:lnTo>
                        <a:pt x="18199" y="11108"/>
                      </a:lnTo>
                      <a:lnTo>
                        <a:pt x="7091" y="22181"/>
                      </a:lnTo>
                      <a:lnTo>
                        <a:pt x="3109" y="18199"/>
                      </a:lnTo>
                      <a:lnTo>
                        <a:pt x="18199" y="3109"/>
                      </a:lnTo>
                      <a:close/>
                      <a:moveTo>
                        <a:pt x="18199" y="0"/>
                      </a:moveTo>
                      <a:lnTo>
                        <a:pt x="0" y="18199"/>
                      </a:lnTo>
                      <a:lnTo>
                        <a:pt x="7126" y="25325"/>
                      </a:lnTo>
                      <a:lnTo>
                        <a:pt x="18199" y="14217"/>
                      </a:lnTo>
                      <a:lnTo>
                        <a:pt x="22181" y="18199"/>
                      </a:lnTo>
                      <a:lnTo>
                        <a:pt x="11108" y="29307"/>
                      </a:lnTo>
                      <a:lnTo>
                        <a:pt x="18199" y="36433"/>
                      </a:lnTo>
                      <a:lnTo>
                        <a:pt x="29307" y="25325"/>
                      </a:lnTo>
                      <a:lnTo>
                        <a:pt x="40415" y="36433"/>
                      </a:lnTo>
                      <a:lnTo>
                        <a:pt x="47541" y="29307"/>
                      </a:lnTo>
                      <a:lnTo>
                        <a:pt x="18199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8"/>
                <p:cNvSpPr/>
                <p:nvPr/>
              </p:nvSpPr>
              <p:spPr>
                <a:xfrm>
                  <a:off x="3961075" y="3429925"/>
                  <a:ext cx="1188525" cy="911700"/>
                </a:xfrm>
                <a:custGeom>
                  <a:rect b="b" l="l" r="r" t="t"/>
                  <a:pathLst>
                    <a:path extrusionOk="0" h="36468" w="47541">
                      <a:moveTo>
                        <a:pt x="7091" y="3179"/>
                      </a:moveTo>
                      <a:lnTo>
                        <a:pt x="29307" y="25360"/>
                      </a:lnTo>
                      <a:lnTo>
                        <a:pt x="40415" y="14287"/>
                      </a:lnTo>
                      <a:lnTo>
                        <a:pt x="44397" y="18269"/>
                      </a:lnTo>
                      <a:lnTo>
                        <a:pt x="29307" y="33324"/>
                      </a:lnTo>
                      <a:lnTo>
                        <a:pt x="3109" y="7126"/>
                      </a:lnTo>
                      <a:lnTo>
                        <a:pt x="7091" y="3179"/>
                      </a:lnTo>
                      <a:close/>
                      <a:moveTo>
                        <a:pt x="7091" y="0"/>
                      </a:moveTo>
                      <a:lnTo>
                        <a:pt x="0" y="7126"/>
                      </a:lnTo>
                      <a:lnTo>
                        <a:pt x="29307" y="36468"/>
                      </a:lnTo>
                      <a:lnTo>
                        <a:pt x="47541" y="18234"/>
                      </a:lnTo>
                      <a:lnTo>
                        <a:pt x="40415" y="11108"/>
                      </a:lnTo>
                      <a:lnTo>
                        <a:pt x="29307" y="22216"/>
                      </a:lnTo>
                      <a:lnTo>
                        <a:pt x="7091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8"/>
                <p:cNvSpPr/>
                <p:nvPr/>
              </p:nvSpPr>
              <p:spPr>
                <a:xfrm>
                  <a:off x="2573425" y="3429925"/>
                  <a:ext cx="633150" cy="634000"/>
                </a:xfrm>
                <a:custGeom>
                  <a:rect b="b" l="l" r="r" t="t"/>
                  <a:pathLst>
                    <a:path extrusionOk="0" h="25360" w="25326">
                      <a:moveTo>
                        <a:pt x="18200" y="3144"/>
                      </a:moveTo>
                      <a:lnTo>
                        <a:pt x="22182" y="7126"/>
                      </a:lnTo>
                      <a:lnTo>
                        <a:pt x="7092" y="22216"/>
                      </a:lnTo>
                      <a:lnTo>
                        <a:pt x="3110" y="18234"/>
                      </a:lnTo>
                      <a:lnTo>
                        <a:pt x="18200" y="3144"/>
                      </a:lnTo>
                      <a:close/>
                      <a:moveTo>
                        <a:pt x="18200" y="0"/>
                      </a:moveTo>
                      <a:lnTo>
                        <a:pt x="1" y="18234"/>
                      </a:lnTo>
                      <a:lnTo>
                        <a:pt x="7092" y="25360"/>
                      </a:lnTo>
                      <a:lnTo>
                        <a:pt x="25326" y="7126"/>
                      </a:lnTo>
                      <a:lnTo>
                        <a:pt x="182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28"/>
                <p:cNvSpPr/>
                <p:nvPr/>
              </p:nvSpPr>
              <p:spPr>
                <a:xfrm>
                  <a:off x="3961075" y="2320000"/>
                  <a:ext cx="355425" cy="356300"/>
                </a:xfrm>
                <a:custGeom>
                  <a:rect b="b" l="l" r="r" t="t"/>
                  <a:pathLst>
                    <a:path extrusionOk="0" h="14252" w="14217">
                      <a:moveTo>
                        <a:pt x="7091" y="3144"/>
                      </a:moveTo>
                      <a:lnTo>
                        <a:pt x="11073" y="7126"/>
                      </a:lnTo>
                      <a:lnTo>
                        <a:pt x="7091" y="11108"/>
                      </a:lnTo>
                      <a:lnTo>
                        <a:pt x="3109" y="7126"/>
                      </a:lnTo>
                      <a:lnTo>
                        <a:pt x="7091" y="3144"/>
                      </a:lnTo>
                      <a:close/>
                      <a:moveTo>
                        <a:pt x="7091" y="0"/>
                      </a:moveTo>
                      <a:lnTo>
                        <a:pt x="0" y="7126"/>
                      </a:lnTo>
                      <a:lnTo>
                        <a:pt x="7091" y="14252"/>
                      </a:lnTo>
                      <a:lnTo>
                        <a:pt x="14217" y="7126"/>
                      </a:lnTo>
                      <a:lnTo>
                        <a:pt x="70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28"/>
                <p:cNvSpPr/>
                <p:nvPr/>
              </p:nvSpPr>
              <p:spPr>
                <a:xfrm>
                  <a:off x="3544525" y="3568775"/>
                  <a:ext cx="356300" cy="356300"/>
                </a:xfrm>
                <a:custGeom>
                  <a:rect b="b" l="l" r="r" t="t"/>
                  <a:pathLst>
                    <a:path extrusionOk="0" h="14252" w="14252">
                      <a:moveTo>
                        <a:pt x="7126" y="3144"/>
                      </a:moveTo>
                      <a:lnTo>
                        <a:pt x="11073" y="7126"/>
                      </a:lnTo>
                      <a:lnTo>
                        <a:pt x="7126" y="11108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7126" y="14252"/>
                      </a:lnTo>
                      <a:lnTo>
                        <a:pt x="14252" y="7126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28"/>
                <p:cNvSpPr/>
                <p:nvPr/>
              </p:nvSpPr>
              <p:spPr>
                <a:xfrm>
                  <a:off x="3127975" y="3707625"/>
                  <a:ext cx="1049675" cy="772850"/>
                </a:xfrm>
                <a:custGeom>
                  <a:rect b="b" l="l" r="r" t="t"/>
                  <a:pathLst>
                    <a:path extrusionOk="0" h="30914" w="41987">
                      <a:moveTo>
                        <a:pt x="7126" y="3144"/>
                      </a:moveTo>
                      <a:lnTo>
                        <a:pt x="23753" y="19806"/>
                      </a:lnTo>
                      <a:lnTo>
                        <a:pt x="34861" y="8698"/>
                      </a:lnTo>
                      <a:lnTo>
                        <a:pt x="38843" y="12680"/>
                      </a:lnTo>
                      <a:lnTo>
                        <a:pt x="23753" y="27770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23788" y="30914"/>
                      </a:lnTo>
                      <a:lnTo>
                        <a:pt x="41987" y="12680"/>
                      </a:lnTo>
                      <a:lnTo>
                        <a:pt x="34861" y="5554"/>
                      </a:lnTo>
                      <a:lnTo>
                        <a:pt x="23788" y="16662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8"/>
                <p:cNvSpPr/>
                <p:nvPr/>
              </p:nvSpPr>
              <p:spPr>
                <a:xfrm>
                  <a:off x="4932150" y="17646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3812600" y="4124175"/>
                  <a:ext cx="642750" cy="642750"/>
                </a:xfrm>
                <a:custGeom>
                  <a:rect b="b" l="l" r="r" t="t"/>
                  <a:pathLst>
                    <a:path extrusionOk="0" h="25710" w="25710">
                      <a:moveTo>
                        <a:pt x="18584" y="3144"/>
                      </a:moveTo>
                      <a:lnTo>
                        <a:pt x="22566" y="7126"/>
                      </a:lnTo>
                      <a:lnTo>
                        <a:pt x="7127" y="22565"/>
                      </a:lnTo>
                      <a:lnTo>
                        <a:pt x="3145" y="18583"/>
                      </a:lnTo>
                      <a:lnTo>
                        <a:pt x="18584" y="3144"/>
                      </a:lnTo>
                      <a:close/>
                      <a:moveTo>
                        <a:pt x="18584" y="0"/>
                      </a:moveTo>
                      <a:lnTo>
                        <a:pt x="1" y="18583"/>
                      </a:lnTo>
                      <a:lnTo>
                        <a:pt x="7127" y="25709"/>
                      </a:lnTo>
                      <a:lnTo>
                        <a:pt x="25710" y="7126"/>
                      </a:lnTo>
                      <a:lnTo>
                        <a:pt x="1858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2711425" y="3985325"/>
                  <a:ext cx="633125" cy="495150"/>
                </a:xfrm>
                <a:custGeom>
                  <a:rect b="b" l="l" r="r" t="t"/>
                  <a:pathLst>
                    <a:path extrusionOk="0" h="19806" w="25325">
                      <a:moveTo>
                        <a:pt x="12680" y="3144"/>
                      </a:moveTo>
                      <a:lnTo>
                        <a:pt x="22216" y="12680"/>
                      </a:lnTo>
                      <a:lnTo>
                        <a:pt x="18234" y="16662"/>
                      </a:lnTo>
                      <a:lnTo>
                        <a:pt x="12680" y="11108"/>
                      </a:lnTo>
                      <a:lnTo>
                        <a:pt x="7126" y="16662"/>
                      </a:lnTo>
                      <a:lnTo>
                        <a:pt x="3144" y="12680"/>
                      </a:lnTo>
                      <a:lnTo>
                        <a:pt x="12680" y="3144"/>
                      </a:lnTo>
                      <a:close/>
                      <a:moveTo>
                        <a:pt x="12680" y="0"/>
                      </a:moveTo>
                      <a:lnTo>
                        <a:pt x="0" y="12680"/>
                      </a:lnTo>
                      <a:lnTo>
                        <a:pt x="7126" y="19806"/>
                      </a:lnTo>
                      <a:lnTo>
                        <a:pt x="12680" y="14252"/>
                      </a:lnTo>
                      <a:lnTo>
                        <a:pt x="18234" y="19806"/>
                      </a:lnTo>
                      <a:lnTo>
                        <a:pt x="25325" y="12680"/>
                      </a:lnTo>
                      <a:lnTo>
                        <a:pt x="12680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4654450" y="1224900"/>
                  <a:ext cx="772850" cy="622675"/>
                </a:xfrm>
                <a:custGeom>
                  <a:rect b="b" l="l" r="r" t="t"/>
                  <a:pathLst>
                    <a:path extrusionOk="0" h="24907" w="30914">
                      <a:moveTo>
                        <a:pt x="12331" y="3110"/>
                      </a:moveTo>
                      <a:lnTo>
                        <a:pt x="27735" y="17746"/>
                      </a:lnTo>
                      <a:lnTo>
                        <a:pt x="23788" y="21763"/>
                      </a:lnTo>
                      <a:lnTo>
                        <a:pt x="12331" y="10480"/>
                      </a:lnTo>
                      <a:lnTo>
                        <a:pt x="7091" y="15999"/>
                      </a:lnTo>
                      <a:lnTo>
                        <a:pt x="3144" y="12087"/>
                      </a:lnTo>
                      <a:lnTo>
                        <a:pt x="12331" y="3110"/>
                      </a:lnTo>
                      <a:close/>
                      <a:moveTo>
                        <a:pt x="12296" y="1"/>
                      </a:moveTo>
                      <a:lnTo>
                        <a:pt x="0" y="12052"/>
                      </a:lnTo>
                      <a:lnTo>
                        <a:pt x="7161" y="19213"/>
                      </a:lnTo>
                      <a:lnTo>
                        <a:pt x="12401" y="13659"/>
                      </a:lnTo>
                      <a:lnTo>
                        <a:pt x="23788" y="24907"/>
                      </a:lnTo>
                      <a:lnTo>
                        <a:pt x="30914" y="17676"/>
                      </a:lnTo>
                      <a:lnTo>
                        <a:pt x="1229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3127975" y="932375"/>
                  <a:ext cx="356300" cy="355425"/>
                </a:xfrm>
                <a:custGeom>
                  <a:rect b="b" l="l" r="r" t="t"/>
                  <a:pathLst>
                    <a:path extrusionOk="0" h="14217" w="14252">
                      <a:moveTo>
                        <a:pt x="7126" y="3109"/>
                      </a:moveTo>
                      <a:lnTo>
                        <a:pt x="11108" y="7126"/>
                      </a:lnTo>
                      <a:lnTo>
                        <a:pt x="7126" y="11108"/>
                      </a:lnTo>
                      <a:lnTo>
                        <a:pt x="3144" y="7126"/>
                      </a:lnTo>
                      <a:lnTo>
                        <a:pt x="7126" y="3109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7126" y="14217"/>
                      </a:lnTo>
                      <a:lnTo>
                        <a:pt x="14252" y="7126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1462625" y="2745275"/>
                  <a:ext cx="763275" cy="763250"/>
                </a:xfrm>
                <a:custGeom>
                  <a:rect b="b" l="l" r="r" t="t"/>
                  <a:pathLst>
                    <a:path extrusionOk="0" h="30530" w="30531">
                      <a:moveTo>
                        <a:pt x="23405" y="3144"/>
                      </a:moveTo>
                      <a:lnTo>
                        <a:pt x="27387" y="7126"/>
                      </a:lnTo>
                      <a:lnTo>
                        <a:pt x="7127" y="27386"/>
                      </a:lnTo>
                      <a:lnTo>
                        <a:pt x="3145" y="23404"/>
                      </a:lnTo>
                      <a:lnTo>
                        <a:pt x="23405" y="3144"/>
                      </a:lnTo>
                      <a:close/>
                      <a:moveTo>
                        <a:pt x="23405" y="0"/>
                      </a:moveTo>
                      <a:lnTo>
                        <a:pt x="1" y="23404"/>
                      </a:lnTo>
                      <a:lnTo>
                        <a:pt x="7127" y="30530"/>
                      </a:lnTo>
                      <a:lnTo>
                        <a:pt x="30531" y="7126"/>
                      </a:lnTo>
                      <a:lnTo>
                        <a:pt x="23405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1046100" y="1764600"/>
                  <a:ext cx="771975" cy="772850"/>
                </a:xfrm>
                <a:custGeom>
                  <a:rect b="b" l="l" r="r" t="t"/>
                  <a:pathLst>
                    <a:path extrusionOk="0" h="30914" w="30879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879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1323775" y="2191625"/>
                  <a:ext cx="634900" cy="762375"/>
                </a:xfrm>
                <a:custGeom>
                  <a:rect b="b" l="l" r="r" t="t"/>
                  <a:pathLst>
                    <a:path extrusionOk="0" h="30495" w="25396">
                      <a:moveTo>
                        <a:pt x="18235" y="3074"/>
                      </a:moveTo>
                      <a:lnTo>
                        <a:pt x="22147" y="6707"/>
                      </a:lnTo>
                      <a:lnTo>
                        <a:pt x="16663" y="12051"/>
                      </a:lnTo>
                      <a:lnTo>
                        <a:pt x="22217" y="17780"/>
                      </a:lnTo>
                      <a:lnTo>
                        <a:pt x="12681" y="27351"/>
                      </a:lnTo>
                      <a:lnTo>
                        <a:pt x="3145" y="17815"/>
                      </a:lnTo>
                      <a:lnTo>
                        <a:pt x="18235" y="3074"/>
                      </a:lnTo>
                      <a:close/>
                      <a:moveTo>
                        <a:pt x="18200" y="0"/>
                      </a:moveTo>
                      <a:lnTo>
                        <a:pt x="1" y="17815"/>
                      </a:lnTo>
                      <a:lnTo>
                        <a:pt x="12681" y="30495"/>
                      </a:lnTo>
                      <a:lnTo>
                        <a:pt x="25361" y="17850"/>
                      </a:lnTo>
                      <a:lnTo>
                        <a:pt x="19807" y="12121"/>
                      </a:lnTo>
                      <a:lnTo>
                        <a:pt x="25396" y="6707"/>
                      </a:lnTo>
                      <a:lnTo>
                        <a:pt x="18200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1323775" y="1079950"/>
                  <a:ext cx="1049700" cy="772875"/>
                </a:xfrm>
                <a:custGeom>
                  <a:rect b="b" l="l" r="r" t="t"/>
                  <a:pathLst>
                    <a:path extrusionOk="0" h="30915" w="41988">
                      <a:moveTo>
                        <a:pt x="7127" y="3144"/>
                      </a:moveTo>
                      <a:lnTo>
                        <a:pt x="23789" y="19806"/>
                      </a:lnTo>
                      <a:lnTo>
                        <a:pt x="34862" y="8698"/>
                      </a:lnTo>
                      <a:lnTo>
                        <a:pt x="38844" y="12680"/>
                      </a:lnTo>
                      <a:lnTo>
                        <a:pt x="23789" y="27770"/>
                      </a:lnTo>
                      <a:lnTo>
                        <a:pt x="3145" y="7126"/>
                      </a:lnTo>
                      <a:lnTo>
                        <a:pt x="7127" y="3144"/>
                      </a:lnTo>
                      <a:close/>
                      <a:moveTo>
                        <a:pt x="7127" y="0"/>
                      </a:moveTo>
                      <a:lnTo>
                        <a:pt x="1" y="7126"/>
                      </a:lnTo>
                      <a:lnTo>
                        <a:pt x="23789" y="30914"/>
                      </a:lnTo>
                      <a:lnTo>
                        <a:pt x="41988" y="12680"/>
                      </a:lnTo>
                      <a:lnTo>
                        <a:pt x="34862" y="5554"/>
                      </a:lnTo>
                      <a:lnTo>
                        <a:pt x="23789" y="16662"/>
                      </a:lnTo>
                      <a:lnTo>
                        <a:pt x="712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1184950" y="3429925"/>
                  <a:ext cx="1189400" cy="1050550"/>
                </a:xfrm>
                <a:custGeom>
                  <a:rect b="b" l="l" r="r" t="t"/>
                  <a:pathLst>
                    <a:path extrusionOk="0" h="42022" w="47576">
                      <a:moveTo>
                        <a:pt x="29342" y="3144"/>
                      </a:moveTo>
                      <a:lnTo>
                        <a:pt x="44397" y="18199"/>
                      </a:lnTo>
                      <a:lnTo>
                        <a:pt x="40450" y="22042"/>
                      </a:lnTo>
                      <a:lnTo>
                        <a:pt x="29342" y="11108"/>
                      </a:lnTo>
                      <a:lnTo>
                        <a:pt x="16662" y="23788"/>
                      </a:lnTo>
                      <a:lnTo>
                        <a:pt x="23753" y="31124"/>
                      </a:lnTo>
                      <a:lnTo>
                        <a:pt x="29342" y="25360"/>
                      </a:lnTo>
                      <a:lnTo>
                        <a:pt x="33324" y="29342"/>
                      </a:lnTo>
                      <a:lnTo>
                        <a:pt x="23788" y="38878"/>
                      </a:lnTo>
                      <a:lnTo>
                        <a:pt x="12680" y="27770"/>
                      </a:lnTo>
                      <a:lnTo>
                        <a:pt x="7126" y="33324"/>
                      </a:lnTo>
                      <a:lnTo>
                        <a:pt x="3109" y="29342"/>
                      </a:lnTo>
                      <a:lnTo>
                        <a:pt x="29342" y="3144"/>
                      </a:lnTo>
                      <a:close/>
                      <a:moveTo>
                        <a:pt x="29342" y="0"/>
                      </a:moveTo>
                      <a:lnTo>
                        <a:pt x="0" y="29342"/>
                      </a:lnTo>
                      <a:lnTo>
                        <a:pt x="7126" y="36468"/>
                      </a:lnTo>
                      <a:lnTo>
                        <a:pt x="12680" y="30914"/>
                      </a:lnTo>
                      <a:lnTo>
                        <a:pt x="23788" y="42022"/>
                      </a:lnTo>
                      <a:lnTo>
                        <a:pt x="36468" y="29342"/>
                      </a:lnTo>
                      <a:lnTo>
                        <a:pt x="29342" y="22216"/>
                      </a:lnTo>
                      <a:lnTo>
                        <a:pt x="23753" y="27910"/>
                      </a:lnTo>
                      <a:lnTo>
                        <a:pt x="19771" y="23788"/>
                      </a:lnTo>
                      <a:lnTo>
                        <a:pt x="29342" y="14252"/>
                      </a:lnTo>
                      <a:lnTo>
                        <a:pt x="40415" y="25150"/>
                      </a:lnTo>
                      <a:lnTo>
                        <a:pt x="47576" y="18269"/>
                      </a:lnTo>
                      <a:lnTo>
                        <a:pt x="2934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878325" y="14869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823" y="3144"/>
                      </a:moveTo>
                      <a:lnTo>
                        <a:pt x="27805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823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8"/>
                <p:cNvSpPr/>
                <p:nvPr/>
              </p:nvSpPr>
              <p:spPr>
                <a:xfrm>
                  <a:off x="2018025" y="2042300"/>
                  <a:ext cx="633150" cy="634000"/>
                </a:xfrm>
                <a:custGeom>
                  <a:rect b="b" l="l" r="r" t="t"/>
                  <a:pathLst>
                    <a:path extrusionOk="0" h="25360" w="25326">
                      <a:moveTo>
                        <a:pt x="18235" y="3144"/>
                      </a:moveTo>
                      <a:lnTo>
                        <a:pt x="22217" y="7126"/>
                      </a:lnTo>
                      <a:lnTo>
                        <a:pt x="7092" y="22216"/>
                      </a:lnTo>
                      <a:lnTo>
                        <a:pt x="3110" y="18234"/>
                      </a:lnTo>
                      <a:lnTo>
                        <a:pt x="18235" y="3144"/>
                      </a:lnTo>
                      <a:close/>
                      <a:moveTo>
                        <a:pt x="18200" y="0"/>
                      </a:moveTo>
                      <a:lnTo>
                        <a:pt x="1" y="18234"/>
                      </a:lnTo>
                      <a:lnTo>
                        <a:pt x="7092" y="25360"/>
                      </a:lnTo>
                      <a:lnTo>
                        <a:pt x="25326" y="7126"/>
                      </a:lnTo>
                      <a:lnTo>
                        <a:pt x="182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8"/>
                <p:cNvSpPr/>
                <p:nvPr/>
              </p:nvSpPr>
              <p:spPr>
                <a:xfrm>
                  <a:off x="2294875" y="2320000"/>
                  <a:ext cx="772850" cy="634000"/>
                </a:xfrm>
                <a:custGeom>
                  <a:rect b="b" l="l" r="r" t="t"/>
                  <a:pathLst>
                    <a:path extrusionOk="0" h="25360" w="30914">
                      <a:moveTo>
                        <a:pt x="18234" y="3144"/>
                      </a:moveTo>
                      <a:lnTo>
                        <a:pt x="27770" y="12680"/>
                      </a:lnTo>
                      <a:lnTo>
                        <a:pt x="23788" y="16662"/>
                      </a:lnTo>
                      <a:lnTo>
                        <a:pt x="18234" y="11108"/>
                      </a:lnTo>
                      <a:lnTo>
                        <a:pt x="7126" y="22216"/>
                      </a:lnTo>
                      <a:lnTo>
                        <a:pt x="3144" y="18234"/>
                      </a:lnTo>
                      <a:lnTo>
                        <a:pt x="18234" y="3144"/>
                      </a:lnTo>
                      <a:close/>
                      <a:moveTo>
                        <a:pt x="18234" y="0"/>
                      </a:moveTo>
                      <a:lnTo>
                        <a:pt x="0" y="18234"/>
                      </a:lnTo>
                      <a:lnTo>
                        <a:pt x="7126" y="25360"/>
                      </a:lnTo>
                      <a:lnTo>
                        <a:pt x="18234" y="14252"/>
                      </a:lnTo>
                      <a:lnTo>
                        <a:pt x="23788" y="19806"/>
                      </a:lnTo>
                      <a:lnTo>
                        <a:pt x="30914" y="12645"/>
                      </a:lnTo>
                      <a:lnTo>
                        <a:pt x="182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28"/>
                <p:cNvSpPr/>
                <p:nvPr/>
              </p:nvSpPr>
              <p:spPr>
                <a:xfrm>
                  <a:off x="2017175" y="3014250"/>
                  <a:ext cx="624400" cy="763250"/>
                </a:xfrm>
                <a:custGeom>
                  <a:rect b="b" l="l" r="r" t="t"/>
                  <a:pathLst>
                    <a:path extrusionOk="0" h="30530" w="24976">
                      <a:moveTo>
                        <a:pt x="12680" y="3109"/>
                      </a:moveTo>
                      <a:lnTo>
                        <a:pt x="16662" y="7091"/>
                      </a:lnTo>
                      <a:lnTo>
                        <a:pt x="11108" y="12645"/>
                      </a:lnTo>
                      <a:lnTo>
                        <a:pt x="21867" y="23404"/>
                      </a:lnTo>
                      <a:lnTo>
                        <a:pt x="17885" y="27386"/>
                      </a:lnTo>
                      <a:lnTo>
                        <a:pt x="3144" y="12645"/>
                      </a:lnTo>
                      <a:lnTo>
                        <a:pt x="12680" y="3109"/>
                      </a:lnTo>
                      <a:close/>
                      <a:moveTo>
                        <a:pt x="12680" y="0"/>
                      </a:moveTo>
                      <a:lnTo>
                        <a:pt x="0" y="12645"/>
                      </a:lnTo>
                      <a:lnTo>
                        <a:pt x="17885" y="30530"/>
                      </a:lnTo>
                      <a:lnTo>
                        <a:pt x="24976" y="23404"/>
                      </a:lnTo>
                      <a:lnTo>
                        <a:pt x="14252" y="12680"/>
                      </a:lnTo>
                      <a:lnTo>
                        <a:pt x="19806" y="7126"/>
                      </a:lnTo>
                      <a:lnTo>
                        <a:pt x="12680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8"/>
                <p:cNvSpPr/>
                <p:nvPr/>
              </p:nvSpPr>
              <p:spPr>
                <a:xfrm>
                  <a:off x="2573425" y="2875400"/>
                  <a:ext cx="494300" cy="633125"/>
                </a:xfrm>
                <a:custGeom>
                  <a:rect b="b" l="l" r="r" t="t"/>
                  <a:pathLst>
                    <a:path extrusionOk="0" h="25325" w="19772">
                      <a:moveTo>
                        <a:pt x="7092" y="3144"/>
                      </a:moveTo>
                      <a:lnTo>
                        <a:pt x="16628" y="12680"/>
                      </a:lnTo>
                      <a:lnTo>
                        <a:pt x="7092" y="22181"/>
                      </a:lnTo>
                      <a:lnTo>
                        <a:pt x="3110" y="18199"/>
                      </a:lnTo>
                      <a:lnTo>
                        <a:pt x="8664" y="12680"/>
                      </a:lnTo>
                      <a:lnTo>
                        <a:pt x="3110" y="7126"/>
                      </a:lnTo>
                      <a:lnTo>
                        <a:pt x="7092" y="3144"/>
                      </a:lnTo>
                      <a:close/>
                      <a:moveTo>
                        <a:pt x="7092" y="0"/>
                      </a:moveTo>
                      <a:lnTo>
                        <a:pt x="1" y="7126"/>
                      </a:lnTo>
                      <a:lnTo>
                        <a:pt x="5520" y="12680"/>
                      </a:lnTo>
                      <a:lnTo>
                        <a:pt x="1" y="18199"/>
                      </a:lnTo>
                      <a:lnTo>
                        <a:pt x="7092" y="25325"/>
                      </a:lnTo>
                      <a:lnTo>
                        <a:pt x="19772" y="12645"/>
                      </a:lnTo>
                      <a:lnTo>
                        <a:pt x="709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2165625" y="3985325"/>
                  <a:ext cx="485550" cy="485550"/>
                </a:xfrm>
                <a:custGeom>
                  <a:rect b="b" l="l" r="r" t="t"/>
                  <a:pathLst>
                    <a:path extrusionOk="0" h="19422" w="19422">
                      <a:moveTo>
                        <a:pt x="12331" y="3144"/>
                      </a:moveTo>
                      <a:lnTo>
                        <a:pt x="16313" y="7126"/>
                      </a:lnTo>
                      <a:lnTo>
                        <a:pt x="7126" y="16278"/>
                      </a:lnTo>
                      <a:lnTo>
                        <a:pt x="3144" y="12296"/>
                      </a:lnTo>
                      <a:lnTo>
                        <a:pt x="12331" y="3144"/>
                      </a:lnTo>
                      <a:close/>
                      <a:moveTo>
                        <a:pt x="12296" y="0"/>
                      </a:moveTo>
                      <a:lnTo>
                        <a:pt x="0" y="12296"/>
                      </a:lnTo>
                      <a:lnTo>
                        <a:pt x="7126" y="19422"/>
                      </a:lnTo>
                      <a:lnTo>
                        <a:pt x="19422" y="7126"/>
                      </a:lnTo>
                      <a:lnTo>
                        <a:pt x="122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4932150" y="17646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1593625" y="77780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27" y="3284"/>
                      </a:moveTo>
                      <a:lnTo>
                        <a:pt x="16977" y="13309"/>
                      </a:lnTo>
                      <a:lnTo>
                        <a:pt x="12925" y="17640"/>
                      </a:lnTo>
                      <a:lnTo>
                        <a:pt x="3040" y="8034"/>
                      </a:lnTo>
                      <a:lnTo>
                        <a:pt x="7127" y="3284"/>
                      </a:lnTo>
                      <a:close/>
                      <a:moveTo>
                        <a:pt x="6987" y="0"/>
                      </a:moveTo>
                      <a:lnTo>
                        <a:pt x="1" y="8174"/>
                      </a:lnTo>
                      <a:lnTo>
                        <a:pt x="13030" y="20784"/>
                      </a:lnTo>
                      <a:lnTo>
                        <a:pt x="20086" y="13274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8"/>
                <p:cNvSpPr/>
                <p:nvPr/>
              </p:nvSpPr>
              <p:spPr>
                <a:xfrm>
                  <a:off x="3276425" y="4395750"/>
                  <a:ext cx="1040075" cy="1055800"/>
                </a:xfrm>
                <a:custGeom>
                  <a:rect b="b" l="l" r="r" t="t"/>
                  <a:pathLst>
                    <a:path extrusionOk="0" h="42232" w="41603">
                      <a:moveTo>
                        <a:pt x="7126" y="3249"/>
                      </a:moveTo>
                      <a:lnTo>
                        <a:pt x="38494" y="35106"/>
                      </a:lnTo>
                      <a:lnTo>
                        <a:pt x="34477" y="39088"/>
                      </a:lnTo>
                      <a:lnTo>
                        <a:pt x="3074" y="7685"/>
                      </a:lnTo>
                      <a:lnTo>
                        <a:pt x="7126" y="3249"/>
                      </a:lnTo>
                      <a:close/>
                      <a:moveTo>
                        <a:pt x="7056" y="1"/>
                      </a:moveTo>
                      <a:lnTo>
                        <a:pt x="0" y="7755"/>
                      </a:lnTo>
                      <a:lnTo>
                        <a:pt x="34477" y="42232"/>
                      </a:lnTo>
                      <a:lnTo>
                        <a:pt x="41603" y="35141"/>
                      </a:lnTo>
                      <a:lnTo>
                        <a:pt x="705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8"/>
                <p:cNvSpPr/>
                <p:nvPr/>
              </p:nvSpPr>
              <p:spPr>
                <a:xfrm>
                  <a:off x="4788925" y="4263025"/>
                  <a:ext cx="776350" cy="771975"/>
                </a:xfrm>
                <a:custGeom>
                  <a:rect b="b" l="l" r="r" t="t"/>
                  <a:pathLst>
                    <a:path extrusionOk="0" h="30879" w="31054">
                      <a:moveTo>
                        <a:pt x="7650" y="3109"/>
                      </a:moveTo>
                      <a:lnTo>
                        <a:pt x="18793" y="14252"/>
                      </a:lnTo>
                      <a:lnTo>
                        <a:pt x="23928" y="9082"/>
                      </a:lnTo>
                      <a:lnTo>
                        <a:pt x="27875" y="12890"/>
                      </a:lnTo>
                      <a:lnTo>
                        <a:pt x="12750" y="27770"/>
                      </a:lnTo>
                      <a:lnTo>
                        <a:pt x="3109" y="18234"/>
                      </a:lnTo>
                      <a:lnTo>
                        <a:pt x="8454" y="12680"/>
                      </a:lnTo>
                      <a:lnTo>
                        <a:pt x="3319" y="7161"/>
                      </a:lnTo>
                      <a:lnTo>
                        <a:pt x="7650" y="3109"/>
                      </a:lnTo>
                      <a:close/>
                      <a:moveTo>
                        <a:pt x="7685" y="0"/>
                      </a:moveTo>
                      <a:lnTo>
                        <a:pt x="175" y="7056"/>
                      </a:lnTo>
                      <a:lnTo>
                        <a:pt x="5415" y="12645"/>
                      </a:lnTo>
                      <a:lnTo>
                        <a:pt x="0" y="18234"/>
                      </a:lnTo>
                      <a:lnTo>
                        <a:pt x="12750" y="30879"/>
                      </a:lnTo>
                      <a:lnTo>
                        <a:pt x="31054" y="12855"/>
                      </a:lnTo>
                      <a:lnTo>
                        <a:pt x="23928" y="5938"/>
                      </a:lnTo>
                      <a:lnTo>
                        <a:pt x="18793" y="11108"/>
                      </a:lnTo>
                      <a:lnTo>
                        <a:pt x="76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8"/>
                <p:cNvSpPr/>
                <p:nvPr/>
              </p:nvSpPr>
              <p:spPr>
                <a:xfrm>
                  <a:off x="4788925" y="377825"/>
                  <a:ext cx="776350" cy="771125"/>
                </a:xfrm>
                <a:custGeom>
                  <a:rect b="b" l="l" r="r" t="t"/>
                  <a:pathLst>
                    <a:path extrusionOk="0" h="30845" w="31054">
                      <a:moveTo>
                        <a:pt x="7650" y="3075"/>
                      </a:moveTo>
                      <a:lnTo>
                        <a:pt x="18793" y="14218"/>
                      </a:lnTo>
                      <a:lnTo>
                        <a:pt x="23928" y="9048"/>
                      </a:lnTo>
                      <a:lnTo>
                        <a:pt x="27875" y="12855"/>
                      </a:lnTo>
                      <a:lnTo>
                        <a:pt x="12750" y="27736"/>
                      </a:lnTo>
                      <a:lnTo>
                        <a:pt x="3109" y="18200"/>
                      </a:lnTo>
                      <a:lnTo>
                        <a:pt x="8454" y="12646"/>
                      </a:lnTo>
                      <a:lnTo>
                        <a:pt x="3319" y="7127"/>
                      </a:lnTo>
                      <a:lnTo>
                        <a:pt x="7650" y="3075"/>
                      </a:lnTo>
                      <a:close/>
                      <a:moveTo>
                        <a:pt x="7685" y="1"/>
                      </a:moveTo>
                      <a:lnTo>
                        <a:pt x="175" y="7022"/>
                      </a:lnTo>
                      <a:lnTo>
                        <a:pt x="5415" y="12611"/>
                      </a:lnTo>
                      <a:lnTo>
                        <a:pt x="0" y="18200"/>
                      </a:lnTo>
                      <a:lnTo>
                        <a:pt x="12750" y="30845"/>
                      </a:lnTo>
                      <a:lnTo>
                        <a:pt x="31054" y="12821"/>
                      </a:lnTo>
                      <a:lnTo>
                        <a:pt x="23928" y="5904"/>
                      </a:lnTo>
                      <a:lnTo>
                        <a:pt x="18793" y="11074"/>
                      </a:lnTo>
                      <a:lnTo>
                        <a:pt x="76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8"/>
                <p:cNvSpPr/>
                <p:nvPr/>
              </p:nvSpPr>
              <p:spPr>
                <a:xfrm>
                  <a:off x="2433725" y="4401875"/>
                  <a:ext cx="772850" cy="634000"/>
                </a:xfrm>
                <a:custGeom>
                  <a:rect b="b" l="l" r="r" t="t"/>
                  <a:pathLst>
                    <a:path extrusionOk="0" h="25360" w="30914">
                      <a:moveTo>
                        <a:pt x="7126" y="3144"/>
                      </a:moveTo>
                      <a:lnTo>
                        <a:pt x="18234" y="14252"/>
                      </a:lnTo>
                      <a:lnTo>
                        <a:pt x="23788" y="8698"/>
                      </a:lnTo>
                      <a:lnTo>
                        <a:pt x="27770" y="12680"/>
                      </a:lnTo>
                      <a:lnTo>
                        <a:pt x="18234" y="22216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8234" y="25360"/>
                      </a:lnTo>
                      <a:lnTo>
                        <a:pt x="30914" y="12680"/>
                      </a:lnTo>
                      <a:lnTo>
                        <a:pt x="23788" y="5554"/>
                      </a:lnTo>
                      <a:lnTo>
                        <a:pt x="18234" y="11108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8"/>
                <p:cNvSpPr/>
                <p:nvPr/>
              </p:nvSpPr>
              <p:spPr>
                <a:xfrm>
                  <a:off x="4097300" y="4401875"/>
                  <a:ext cx="775475" cy="910825"/>
                </a:xfrm>
                <a:custGeom>
                  <a:rect b="b" l="l" r="r" t="t"/>
                  <a:pathLst>
                    <a:path extrusionOk="0" h="36433" w="31019">
                      <a:moveTo>
                        <a:pt x="18304" y="3144"/>
                      </a:moveTo>
                      <a:lnTo>
                        <a:pt x="22286" y="7126"/>
                      </a:lnTo>
                      <a:lnTo>
                        <a:pt x="11213" y="18199"/>
                      </a:lnTo>
                      <a:lnTo>
                        <a:pt x="18129" y="25360"/>
                      </a:lnTo>
                      <a:lnTo>
                        <a:pt x="23544" y="19771"/>
                      </a:lnTo>
                      <a:lnTo>
                        <a:pt x="27805" y="23788"/>
                      </a:lnTo>
                      <a:lnTo>
                        <a:pt x="18129" y="33324"/>
                      </a:lnTo>
                      <a:lnTo>
                        <a:pt x="3144" y="18234"/>
                      </a:lnTo>
                      <a:lnTo>
                        <a:pt x="18304" y="3144"/>
                      </a:lnTo>
                      <a:close/>
                      <a:moveTo>
                        <a:pt x="18339" y="0"/>
                      </a:moveTo>
                      <a:lnTo>
                        <a:pt x="0" y="18234"/>
                      </a:lnTo>
                      <a:lnTo>
                        <a:pt x="18129" y="36433"/>
                      </a:lnTo>
                      <a:lnTo>
                        <a:pt x="31019" y="23753"/>
                      </a:lnTo>
                      <a:lnTo>
                        <a:pt x="23439" y="16662"/>
                      </a:lnTo>
                      <a:lnTo>
                        <a:pt x="18129" y="22181"/>
                      </a:lnTo>
                      <a:lnTo>
                        <a:pt x="14322" y="18234"/>
                      </a:lnTo>
                      <a:lnTo>
                        <a:pt x="25430" y="7126"/>
                      </a:lnTo>
                      <a:lnTo>
                        <a:pt x="18339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8"/>
                <p:cNvSpPr/>
                <p:nvPr/>
              </p:nvSpPr>
              <p:spPr>
                <a:xfrm>
                  <a:off x="3812600" y="238125"/>
                  <a:ext cx="642750" cy="642750"/>
                </a:xfrm>
                <a:custGeom>
                  <a:rect b="b" l="l" r="r" t="t"/>
                  <a:pathLst>
                    <a:path extrusionOk="0" h="25710" w="25710">
                      <a:moveTo>
                        <a:pt x="18584" y="3144"/>
                      </a:moveTo>
                      <a:lnTo>
                        <a:pt x="22566" y="7126"/>
                      </a:lnTo>
                      <a:lnTo>
                        <a:pt x="7127" y="22565"/>
                      </a:lnTo>
                      <a:lnTo>
                        <a:pt x="3145" y="18583"/>
                      </a:lnTo>
                      <a:lnTo>
                        <a:pt x="18584" y="3144"/>
                      </a:lnTo>
                      <a:close/>
                      <a:moveTo>
                        <a:pt x="18584" y="0"/>
                      </a:moveTo>
                      <a:lnTo>
                        <a:pt x="1" y="18583"/>
                      </a:lnTo>
                      <a:lnTo>
                        <a:pt x="7127" y="25709"/>
                      </a:lnTo>
                      <a:lnTo>
                        <a:pt x="25710" y="7126"/>
                      </a:lnTo>
                      <a:lnTo>
                        <a:pt x="1858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8"/>
                <p:cNvSpPr/>
                <p:nvPr/>
              </p:nvSpPr>
              <p:spPr>
                <a:xfrm>
                  <a:off x="3277300" y="509700"/>
                  <a:ext cx="1039200" cy="1055800"/>
                </a:xfrm>
                <a:custGeom>
                  <a:rect b="b" l="l" r="r" t="t"/>
                  <a:pathLst>
                    <a:path extrusionOk="0" h="42232" w="41568">
                      <a:moveTo>
                        <a:pt x="7091" y="3249"/>
                      </a:moveTo>
                      <a:lnTo>
                        <a:pt x="38459" y="35106"/>
                      </a:lnTo>
                      <a:lnTo>
                        <a:pt x="34442" y="39088"/>
                      </a:lnTo>
                      <a:lnTo>
                        <a:pt x="3039" y="7685"/>
                      </a:lnTo>
                      <a:lnTo>
                        <a:pt x="7091" y="3249"/>
                      </a:lnTo>
                      <a:close/>
                      <a:moveTo>
                        <a:pt x="7021" y="0"/>
                      </a:moveTo>
                      <a:lnTo>
                        <a:pt x="0" y="7755"/>
                      </a:lnTo>
                      <a:lnTo>
                        <a:pt x="34442" y="42232"/>
                      </a:lnTo>
                      <a:lnTo>
                        <a:pt x="41568" y="35141"/>
                      </a:lnTo>
                      <a:lnTo>
                        <a:pt x="7021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8"/>
                <p:cNvSpPr/>
                <p:nvPr/>
              </p:nvSpPr>
              <p:spPr>
                <a:xfrm>
                  <a:off x="1869575" y="50620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28"/>
                <p:cNvSpPr/>
                <p:nvPr/>
              </p:nvSpPr>
              <p:spPr>
                <a:xfrm>
                  <a:off x="186957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8"/>
                <p:cNvSpPr/>
                <p:nvPr/>
              </p:nvSpPr>
              <p:spPr>
                <a:xfrm>
                  <a:off x="5348700" y="2745275"/>
                  <a:ext cx="763250" cy="763250"/>
                </a:xfrm>
                <a:custGeom>
                  <a:rect b="b" l="l" r="r" t="t"/>
                  <a:pathLst>
                    <a:path extrusionOk="0" h="30530" w="30530">
                      <a:moveTo>
                        <a:pt x="23404" y="3144"/>
                      </a:moveTo>
                      <a:lnTo>
                        <a:pt x="27386" y="7126"/>
                      </a:lnTo>
                      <a:lnTo>
                        <a:pt x="7126" y="27386"/>
                      </a:lnTo>
                      <a:lnTo>
                        <a:pt x="3144" y="23404"/>
                      </a:lnTo>
                      <a:lnTo>
                        <a:pt x="23404" y="3144"/>
                      </a:lnTo>
                      <a:close/>
                      <a:moveTo>
                        <a:pt x="23404" y="0"/>
                      </a:moveTo>
                      <a:lnTo>
                        <a:pt x="0" y="23404"/>
                      </a:lnTo>
                      <a:lnTo>
                        <a:pt x="7126" y="30530"/>
                      </a:lnTo>
                      <a:lnTo>
                        <a:pt x="30530" y="7126"/>
                      </a:lnTo>
                      <a:lnTo>
                        <a:pt x="2340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8"/>
                <p:cNvSpPr/>
                <p:nvPr/>
              </p:nvSpPr>
              <p:spPr>
                <a:xfrm>
                  <a:off x="4932150" y="17646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8"/>
                <p:cNvSpPr/>
                <p:nvPr/>
              </p:nvSpPr>
              <p:spPr>
                <a:xfrm>
                  <a:off x="5209850" y="2191625"/>
                  <a:ext cx="634875" cy="762375"/>
                </a:xfrm>
                <a:custGeom>
                  <a:rect b="b" l="l" r="r" t="t"/>
                  <a:pathLst>
                    <a:path extrusionOk="0" h="30495" w="25395">
                      <a:moveTo>
                        <a:pt x="18234" y="3074"/>
                      </a:moveTo>
                      <a:lnTo>
                        <a:pt x="22146" y="6707"/>
                      </a:lnTo>
                      <a:lnTo>
                        <a:pt x="16662" y="12051"/>
                      </a:lnTo>
                      <a:lnTo>
                        <a:pt x="22216" y="17780"/>
                      </a:lnTo>
                      <a:lnTo>
                        <a:pt x="12680" y="27351"/>
                      </a:lnTo>
                      <a:lnTo>
                        <a:pt x="3144" y="17815"/>
                      </a:lnTo>
                      <a:lnTo>
                        <a:pt x="18234" y="3074"/>
                      </a:lnTo>
                      <a:close/>
                      <a:moveTo>
                        <a:pt x="18234" y="0"/>
                      </a:moveTo>
                      <a:lnTo>
                        <a:pt x="0" y="17815"/>
                      </a:lnTo>
                      <a:lnTo>
                        <a:pt x="12680" y="30495"/>
                      </a:lnTo>
                      <a:lnTo>
                        <a:pt x="25360" y="17850"/>
                      </a:lnTo>
                      <a:lnTo>
                        <a:pt x="19806" y="12121"/>
                      </a:lnTo>
                      <a:lnTo>
                        <a:pt x="25395" y="6707"/>
                      </a:lnTo>
                      <a:lnTo>
                        <a:pt x="18234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5209850" y="1079950"/>
                  <a:ext cx="1049675" cy="772875"/>
                </a:xfrm>
                <a:custGeom>
                  <a:rect b="b" l="l" r="r" t="t"/>
                  <a:pathLst>
                    <a:path extrusionOk="0" h="30915" w="41987">
                      <a:moveTo>
                        <a:pt x="7126" y="3144"/>
                      </a:moveTo>
                      <a:lnTo>
                        <a:pt x="23788" y="19806"/>
                      </a:lnTo>
                      <a:lnTo>
                        <a:pt x="34861" y="8698"/>
                      </a:lnTo>
                      <a:lnTo>
                        <a:pt x="38843" y="12680"/>
                      </a:lnTo>
                      <a:lnTo>
                        <a:pt x="23788" y="27770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23788" y="30914"/>
                      </a:lnTo>
                      <a:lnTo>
                        <a:pt x="41987" y="12680"/>
                      </a:lnTo>
                      <a:lnTo>
                        <a:pt x="34861" y="5554"/>
                      </a:lnTo>
                      <a:lnTo>
                        <a:pt x="23788" y="16662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8"/>
                <p:cNvSpPr/>
                <p:nvPr/>
              </p:nvSpPr>
              <p:spPr>
                <a:xfrm>
                  <a:off x="5071000" y="3429925"/>
                  <a:ext cx="1189400" cy="1050550"/>
                </a:xfrm>
                <a:custGeom>
                  <a:rect b="b" l="l" r="r" t="t"/>
                  <a:pathLst>
                    <a:path extrusionOk="0" h="42022" w="47576">
                      <a:moveTo>
                        <a:pt x="29342" y="3144"/>
                      </a:moveTo>
                      <a:lnTo>
                        <a:pt x="44397" y="18199"/>
                      </a:lnTo>
                      <a:lnTo>
                        <a:pt x="40450" y="22042"/>
                      </a:lnTo>
                      <a:lnTo>
                        <a:pt x="29342" y="11108"/>
                      </a:lnTo>
                      <a:lnTo>
                        <a:pt x="16662" y="23788"/>
                      </a:lnTo>
                      <a:lnTo>
                        <a:pt x="23753" y="31124"/>
                      </a:lnTo>
                      <a:lnTo>
                        <a:pt x="29342" y="25360"/>
                      </a:lnTo>
                      <a:lnTo>
                        <a:pt x="33324" y="29342"/>
                      </a:lnTo>
                      <a:lnTo>
                        <a:pt x="23788" y="38878"/>
                      </a:lnTo>
                      <a:lnTo>
                        <a:pt x="12680" y="27770"/>
                      </a:lnTo>
                      <a:lnTo>
                        <a:pt x="7126" y="33324"/>
                      </a:lnTo>
                      <a:lnTo>
                        <a:pt x="3144" y="29342"/>
                      </a:lnTo>
                      <a:lnTo>
                        <a:pt x="29342" y="3144"/>
                      </a:lnTo>
                      <a:close/>
                      <a:moveTo>
                        <a:pt x="29342" y="0"/>
                      </a:moveTo>
                      <a:lnTo>
                        <a:pt x="0" y="29342"/>
                      </a:lnTo>
                      <a:lnTo>
                        <a:pt x="7126" y="36468"/>
                      </a:lnTo>
                      <a:lnTo>
                        <a:pt x="12680" y="30914"/>
                      </a:lnTo>
                      <a:lnTo>
                        <a:pt x="23788" y="42022"/>
                      </a:lnTo>
                      <a:lnTo>
                        <a:pt x="36468" y="29342"/>
                      </a:lnTo>
                      <a:lnTo>
                        <a:pt x="29342" y="22216"/>
                      </a:lnTo>
                      <a:lnTo>
                        <a:pt x="23788" y="27910"/>
                      </a:lnTo>
                      <a:lnTo>
                        <a:pt x="19771" y="23788"/>
                      </a:lnTo>
                      <a:lnTo>
                        <a:pt x="29342" y="14252"/>
                      </a:lnTo>
                      <a:lnTo>
                        <a:pt x="40415" y="25150"/>
                      </a:lnTo>
                      <a:lnTo>
                        <a:pt x="47576" y="18269"/>
                      </a:lnTo>
                      <a:lnTo>
                        <a:pt x="2934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5765250" y="1486900"/>
                  <a:ext cx="771975" cy="772850"/>
                </a:xfrm>
                <a:custGeom>
                  <a:rect b="b" l="l" r="r" t="t"/>
                  <a:pathLst>
                    <a:path extrusionOk="0" h="30914" w="30879">
                      <a:moveTo>
                        <a:pt x="23788" y="3144"/>
                      </a:moveTo>
                      <a:lnTo>
                        <a:pt x="27770" y="7126"/>
                      </a:lnTo>
                      <a:lnTo>
                        <a:pt x="7091" y="27770"/>
                      </a:lnTo>
                      <a:lnTo>
                        <a:pt x="3144" y="23788"/>
                      </a:lnTo>
                      <a:lnTo>
                        <a:pt x="23788" y="3144"/>
                      </a:lnTo>
                      <a:close/>
                      <a:moveTo>
                        <a:pt x="23753" y="0"/>
                      </a:moveTo>
                      <a:lnTo>
                        <a:pt x="0" y="23788"/>
                      </a:lnTo>
                      <a:lnTo>
                        <a:pt x="7091" y="30914"/>
                      </a:lnTo>
                      <a:lnTo>
                        <a:pt x="30879" y="7126"/>
                      </a:lnTo>
                      <a:lnTo>
                        <a:pt x="23753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8"/>
                <p:cNvSpPr/>
                <p:nvPr/>
              </p:nvSpPr>
              <p:spPr>
                <a:xfrm>
                  <a:off x="5479675" y="77780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27" y="3284"/>
                      </a:moveTo>
                      <a:lnTo>
                        <a:pt x="16977" y="13309"/>
                      </a:lnTo>
                      <a:lnTo>
                        <a:pt x="12925" y="17640"/>
                      </a:lnTo>
                      <a:lnTo>
                        <a:pt x="3040" y="8034"/>
                      </a:lnTo>
                      <a:lnTo>
                        <a:pt x="7127" y="3284"/>
                      </a:lnTo>
                      <a:close/>
                      <a:moveTo>
                        <a:pt x="6987" y="0"/>
                      </a:moveTo>
                      <a:lnTo>
                        <a:pt x="1" y="8174"/>
                      </a:lnTo>
                      <a:lnTo>
                        <a:pt x="13030" y="20784"/>
                      </a:lnTo>
                      <a:lnTo>
                        <a:pt x="20086" y="13274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8"/>
                <p:cNvSpPr/>
                <p:nvPr/>
              </p:nvSpPr>
              <p:spPr>
                <a:xfrm>
                  <a:off x="5755625" y="50620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8"/>
                <p:cNvSpPr/>
                <p:nvPr/>
              </p:nvSpPr>
              <p:spPr>
                <a:xfrm>
                  <a:off x="575562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8"/>
                <p:cNvSpPr/>
                <p:nvPr/>
              </p:nvSpPr>
              <p:spPr>
                <a:xfrm>
                  <a:off x="2433725" y="515825"/>
                  <a:ext cx="772850" cy="634000"/>
                </a:xfrm>
                <a:custGeom>
                  <a:rect b="b" l="l" r="r" t="t"/>
                  <a:pathLst>
                    <a:path extrusionOk="0" h="25360" w="30914">
                      <a:moveTo>
                        <a:pt x="7126" y="3144"/>
                      </a:moveTo>
                      <a:lnTo>
                        <a:pt x="18234" y="14252"/>
                      </a:lnTo>
                      <a:lnTo>
                        <a:pt x="23788" y="8698"/>
                      </a:lnTo>
                      <a:lnTo>
                        <a:pt x="27770" y="12680"/>
                      </a:lnTo>
                      <a:lnTo>
                        <a:pt x="18234" y="22216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18234" y="25360"/>
                      </a:lnTo>
                      <a:lnTo>
                        <a:pt x="30914" y="12680"/>
                      </a:lnTo>
                      <a:lnTo>
                        <a:pt x="23788" y="5554"/>
                      </a:lnTo>
                      <a:lnTo>
                        <a:pt x="18234" y="11108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28"/>
                <p:cNvSpPr/>
                <p:nvPr/>
              </p:nvSpPr>
              <p:spPr>
                <a:xfrm>
                  <a:off x="4097300" y="515825"/>
                  <a:ext cx="775475" cy="910825"/>
                </a:xfrm>
                <a:custGeom>
                  <a:rect b="b" l="l" r="r" t="t"/>
                  <a:pathLst>
                    <a:path extrusionOk="0" h="36433" w="31019">
                      <a:moveTo>
                        <a:pt x="18304" y="3144"/>
                      </a:moveTo>
                      <a:lnTo>
                        <a:pt x="22286" y="7126"/>
                      </a:lnTo>
                      <a:lnTo>
                        <a:pt x="11213" y="18199"/>
                      </a:lnTo>
                      <a:lnTo>
                        <a:pt x="18129" y="25360"/>
                      </a:lnTo>
                      <a:lnTo>
                        <a:pt x="23544" y="19771"/>
                      </a:lnTo>
                      <a:lnTo>
                        <a:pt x="27805" y="23788"/>
                      </a:lnTo>
                      <a:lnTo>
                        <a:pt x="18129" y="33324"/>
                      </a:lnTo>
                      <a:lnTo>
                        <a:pt x="3144" y="18234"/>
                      </a:lnTo>
                      <a:lnTo>
                        <a:pt x="18304" y="3144"/>
                      </a:lnTo>
                      <a:close/>
                      <a:moveTo>
                        <a:pt x="18339" y="0"/>
                      </a:moveTo>
                      <a:lnTo>
                        <a:pt x="0" y="18234"/>
                      </a:lnTo>
                      <a:lnTo>
                        <a:pt x="18129" y="36433"/>
                      </a:lnTo>
                      <a:lnTo>
                        <a:pt x="31019" y="23753"/>
                      </a:lnTo>
                      <a:lnTo>
                        <a:pt x="23439" y="16662"/>
                      </a:lnTo>
                      <a:lnTo>
                        <a:pt x="18129" y="22181"/>
                      </a:lnTo>
                      <a:lnTo>
                        <a:pt x="14322" y="18234"/>
                      </a:lnTo>
                      <a:lnTo>
                        <a:pt x="25430" y="7126"/>
                      </a:lnTo>
                      <a:lnTo>
                        <a:pt x="18339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28"/>
                <p:cNvSpPr/>
                <p:nvPr/>
              </p:nvSpPr>
              <p:spPr>
                <a:xfrm>
                  <a:off x="2294875" y="932375"/>
                  <a:ext cx="911700" cy="771975"/>
                </a:xfrm>
                <a:custGeom>
                  <a:rect b="b" l="l" r="r" t="t"/>
                  <a:pathLst>
                    <a:path extrusionOk="0" h="30879" w="36468">
                      <a:moveTo>
                        <a:pt x="7126" y="3144"/>
                      </a:moveTo>
                      <a:lnTo>
                        <a:pt x="23788" y="19771"/>
                      </a:lnTo>
                      <a:lnTo>
                        <a:pt x="29342" y="14217"/>
                      </a:lnTo>
                      <a:lnTo>
                        <a:pt x="33324" y="18199"/>
                      </a:lnTo>
                      <a:lnTo>
                        <a:pt x="23788" y="27735"/>
                      </a:lnTo>
                      <a:lnTo>
                        <a:pt x="3144" y="7126"/>
                      </a:lnTo>
                      <a:lnTo>
                        <a:pt x="7126" y="3144"/>
                      </a:lnTo>
                      <a:close/>
                      <a:moveTo>
                        <a:pt x="7126" y="0"/>
                      </a:moveTo>
                      <a:lnTo>
                        <a:pt x="0" y="7126"/>
                      </a:lnTo>
                      <a:lnTo>
                        <a:pt x="23788" y="30879"/>
                      </a:lnTo>
                      <a:lnTo>
                        <a:pt x="36468" y="18199"/>
                      </a:lnTo>
                      <a:lnTo>
                        <a:pt x="29342" y="11108"/>
                      </a:lnTo>
                      <a:lnTo>
                        <a:pt x="23788" y="16627"/>
                      </a:lnTo>
                      <a:lnTo>
                        <a:pt x="7126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28"/>
                <p:cNvSpPr/>
                <p:nvPr/>
              </p:nvSpPr>
              <p:spPr>
                <a:xfrm>
                  <a:off x="1462625" y="2745275"/>
                  <a:ext cx="763275" cy="763250"/>
                </a:xfrm>
                <a:custGeom>
                  <a:rect b="b" l="l" r="r" t="t"/>
                  <a:pathLst>
                    <a:path extrusionOk="0" h="30530" w="30531">
                      <a:moveTo>
                        <a:pt x="23405" y="3144"/>
                      </a:moveTo>
                      <a:lnTo>
                        <a:pt x="27387" y="7126"/>
                      </a:lnTo>
                      <a:lnTo>
                        <a:pt x="7127" y="27386"/>
                      </a:lnTo>
                      <a:lnTo>
                        <a:pt x="3145" y="23404"/>
                      </a:lnTo>
                      <a:lnTo>
                        <a:pt x="23405" y="3144"/>
                      </a:lnTo>
                      <a:close/>
                      <a:moveTo>
                        <a:pt x="23405" y="0"/>
                      </a:moveTo>
                      <a:lnTo>
                        <a:pt x="1" y="23404"/>
                      </a:lnTo>
                      <a:lnTo>
                        <a:pt x="7127" y="30530"/>
                      </a:lnTo>
                      <a:lnTo>
                        <a:pt x="30531" y="7126"/>
                      </a:lnTo>
                      <a:lnTo>
                        <a:pt x="23405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8"/>
                <p:cNvSpPr/>
                <p:nvPr/>
              </p:nvSpPr>
              <p:spPr>
                <a:xfrm>
                  <a:off x="1323775" y="2191625"/>
                  <a:ext cx="634900" cy="762375"/>
                </a:xfrm>
                <a:custGeom>
                  <a:rect b="b" l="l" r="r" t="t"/>
                  <a:pathLst>
                    <a:path extrusionOk="0" h="30495" w="25396">
                      <a:moveTo>
                        <a:pt x="18235" y="3074"/>
                      </a:moveTo>
                      <a:lnTo>
                        <a:pt x="22147" y="6707"/>
                      </a:lnTo>
                      <a:lnTo>
                        <a:pt x="16663" y="12051"/>
                      </a:lnTo>
                      <a:lnTo>
                        <a:pt x="22217" y="17780"/>
                      </a:lnTo>
                      <a:lnTo>
                        <a:pt x="12681" y="27351"/>
                      </a:lnTo>
                      <a:lnTo>
                        <a:pt x="3145" y="17815"/>
                      </a:lnTo>
                      <a:lnTo>
                        <a:pt x="18235" y="3074"/>
                      </a:lnTo>
                      <a:close/>
                      <a:moveTo>
                        <a:pt x="18200" y="0"/>
                      </a:moveTo>
                      <a:lnTo>
                        <a:pt x="1" y="17815"/>
                      </a:lnTo>
                      <a:lnTo>
                        <a:pt x="12681" y="30495"/>
                      </a:lnTo>
                      <a:lnTo>
                        <a:pt x="25361" y="17850"/>
                      </a:lnTo>
                      <a:lnTo>
                        <a:pt x="19807" y="12121"/>
                      </a:lnTo>
                      <a:lnTo>
                        <a:pt x="25396" y="6707"/>
                      </a:lnTo>
                      <a:lnTo>
                        <a:pt x="18200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28"/>
                <p:cNvSpPr/>
                <p:nvPr/>
              </p:nvSpPr>
              <p:spPr>
                <a:xfrm>
                  <a:off x="1323775" y="1079950"/>
                  <a:ext cx="1049700" cy="772875"/>
                </a:xfrm>
                <a:custGeom>
                  <a:rect b="b" l="l" r="r" t="t"/>
                  <a:pathLst>
                    <a:path extrusionOk="0" h="30915" w="41988">
                      <a:moveTo>
                        <a:pt x="7127" y="3144"/>
                      </a:moveTo>
                      <a:lnTo>
                        <a:pt x="23789" y="19806"/>
                      </a:lnTo>
                      <a:lnTo>
                        <a:pt x="34862" y="8698"/>
                      </a:lnTo>
                      <a:lnTo>
                        <a:pt x="38844" y="12680"/>
                      </a:lnTo>
                      <a:lnTo>
                        <a:pt x="23789" y="27770"/>
                      </a:lnTo>
                      <a:lnTo>
                        <a:pt x="3145" y="7126"/>
                      </a:lnTo>
                      <a:lnTo>
                        <a:pt x="7127" y="3144"/>
                      </a:lnTo>
                      <a:close/>
                      <a:moveTo>
                        <a:pt x="7127" y="0"/>
                      </a:moveTo>
                      <a:lnTo>
                        <a:pt x="1" y="7126"/>
                      </a:lnTo>
                      <a:lnTo>
                        <a:pt x="23789" y="30914"/>
                      </a:lnTo>
                      <a:lnTo>
                        <a:pt x="41988" y="12680"/>
                      </a:lnTo>
                      <a:lnTo>
                        <a:pt x="34862" y="5554"/>
                      </a:lnTo>
                      <a:lnTo>
                        <a:pt x="23789" y="16662"/>
                      </a:lnTo>
                      <a:lnTo>
                        <a:pt x="712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28"/>
                <p:cNvSpPr/>
                <p:nvPr/>
              </p:nvSpPr>
              <p:spPr>
                <a:xfrm>
                  <a:off x="1184950" y="3429925"/>
                  <a:ext cx="1189400" cy="1050550"/>
                </a:xfrm>
                <a:custGeom>
                  <a:rect b="b" l="l" r="r" t="t"/>
                  <a:pathLst>
                    <a:path extrusionOk="0" h="42022" w="47576">
                      <a:moveTo>
                        <a:pt x="29342" y="3144"/>
                      </a:moveTo>
                      <a:lnTo>
                        <a:pt x="44397" y="18199"/>
                      </a:lnTo>
                      <a:lnTo>
                        <a:pt x="40450" y="22042"/>
                      </a:lnTo>
                      <a:lnTo>
                        <a:pt x="29342" y="11108"/>
                      </a:lnTo>
                      <a:lnTo>
                        <a:pt x="16662" y="23788"/>
                      </a:lnTo>
                      <a:lnTo>
                        <a:pt x="23753" y="31124"/>
                      </a:lnTo>
                      <a:lnTo>
                        <a:pt x="29342" y="25360"/>
                      </a:lnTo>
                      <a:lnTo>
                        <a:pt x="33324" y="29342"/>
                      </a:lnTo>
                      <a:lnTo>
                        <a:pt x="23788" y="38878"/>
                      </a:lnTo>
                      <a:lnTo>
                        <a:pt x="12680" y="27770"/>
                      </a:lnTo>
                      <a:lnTo>
                        <a:pt x="7126" y="33324"/>
                      </a:lnTo>
                      <a:lnTo>
                        <a:pt x="3109" y="29342"/>
                      </a:lnTo>
                      <a:lnTo>
                        <a:pt x="29342" y="3144"/>
                      </a:lnTo>
                      <a:close/>
                      <a:moveTo>
                        <a:pt x="29342" y="0"/>
                      </a:moveTo>
                      <a:lnTo>
                        <a:pt x="0" y="29342"/>
                      </a:lnTo>
                      <a:lnTo>
                        <a:pt x="7126" y="36468"/>
                      </a:lnTo>
                      <a:lnTo>
                        <a:pt x="12680" y="30914"/>
                      </a:lnTo>
                      <a:lnTo>
                        <a:pt x="23788" y="42022"/>
                      </a:lnTo>
                      <a:lnTo>
                        <a:pt x="36468" y="29342"/>
                      </a:lnTo>
                      <a:lnTo>
                        <a:pt x="29342" y="22216"/>
                      </a:lnTo>
                      <a:lnTo>
                        <a:pt x="23753" y="27910"/>
                      </a:lnTo>
                      <a:lnTo>
                        <a:pt x="19771" y="23788"/>
                      </a:lnTo>
                      <a:lnTo>
                        <a:pt x="29342" y="14252"/>
                      </a:lnTo>
                      <a:lnTo>
                        <a:pt x="40415" y="25150"/>
                      </a:lnTo>
                      <a:lnTo>
                        <a:pt x="47576" y="18269"/>
                      </a:lnTo>
                      <a:lnTo>
                        <a:pt x="29342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8"/>
                <p:cNvSpPr/>
                <p:nvPr/>
              </p:nvSpPr>
              <p:spPr>
                <a:xfrm>
                  <a:off x="1878325" y="1486900"/>
                  <a:ext cx="772850" cy="772850"/>
                </a:xfrm>
                <a:custGeom>
                  <a:rect b="b" l="l" r="r" t="t"/>
                  <a:pathLst>
                    <a:path extrusionOk="0" h="30914" w="30914">
                      <a:moveTo>
                        <a:pt x="23823" y="3144"/>
                      </a:moveTo>
                      <a:lnTo>
                        <a:pt x="27805" y="7126"/>
                      </a:lnTo>
                      <a:lnTo>
                        <a:pt x="7126" y="27770"/>
                      </a:lnTo>
                      <a:lnTo>
                        <a:pt x="3144" y="23788"/>
                      </a:lnTo>
                      <a:lnTo>
                        <a:pt x="23823" y="3144"/>
                      </a:lnTo>
                      <a:close/>
                      <a:moveTo>
                        <a:pt x="23788" y="0"/>
                      </a:moveTo>
                      <a:lnTo>
                        <a:pt x="0" y="23788"/>
                      </a:lnTo>
                      <a:lnTo>
                        <a:pt x="7126" y="30914"/>
                      </a:lnTo>
                      <a:lnTo>
                        <a:pt x="30914" y="7126"/>
                      </a:lnTo>
                      <a:lnTo>
                        <a:pt x="23788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8"/>
                <p:cNvSpPr/>
                <p:nvPr/>
              </p:nvSpPr>
              <p:spPr>
                <a:xfrm>
                  <a:off x="1593625" y="777800"/>
                  <a:ext cx="502150" cy="519625"/>
                </a:xfrm>
                <a:custGeom>
                  <a:rect b="b" l="l" r="r" t="t"/>
                  <a:pathLst>
                    <a:path extrusionOk="0" h="20785" w="20086">
                      <a:moveTo>
                        <a:pt x="7127" y="3284"/>
                      </a:moveTo>
                      <a:lnTo>
                        <a:pt x="16977" y="13309"/>
                      </a:lnTo>
                      <a:lnTo>
                        <a:pt x="12925" y="17640"/>
                      </a:lnTo>
                      <a:lnTo>
                        <a:pt x="3040" y="8034"/>
                      </a:lnTo>
                      <a:lnTo>
                        <a:pt x="7127" y="3284"/>
                      </a:lnTo>
                      <a:close/>
                      <a:moveTo>
                        <a:pt x="6987" y="0"/>
                      </a:moveTo>
                      <a:lnTo>
                        <a:pt x="1" y="8174"/>
                      </a:lnTo>
                      <a:lnTo>
                        <a:pt x="13030" y="20784"/>
                      </a:lnTo>
                      <a:lnTo>
                        <a:pt x="20086" y="13274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8"/>
                <p:cNvSpPr/>
                <p:nvPr/>
              </p:nvSpPr>
              <p:spPr>
                <a:xfrm>
                  <a:off x="1869575" y="50620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8"/>
                <p:cNvSpPr/>
                <p:nvPr/>
              </p:nvSpPr>
              <p:spPr>
                <a:xfrm>
                  <a:off x="1869575" y="4392250"/>
                  <a:ext cx="503900" cy="504775"/>
                </a:xfrm>
                <a:custGeom>
                  <a:rect b="b" l="l" r="r" t="t"/>
                  <a:pathLst>
                    <a:path extrusionOk="0" h="20191" w="20156">
                      <a:moveTo>
                        <a:pt x="7127" y="3145"/>
                      </a:moveTo>
                      <a:lnTo>
                        <a:pt x="17012" y="13065"/>
                      </a:lnTo>
                      <a:lnTo>
                        <a:pt x="13030" y="17047"/>
                      </a:lnTo>
                      <a:lnTo>
                        <a:pt x="3145" y="7127"/>
                      </a:lnTo>
                      <a:lnTo>
                        <a:pt x="7127" y="3145"/>
                      </a:lnTo>
                      <a:close/>
                      <a:moveTo>
                        <a:pt x="7127" y="1"/>
                      </a:moveTo>
                      <a:lnTo>
                        <a:pt x="1" y="7127"/>
                      </a:lnTo>
                      <a:lnTo>
                        <a:pt x="13030" y="20191"/>
                      </a:lnTo>
                      <a:lnTo>
                        <a:pt x="20156" y="13065"/>
                      </a:lnTo>
                      <a:lnTo>
                        <a:pt x="7127" y="1"/>
                      </a:lnTo>
                      <a:close/>
                    </a:path>
                  </a:pathLst>
                </a:custGeom>
                <a:solidFill>
                  <a:srgbClr val="FBEF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37" name="Google Shape;837;p28"/>
              <p:cNvSpPr/>
              <p:nvPr/>
            </p:nvSpPr>
            <p:spPr>
              <a:xfrm>
                <a:off x="4558055" y="2054607"/>
                <a:ext cx="444092" cy="444092"/>
              </a:xfrm>
              <a:custGeom>
                <a:rect b="b" l="l" r="r" t="t"/>
                <a:pathLst>
                  <a:path extrusionOk="0" h="14252" w="14252">
                    <a:moveTo>
                      <a:pt x="7126" y="3144"/>
                    </a:moveTo>
                    <a:lnTo>
                      <a:pt x="11073" y="7126"/>
                    </a:lnTo>
                    <a:lnTo>
                      <a:pt x="7126" y="11108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7126" y="14252"/>
                    </a:lnTo>
                    <a:lnTo>
                      <a:pt x="14252" y="7126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4556970" y="3157713"/>
                <a:ext cx="628061" cy="629152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9" name="Google Shape;839;p28"/>
            <p:cNvSpPr/>
            <p:nvPr/>
          </p:nvSpPr>
          <p:spPr>
            <a:xfrm>
              <a:off x="6193812" y="483897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62" y="3284"/>
                  </a:moveTo>
                  <a:lnTo>
                    <a:pt x="17012" y="13309"/>
                  </a:lnTo>
                  <a:lnTo>
                    <a:pt x="12960" y="17640"/>
                  </a:lnTo>
                  <a:lnTo>
                    <a:pt x="3075" y="8035"/>
                  </a:lnTo>
                  <a:lnTo>
                    <a:pt x="7162" y="3284"/>
                  </a:lnTo>
                  <a:close/>
                  <a:moveTo>
                    <a:pt x="7022" y="0"/>
                  </a:moveTo>
                  <a:lnTo>
                    <a:pt x="1" y="8174"/>
                  </a:lnTo>
                  <a:lnTo>
                    <a:pt x="13065" y="20784"/>
                  </a:lnTo>
                  <a:lnTo>
                    <a:pt x="20086" y="13274"/>
                  </a:lnTo>
                  <a:lnTo>
                    <a:pt x="702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8960633" y="4166320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8292345" y="4504811"/>
              <a:ext cx="1296349" cy="1315949"/>
            </a:xfrm>
            <a:custGeom>
              <a:rect b="b" l="l" r="r" t="t"/>
              <a:pathLst>
                <a:path extrusionOk="0" h="42232" w="41603">
                  <a:moveTo>
                    <a:pt x="7126" y="3249"/>
                  </a:moveTo>
                  <a:lnTo>
                    <a:pt x="38494" y="35106"/>
                  </a:lnTo>
                  <a:lnTo>
                    <a:pt x="34477" y="39088"/>
                  </a:lnTo>
                  <a:lnTo>
                    <a:pt x="3074" y="7685"/>
                  </a:lnTo>
                  <a:lnTo>
                    <a:pt x="7126" y="3249"/>
                  </a:lnTo>
                  <a:close/>
                  <a:moveTo>
                    <a:pt x="7056" y="1"/>
                  </a:moveTo>
                  <a:lnTo>
                    <a:pt x="0" y="7755"/>
                  </a:lnTo>
                  <a:lnTo>
                    <a:pt x="34477" y="42232"/>
                  </a:lnTo>
                  <a:lnTo>
                    <a:pt x="41603" y="35141"/>
                  </a:lnTo>
                  <a:lnTo>
                    <a:pt x="7056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6538847" y="4500449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7242003" y="4512445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9315483" y="4512445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193812" y="483897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62" y="3284"/>
                  </a:moveTo>
                  <a:lnTo>
                    <a:pt x="17012" y="13309"/>
                  </a:lnTo>
                  <a:lnTo>
                    <a:pt x="12960" y="17640"/>
                  </a:lnTo>
                  <a:lnTo>
                    <a:pt x="3075" y="8035"/>
                  </a:lnTo>
                  <a:lnTo>
                    <a:pt x="7162" y="3284"/>
                  </a:lnTo>
                  <a:close/>
                  <a:moveTo>
                    <a:pt x="7022" y="0"/>
                  </a:moveTo>
                  <a:lnTo>
                    <a:pt x="1" y="8174"/>
                  </a:lnTo>
                  <a:lnTo>
                    <a:pt x="13065" y="20784"/>
                  </a:lnTo>
                  <a:lnTo>
                    <a:pt x="20086" y="13274"/>
                  </a:lnTo>
                  <a:lnTo>
                    <a:pt x="702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6538847" y="4500449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7404160" y="1214440"/>
              <a:ext cx="1147249" cy="974186"/>
            </a:xfrm>
            <a:custGeom>
              <a:rect b="b" l="l" r="r" t="t"/>
              <a:pathLst>
                <a:path extrusionOk="0" h="31264" w="36818">
                  <a:moveTo>
                    <a:pt x="7092" y="3110"/>
                  </a:moveTo>
                  <a:lnTo>
                    <a:pt x="24138" y="20156"/>
                  </a:lnTo>
                  <a:lnTo>
                    <a:pt x="29692" y="14602"/>
                  </a:lnTo>
                  <a:lnTo>
                    <a:pt x="33674" y="18584"/>
                  </a:lnTo>
                  <a:lnTo>
                    <a:pt x="24138" y="28120"/>
                  </a:lnTo>
                  <a:lnTo>
                    <a:pt x="3110" y="7127"/>
                  </a:lnTo>
                  <a:lnTo>
                    <a:pt x="7092" y="3110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24138" y="31264"/>
                  </a:lnTo>
                  <a:lnTo>
                    <a:pt x="36818" y="18584"/>
                  </a:lnTo>
                  <a:lnTo>
                    <a:pt x="29692" y="11458"/>
                  </a:lnTo>
                  <a:lnTo>
                    <a:pt x="24138" y="17012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7934254" y="1917596"/>
              <a:ext cx="1308315" cy="963280"/>
            </a:xfrm>
            <a:custGeom>
              <a:rect b="b" l="l" r="r" t="t"/>
              <a:pathLst>
                <a:path extrusionOk="0" h="30914" w="41987">
                  <a:moveTo>
                    <a:pt x="23788" y="3144"/>
                  </a:moveTo>
                  <a:lnTo>
                    <a:pt x="38878" y="18234"/>
                  </a:lnTo>
                  <a:lnTo>
                    <a:pt x="34896" y="22216"/>
                  </a:lnTo>
                  <a:lnTo>
                    <a:pt x="23788" y="11108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23788" y="14252"/>
                  </a:lnTo>
                  <a:lnTo>
                    <a:pt x="34896" y="25360"/>
                  </a:lnTo>
                  <a:lnTo>
                    <a:pt x="41987" y="18234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8453442" y="2263722"/>
              <a:ext cx="1481378" cy="1135252"/>
            </a:xfrm>
            <a:custGeom>
              <a:rect b="b" l="l" r="r" t="t"/>
              <a:pathLst>
                <a:path extrusionOk="0" h="36433" w="47541">
                  <a:moveTo>
                    <a:pt x="40450" y="3109"/>
                  </a:moveTo>
                  <a:lnTo>
                    <a:pt x="44432" y="7091"/>
                  </a:lnTo>
                  <a:lnTo>
                    <a:pt x="18234" y="33289"/>
                  </a:lnTo>
                  <a:lnTo>
                    <a:pt x="3144" y="18234"/>
                  </a:lnTo>
                  <a:lnTo>
                    <a:pt x="7126" y="14252"/>
                  </a:lnTo>
                  <a:lnTo>
                    <a:pt x="18234" y="25325"/>
                  </a:lnTo>
                  <a:lnTo>
                    <a:pt x="40450" y="3109"/>
                  </a:lnTo>
                  <a:close/>
                  <a:moveTo>
                    <a:pt x="40415" y="0"/>
                  </a:moveTo>
                  <a:lnTo>
                    <a:pt x="18234" y="22216"/>
                  </a:lnTo>
                  <a:lnTo>
                    <a:pt x="7126" y="11108"/>
                  </a:lnTo>
                  <a:lnTo>
                    <a:pt x="0" y="18234"/>
                  </a:lnTo>
                  <a:lnTo>
                    <a:pt x="18234" y="36433"/>
                  </a:lnTo>
                  <a:lnTo>
                    <a:pt x="47541" y="7126"/>
                  </a:lnTo>
                  <a:lnTo>
                    <a:pt x="4041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8107317" y="2955972"/>
              <a:ext cx="616064" cy="616064"/>
            </a:xfrm>
            <a:custGeom>
              <a:rect b="b" l="l" r="r" t="t"/>
              <a:pathLst>
                <a:path extrusionOk="0" h="19771" w="19771">
                  <a:moveTo>
                    <a:pt x="7126" y="3109"/>
                  </a:moveTo>
                  <a:lnTo>
                    <a:pt x="16662" y="12645"/>
                  </a:lnTo>
                  <a:lnTo>
                    <a:pt x="12680" y="16627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2680" y="19771"/>
                  </a:lnTo>
                  <a:lnTo>
                    <a:pt x="19771" y="12645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9491818" y="2609847"/>
              <a:ext cx="1481378" cy="1135252"/>
            </a:xfrm>
            <a:custGeom>
              <a:rect b="b" l="l" r="r" t="t"/>
              <a:pathLst>
                <a:path extrusionOk="0" h="36433" w="47541">
                  <a:moveTo>
                    <a:pt x="18199" y="3109"/>
                  </a:moveTo>
                  <a:lnTo>
                    <a:pt x="44397" y="29307"/>
                  </a:lnTo>
                  <a:lnTo>
                    <a:pt x="40415" y="33289"/>
                  </a:lnTo>
                  <a:lnTo>
                    <a:pt x="29307" y="22181"/>
                  </a:lnTo>
                  <a:lnTo>
                    <a:pt x="18199" y="33289"/>
                  </a:lnTo>
                  <a:lnTo>
                    <a:pt x="14217" y="29307"/>
                  </a:lnTo>
                  <a:lnTo>
                    <a:pt x="25325" y="18199"/>
                  </a:lnTo>
                  <a:lnTo>
                    <a:pt x="18199" y="11108"/>
                  </a:lnTo>
                  <a:lnTo>
                    <a:pt x="7091" y="22181"/>
                  </a:lnTo>
                  <a:lnTo>
                    <a:pt x="3109" y="18199"/>
                  </a:lnTo>
                  <a:lnTo>
                    <a:pt x="18199" y="3109"/>
                  </a:lnTo>
                  <a:close/>
                  <a:moveTo>
                    <a:pt x="18199" y="0"/>
                  </a:moveTo>
                  <a:lnTo>
                    <a:pt x="0" y="18199"/>
                  </a:lnTo>
                  <a:lnTo>
                    <a:pt x="7126" y="25325"/>
                  </a:lnTo>
                  <a:lnTo>
                    <a:pt x="18199" y="14217"/>
                  </a:lnTo>
                  <a:lnTo>
                    <a:pt x="22181" y="18199"/>
                  </a:lnTo>
                  <a:lnTo>
                    <a:pt x="11108" y="29307"/>
                  </a:lnTo>
                  <a:lnTo>
                    <a:pt x="18199" y="36433"/>
                  </a:lnTo>
                  <a:lnTo>
                    <a:pt x="29307" y="25325"/>
                  </a:lnTo>
                  <a:lnTo>
                    <a:pt x="40415" y="36433"/>
                  </a:lnTo>
                  <a:lnTo>
                    <a:pt x="47541" y="29307"/>
                  </a:lnTo>
                  <a:lnTo>
                    <a:pt x="1819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9145692" y="3301007"/>
              <a:ext cx="1481378" cy="1136343"/>
            </a:xfrm>
            <a:custGeom>
              <a:rect b="b" l="l" r="r" t="t"/>
              <a:pathLst>
                <a:path extrusionOk="0" h="36468" w="47541">
                  <a:moveTo>
                    <a:pt x="7091" y="3179"/>
                  </a:moveTo>
                  <a:lnTo>
                    <a:pt x="29307" y="25360"/>
                  </a:lnTo>
                  <a:lnTo>
                    <a:pt x="40415" y="14287"/>
                  </a:lnTo>
                  <a:lnTo>
                    <a:pt x="44397" y="18269"/>
                  </a:lnTo>
                  <a:lnTo>
                    <a:pt x="29307" y="33324"/>
                  </a:lnTo>
                  <a:lnTo>
                    <a:pt x="3109" y="7126"/>
                  </a:lnTo>
                  <a:lnTo>
                    <a:pt x="7091" y="3179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29307" y="36468"/>
                  </a:lnTo>
                  <a:lnTo>
                    <a:pt x="47541" y="18234"/>
                  </a:lnTo>
                  <a:lnTo>
                    <a:pt x="40415" y="11108"/>
                  </a:lnTo>
                  <a:lnTo>
                    <a:pt x="29307" y="2221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7416126" y="3301007"/>
              <a:ext cx="789158" cy="790218"/>
            </a:xfrm>
            <a:custGeom>
              <a:rect b="b" l="l" r="r" t="t"/>
              <a:pathLst>
                <a:path extrusionOk="0" h="25360" w="25326">
                  <a:moveTo>
                    <a:pt x="18200" y="3144"/>
                  </a:moveTo>
                  <a:lnTo>
                    <a:pt x="22182" y="7126"/>
                  </a:lnTo>
                  <a:lnTo>
                    <a:pt x="7092" y="22216"/>
                  </a:lnTo>
                  <a:lnTo>
                    <a:pt x="3110" y="18234"/>
                  </a:lnTo>
                  <a:lnTo>
                    <a:pt x="18200" y="3144"/>
                  </a:lnTo>
                  <a:close/>
                  <a:moveTo>
                    <a:pt x="18200" y="0"/>
                  </a:moveTo>
                  <a:lnTo>
                    <a:pt x="1" y="18234"/>
                  </a:lnTo>
                  <a:lnTo>
                    <a:pt x="7092" y="25360"/>
                  </a:lnTo>
                  <a:lnTo>
                    <a:pt x="25326" y="7126"/>
                  </a:lnTo>
                  <a:lnTo>
                    <a:pt x="1820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8626505" y="347406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8107317" y="3647132"/>
              <a:ext cx="1308315" cy="963280"/>
            </a:xfrm>
            <a:custGeom>
              <a:rect b="b" l="l" r="r" t="t"/>
              <a:pathLst>
                <a:path extrusionOk="0" h="30914" w="41987">
                  <a:moveTo>
                    <a:pt x="7126" y="3144"/>
                  </a:moveTo>
                  <a:lnTo>
                    <a:pt x="23753" y="19806"/>
                  </a:lnTo>
                  <a:lnTo>
                    <a:pt x="34861" y="8698"/>
                  </a:lnTo>
                  <a:lnTo>
                    <a:pt x="38843" y="12680"/>
                  </a:lnTo>
                  <a:lnTo>
                    <a:pt x="23753" y="27770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914"/>
                  </a:lnTo>
                  <a:lnTo>
                    <a:pt x="41987" y="12680"/>
                  </a:lnTo>
                  <a:lnTo>
                    <a:pt x="34861" y="5554"/>
                  </a:lnTo>
                  <a:lnTo>
                    <a:pt x="23788" y="16662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8960633" y="4166320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7588129" y="3993257"/>
              <a:ext cx="789127" cy="617155"/>
            </a:xfrm>
            <a:custGeom>
              <a:rect b="b" l="l" r="r" t="t"/>
              <a:pathLst>
                <a:path extrusionOk="0" h="19806" w="25325">
                  <a:moveTo>
                    <a:pt x="12680" y="3144"/>
                  </a:moveTo>
                  <a:lnTo>
                    <a:pt x="22216" y="12680"/>
                  </a:lnTo>
                  <a:lnTo>
                    <a:pt x="18234" y="16662"/>
                  </a:lnTo>
                  <a:lnTo>
                    <a:pt x="12680" y="11108"/>
                  </a:lnTo>
                  <a:lnTo>
                    <a:pt x="7126" y="16662"/>
                  </a:lnTo>
                  <a:lnTo>
                    <a:pt x="3144" y="12680"/>
                  </a:lnTo>
                  <a:lnTo>
                    <a:pt x="12680" y="3144"/>
                  </a:lnTo>
                  <a:close/>
                  <a:moveTo>
                    <a:pt x="12680" y="0"/>
                  </a:moveTo>
                  <a:lnTo>
                    <a:pt x="0" y="12680"/>
                  </a:lnTo>
                  <a:lnTo>
                    <a:pt x="7126" y="19806"/>
                  </a:lnTo>
                  <a:lnTo>
                    <a:pt x="12680" y="14252"/>
                  </a:lnTo>
                  <a:lnTo>
                    <a:pt x="18234" y="19806"/>
                  </a:lnTo>
                  <a:lnTo>
                    <a:pt x="25325" y="12680"/>
                  </a:lnTo>
                  <a:lnTo>
                    <a:pt x="1268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6031624" y="2447659"/>
              <a:ext cx="951346" cy="951315"/>
            </a:xfrm>
            <a:custGeom>
              <a:rect b="b" l="l" r="r" t="t"/>
              <a:pathLst>
                <a:path extrusionOk="0" h="30530" w="30531">
                  <a:moveTo>
                    <a:pt x="23405" y="3144"/>
                  </a:moveTo>
                  <a:lnTo>
                    <a:pt x="27387" y="7126"/>
                  </a:lnTo>
                  <a:lnTo>
                    <a:pt x="7127" y="27386"/>
                  </a:lnTo>
                  <a:lnTo>
                    <a:pt x="3145" y="23404"/>
                  </a:lnTo>
                  <a:lnTo>
                    <a:pt x="23405" y="3144"/>
                  </a:lnTo>
                  <a:close/>
                  <a:moveTo>
                    <a:pt x="23405" y="0"/>
                  </a:moveTo>
                  <a:lnTo>
                    <a:pt x="1" y="23404"/>
                  </a:lnTo>
                  <a:lnTo>
                    <a:pt x="7127" y="30530"/>
                  </a:lnTo>
                  <a:lnTo>
                    <a:pt x="30531" y="7126"/>
                  </a:lnTo>
                  <a:lnTo>
                    <a:pt x="2340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5512468" y="1225346"/>
              <a:ext cx="962190" cy="963280"/>
            </a:xfrm>
            <a:custGeom>
              <a:rect b="b" l="l" r="r" t="t"/>
              <a:pathLst>
                <a:path extrusionOk="0" h="30914" w="30879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879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5858562" y="1757590"/>
              <a:ext cx="791339" cy="950224"/>
            </a:xfrm>
            <a:custGeom>
              <a:rect b="b" l="l" r="r" t="t"/>
              <a:pathLst>
                <a:path extrusionOk="0" h="30495" w="25396">
                  <a:moveTo>
                    <a:pt x="18235" y="3074"/>
                  </a:moveTo>
                  <a:lnTo>
                    <a:pt x="22147" y="6707"/>
                  </a:lnTo>
                  <a:lnTo>
                    <a:pt x="16663" y="12051"/>
                  </a:lnTo>
                  <a:lnTo>
                    <a:pt x="22217" y="17780"/>
                  </a:lnTo>
                  <a:lnTo>
                    <a:pt x="12681" y="27351"/>
                  </a:lnTo>
                  <a:lnTo>
                    <a:pt x="3145" y="17815"/>
                  </a:lnTo>
                  <a:lnTo>
                    <a:pt x="18235" y="3074"/>
                  </a:lnTo>
                  <a:close/>
                  <a:moveTo>
                    <a:pt x="18200" y="0"/>
                  </a:moveTo>
                  <a:lnTo>
                    <a:pt x="1" y="17815"/>
                  </a:lnTo>
                  <a:lnTo>
                    <a:pt x="12681" y="30495"/>
                  </a:lnTo>
                  <a:lnTo>
                    <a:pt x="25361" y="17850"/>
                  </a:lnTo>
                  <a:lnTo>
                    <a:pt x="19807" y="12121"/>
                  </a:lnTo>
                  <a:lnTo>
                    <a:pt x="25396" y="6707"/>
                  </a:lnTo>
                  <a:lnTo>
                    <a:pt x="1820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5858562" y="371998"/>
              <a:ext cx="1308346" cy="963311"/>
            </a:xfrm>
            <a:custGeom>
              <a:rect b="b" l="l" r="r" t="t"/>
              <a:pathLst>
                <a:path extrusionOk="0" h="30915" w="41988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5685530" y="3301007"/>
              <a:ext cx="1482468" cy="1309406"/>
            </a:xfrm>
            <a:custGeom>
              <a:rect b="b" l="l" r="r" t="t"/>
              <a:pathLst>
                <a:path extrusionOk="0" h="42022" w="47576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09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53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6549753" y="879220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823" y="3144"/>
                  </a:moveTo>
                  <a:lnTo>
                    <a:pt x="27805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823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6723875" y="1571471"/>
              <a:ext cx="789158" cy="790218"/>
            </a:xfrm>
            <a:custGeom>
              <a:rect b="b" l="l" r="r" t="t"/>
              <a:pathLst>
                <a:path extrusionOk="0" h="25360" w="25326">
                  <a:moveTo>
                    <a:pt x="18235" y="3144"/>
                  </a:moveTo>
                  <a:lnTo>
                    <a:pt x="22217" y="7126"/>
                  </a:lnTo>
                  <a:lnTo>
                    <a:pt x="7092" y="22216"/>
                  </a:lnTo>
                  <a:lnTo>
                    <a:pt x="3110" y="18234"/>
                  </a:lnTo>
                  <a:lnTo>
                    <a:pt x="18235" y="3144"/>
                  </a:lnTo>
                  <a:close/>
                  <a:moveTo>
                    <a:pt x="18200" y="0"/>
                  </a:moveTo>
                  <a:lnTo>
                    <a:pt x="1" y="18234"/>
                  </a:lnTo>
                  <a:lnTo>
                    <a:pt x="7092" y="25360"/>
                  </a:lnTo>
                  <a:lnTo>
                    <a:pt x="25326" y="7126"/>
                  </a:lnTo>
                  <a:lnTo>
                    <a:pt x="18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7068941" y="1917596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18234" y="3144"/>
                  </a:moveTo>
                  <a:lnTo>
                    <a:pt x="27770" y="12680"/>
                  </a:lnTo>
                  <a:lnTo>
                    <a:pt x="23788" y="16662"/>
                  </a:lnTo>
                  <a:lnTo>
                    <a:pt x="18234" y="11108"/>
                  </a:lnTo>
                  <a:lnTo>
                    <a:pt x="7126" y="22216"/>
                  </a:lnTo>
                  <a:lnTo>
                    <a:pt x="3144" y="18234"/>
                  </a:lnTo>
                  <a:lnTo>
                    <a:pt x="18234" y="3144"/>
                  </a:lnTo>
                  <a:close/>
                  <a:moveTo>
                    <a:pt x="18234" y="0"/>
                  </a:moveTo>
                  <a:lnTo>
                    <a:pt x="0" y="18234"/>
                  </a:lnTo>
                  <a:lnTo>
                    <a:pt x="7126" y="25360"/>
                  </a:lnTo>
                  <a:lnTo>
                    <a:pt x="18234" y="14252"/>
                  </a:lnTo>
                  <a:lnTo>
                    <a:pt x="23788" y="19806"/>
                  </a:lnTo>
                  <a:lnTo>
                    <a:pt x="30914" y="12645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6722816" y="2782910"/>
              <a:ext cx="778252" cy="951315"/>
            </a:xfrm>
            <a:custGeom>
              <a:rect b="b" l="l" r="r" t="t"/>
              <a:pathLst>
                <a:path extrusionOk="0" h="30530" w="24976">
                  <a:moveTo>
                    <a:pt x="12680" y="3109"/>
                  </a:moveTo>
                  <a:lnTo>
                    <a:pt x="16662" y="7091"/>
                  </a:lnTo>
                  <a:lnTo>
                    <a:pt x="11108" y="12645"/>
                  </a:lnTo>
                  <a:lnTo>
                    <a:pt x="21867" y="23404"/>
                  </a:lnTo>
                  <a:lnTo>
                    <a:pt x="17885" y="27386"/>
                  </a:lnTo>
                  <a:lnTo>
                    <a:pt x="3144" y="12645"/>
                  </a:lnTo>
                  <a:lnTo>
                    <a:pt x="12680" y="3109"/>
                  </a:lnTo>
                  <a:close/>
                  <a:moveTo>
                    <a:pt x="12680" y="0"/>
                  </a:moveTo>
                  <a:lnTo>
                    <a:pt x="0" y="12645"/>
                  </a:lnTo>
                  <a:lnTo>
                    <a:pt x="17885" y="30530"/>
                  </a:lnTo>
                  <a:lnTo>
                    <a:pt x="24976" y="23404"/>
                  </a:lnTo>
                  <a:lnTo>
                    <a:pt x="14252" y="12680"/>
                  </a:lnTo>
                  <a:lnTo>
                    <a:pt x="19806" y="7126"/>
                  </a:lnTo>
                  <a:lnTo>
                    <a:pt x="1268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7416126" y="2609847"/>
              <a:ext cx="616096" cy="789127"/>
            </a:xfrm>
            <a:custGeom>
              <a:rect b="b" l="l" r="r" t="t"/>
              <a:pathLst>
                <a:path extrusionOk="0" h="25325" w="19772">
                  <a:moveTo>
                    <a:pt x="7092" y="3144"/>
                  </a:moveTo>
                  <a:lnTo>
                    <a:pt x="16628" y="12680"/>
                  </a:lnTo>
                  <a:lnTo>
                    <a:pt x="7092" y="22181"/>
                  </a:lnTo>
                  <a:lnTo>
                    <a:pt x="3110" y="18199"/>
                  </a:lnTo>
                  <a:lnTo>
                    <a:pt x="8664" y="12680"/>
                  </a:lnTo>
                  <a:lnTo>
                    <a:pt x="3110" y="7126"/>
                  </a:lnTo>
                  <a:lnTo>
                    <a:pt x="7092" y="3144"/>
                  </a:lnTo>
                  <a:close/>
                  <a:moveTo>
                    <a:pt x="7092" y="0"/>
                  </a:moveTo>
                  <a:lnTo>
                    <a:pt x="1" y="7126"/>
                  </a:lnTo>
                  <a:lnTo>
                    <a:pt x="5520" y="12680"/>
                  </a:lnTo>
                  <a:lnTo>
                    <a:pt x="1" y="18199"/>
                  </a:lnTo>
                  <a:lnTo>
                    <a:pt x="7092" y="25325"/>
                  </a:lnTo>
                  <a:lnTo>
                    <a:pt x="19772" y="12645"/>
                  </a:lnTo>
                  <a:lnTo>
                    <a:pt x="709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6907844" y="3993257"/>
              <a:ext cx="605190" cy="605190"/>
            </a:xfrm>
            <a:custGeom>
              <a:rect b="b" l="l" r="r" t="t"/>
              <a:pathLst>
                <a:path extrusionOk="0" h="19422" w="19422">
                  <a:moveTo>
                    <a:pt x="12331" y="3144"/>
                  </a:moveTo>
                  <a:lnTo>
                    <a:pt x="16313" y="7126"/>
                  </a:lnTo>
                  <a:lnTo>
                    <a:pt x="7126" y="16278"/>
                  </a:lnTo>
                  <a:lnTo>
                    <a:pt x="3144" y="12296"/>
                  </a:lnTo>
                  <a:lnTo>
                    <a:pt x="12331" y="3144"/>
                  </a:lnTo>
                  <a:close/>
                  <a:moveTo>
                    <a:pt x="12296" y="0"/>
                  </a:moveTo>
                  <a:lnTo>
                    <a:pt x="0" y="12296"/>
                  </a:lnTo>
                  <a:lnTo>
                    <a:pt x="7126" y="19422"/>
                  </a:lnTo>
                  <a:lnTo>
                    <a:pt x="19422" y="7126"/>
                  </a:lnTo>
                  <a:lnTo>
                    <a:pt x="12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6194903" y="-4602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8292345" y="4504811"/>
              <a:ext cx="1296349" cy="1315949"/>
            </a:xfrm>
            <a:custGeom>
              <a:rect b="b" l="l" r="r" t="t"/>
              <a:pathLst>
                <a:path extrusionOk="0" h="42232" w="41603">
                  <a:moveTo>
                    <a:pt x="7126" y="3249"/>
                  </a:moveTo>
                  <a:lnTo>
                    <a:pt x="38494" y="35106"/>
                  </a:lnTo>
                  <a:lnTo>
                    <a:pt x="34477" y="39088"/>
                  </a:lnTo>
                  <a:lnTo>
                    <a:pt x="3074" y="7685"/>
                  </a:lnTo>
                  <a:lnTo>
                    <a:pt x="7126" y="3249"/>
                  </a:lnTo>
                  <a:close/>
                  <a:moveTo>
                    <a:pt x="7056" y="1"/>
                  </a:moveTo>
                  <a:lnTo>
                    <a:pt x="0" y="7755"/>
                  </a:lnTo>
                  <a:lnTo>
                    <a:pt x="34477" y="42232"/>
                  </a:lnTo>
                  <a:lnTo>
                    <a:pt x="41603" y="35141"/>
                  </a:lnTo>
                  <a:lnTo>
                    <a:pt x="7056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7242003" y="4512445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9315483" y="4512445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8960633" y="-677253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6538847" y="4500449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7248528" y="-4352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9315483" y="-331127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5858562" y="1757590"/>
              <a:ext cx="791339" cy="950224"/>
            </a:xfrm>
            <a:custGeom>
              <a:rect b="b" l="l" r="r" t="t"/>
              <a:pathLst>
                <a:path extrusionOk="0" h="30495" w="25396">
                  <a:moveTo>
                    <a:pt x="18235" y="3074"/>
                  </a:moveTo>
                  <a:lnTo>
                    <a:pt x="22147" y="6707"/>
                  </a:lnTo>
                  <a:lnTo>
                    <a:pt x="16663" y="12051"/>
                  </a:lnTo>
                  <a:lnTo>
                    <a:pt x="22217" y="17780"/>
                  </a:lnTo>
                  <a:lnTo>
                    <a:pt x="12681" y="27351"/>
                  </a:lnTo>
                  <a:lnTo>
                    <a:pt x="3145" y="17815"/>
                  </a:lnTo>
                  <a:lnTo>
                    <a:pt x="18235" y="3074"/>
                  </a:lnTo>
                  <a:close/>
                  <a:moveTo>
                    <a:pt x="18200" y="0"/>
                  </a:moveTo>
                  <a:lnTo>
                    <a:pt x="1" y="17815"/>
                  </a:lnTo>
                  <a:lnTo>
                    <a:pt x="12681" y="30495"/>
                  </a:lnTo>
                  <a:lnTo>
                    <a:pt x="25361" y="17850"/>
                  </a:lnTo>
                  <a:lnTo>
                    <a:pt x="19807" y="12121"/>
                  </a:lnTo>
                  <a:lnTo>
                    <a:pt x="25396" y="6707"/>
                  </a:lnTo>
                  <a:lnTo>
                    <a:pt x="1820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858562" y="371998"/>
              <a:ext cx="1308346" cy="963311"/>
            </a:xfrm>
            <a:custGeom>
              <a:rect b="b" l="l" r="r" t="t"/>
              <a:pathLst>
                <a:path extrusionOk="0" h="30915" w="41988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685530" y="3301007"/>
              <a:ext cx="1482468" cy="1309406"/>
            </a:xfrm>
            <a:custGeom>
              <a:rect b="b" l="l" r="r" t="t"/>
              <a:pathLst>
                <a:path extrusionOk="0" h="42022" w="47576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09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53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6549753" y="879220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823" y="3144"/>
                  </a:moveTo>
                  <a:lnTo>
                    <a:pt x="27805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823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6194903" y="-4602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6538847" y="4500449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708369" y="4511332"/>
              <a:ext cx="605190" cy="605190"/>
            </a:xfrm>
            <a:custGeom>
              <a:rect b="b" l="l" r="r" t="t"/>
              <a:pathLst>
                <a:path extrusionOk="0" h="19422" w="19422">
                  <a:moveTo>
                    <a:pt x="12331" y="3144"/>
                  </a:moveTo>
                  <a:lnTo>
                    <a:pt x="16313" y="7126"/>
                  </a:lnTo>
                  <a:lnTo>
                    <a:pt x="7126" y="16278"/>
                  </a:lnTo>
                  <a:lnTo>
                    <a:pt x="3144" y="12296"/>
                  </a:lnTo>
                  <a:lnTo>
                    <a:pt x="12331" y="3144"/>
                  </a:lnTo>
                  <a:close/>
                  <a:moveTo>
                    <a:pt x="12296" y="0"/>
                  </a:moveTo>
                  <a:lnTo>
                    <a:pt x="0" y="12296"/>
                  </a:lnTo>
                  <a:lnTo>
                    <a:pt x="7126" y="19422"/>
                  </a:lnTo>
                  <a:lnTo>
                    <a:pt x="19422" y="7126"/>
                  </a:lnTo>
                  <a:lnTo>
                    <a:pt x="12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5343755" y="433936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5500476" y="2442772"/>
              <a:ext cx="616096" cy="789127"/>
            </a:xfrm>
            <a:custGeom>
              <a:rect b="b" l="l" r="r" t="t"/>
              <a:pathLst>
                <a:path extrusionOk="0" h="25325" w="19772">
                  <a:moveTo>
                    <a:pt x="7092" y="3144"/>
                  </a:moveTo>
                  <a:lnTo>
                    <a:pt x="16628" y="12680"/>
                  </a:lnTo>
                  <a:lnTo>
                    <a:pt x="7092" y="22181"/>
                  </a:lnTo>
                  <a:lnTo>
                    <a:pt x="3110" y="18199"/>
                  </a:lnTo>
                  <a:lnTo>
                    <a:pt x="8664" y="12680"/>
                  </a:lnTo>
                  <a:lnTo>
                    <a:pt x="3110" y="7126"/>
                  </a:lnTo>
                  <a:lnTo>
                    <a:pt x="7092" y="3144"/>
                  </a:lnTo>
                  <a:close/>
                  <a:moveTo>
                    <a:pt x="7092" y="0"/>
                  </a:moveTo>
                  <a:lnTo>
                    <a:pt x="1" y="7126"/>
                  </a:lnTo>
                  <a:lnTo>
                    <a:pt x="5520" y="12680"/>
                  </a:lnTo>
                  <a:lnTo>
                    <a:pt x="1" y="18199"/>
                  </a:lnTo>
                  <a:lnTo>
                    <a:pt x="7092" y="25325"/>
                  </a:lnTo>
                  <a:lnTo>
                    <a:pt x="19772" y="12645"/>
                  </a:lnTo>
                  <a:lnTo>
                    <a:pt x="709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5771517" y="3231894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685528" y="-677241"/>
              <a:ext cx="951315" cy="951315"/>
            </a:xfrm>
            <a:custGeom>
              <a:rect b="b" l="l" r="r" t="t"/>
              <a:pathLst>
                <a:path extrusionOk="0" h="30530" w="3053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6" name="Google Shape;896;p28"/>
          <p:cNvSpPr/>
          <p:nvPr/>
        </p:nvSpPr>
        <p:spPr>
          <a:xfrm>
            <a:off x="930450" y="-319950"/>
            <a:ext cx="7283100" cy="5839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8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TITLE_1">
    <p:bg>
      <p:bgPr>
        <a:solidFill>
          <a:schemeClr val="accent1"/>
        </a:solid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9"/>
          <p:cNvSpPr txBox="1"/>
          <p:nvPr>
            <p:ph type="ctrTitle"/>
          </p:nvPr>
        </p:nvSpPr>
        <p:spPr>
          <a:xfrm>
            <a:off x="990848" y="797200"/>
            <a:ext cx="3656400" cy="7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00" name="Google Shape;900;p29"/>
          <p:cNvSpPr txBox="1"/>
          <p:nvPr>
            <p:ph idx="1" type="subTitle"/>
          </p:nvPr>
        </p:nvSpPr>
        <p:spPr>
          <a:xfrm>
            <a:off x="990850" y="1570600"/>
            <a:ext cx="35340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901" name="Google Shape;901;p29"/>
          <p:cNvGrpSpPr/>
          <p:nvPr/>
        </p:nvGrpSpPr>
        <p:grpSpPr>
          <a:xfrm rot="10800000">
            <a:off x="5966100" y="-677253"/>
            <a:ext cx="6844138" cy="6498013"/>
            <a:chOff x="-1498057" y="-545690"/>
            <a:chExt cx="6844138" cy="6498013"/>
          </a:xfrm>
        </p:grpSpPr>
        <p:grpSp>
          <p:nvGrpSpPr>
            <p:cNvPr id="902" name="Google Shape;902;p29"/>
            <p:cNvGrpSpPr/>
            <p:nvPr/>
          </p:nvGrpSpPr>
          <p:grpSpPr>
            <a:xfrm>
              <a:off x="-1498057" y="-545690"/>
              <a:ext cx="6844138" cy="6498013"/>
              <a:chOff x="1046100" y="238125"/>
              <a:chExt cx="5491125" cy="5213425"/>
            </a:xfrm>
          </p:grpSpPr>
          <p:sp>
            <p:nvSpPr>
              <p:cNvPr id="903" name="Google Shape;903;p29"/>
              <p:cNvSpPr/>
              <p:nvPr/>
            </p:nvSpPr>
            <p:spPr>
              <a:xfrm>
                <a:off x="1592750" y="4663850"/>
                <a:ext cx="502150" cy="519625"/>
              </a:xfrm>
              <a:custGeom>
                <a:rect b="b" l="l" r="r" t="t"/>
                <a:pathLst>
                  <a:path extrusionOk="0" h="20785" w="20086">
                    <a:moveTo>
                      <a:pt x="7162" y="3284"/>
                    </a:moveTo>
                    <a:lnTo>
                      <a:pt x="17012" y="13309"/>
                    </a:lnTo>
                    <a:lnTo>
                      <a:pt x="12960" y="17640"/>
                    </a:lnTo>
                    <a:lnTo>
                      <a:pt x="3075" y="8035"/>
                    </a:lnTo>
                    <a:lnTo>
                      <a:pt x="7162" y="3284"/>
                    </a:lnTo>
                    <a:close/>
                    <a:moveTo>
                      <a:pt x="7022" y="0"/>
                    </a:moveTo>
                    <a:lnTo>
                      <a:pt x="1" y="8174"/>
                    </a:lnTo>
                    <a:lnTo>
                      <a:pt x="13065" y="20784"/>
                    </a:lnTo>
                    <a:lnTo>
                      <a:pt x="20086" y="13274"/>
                    </a:lnTo>
                    <a:lnTo>
                      <a:pt x="7022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9"/>
              <p:cNvSpPr/>
              <p:nvPr/>
            </p:nvSpPr>
            <p:spPr>
              <a:xfrm>
                <a:off x="4788925" y="4263025"/>
                <a:ext cx="776350" cy="771975"/>
              </a:xfrm>
              <a:custGeom>
                <a:rect b="b" l="l" r="r" t="t"/>
                <a:pathLst>
                  <a:path extrusionOk="0" h="30879" w="31054">
                    <a:moveTo>
                      <a:pt x="7650" y="3109"/>
                    </a:moveTo>
                    <a:lnTo>
                      <a:pt x="18793" y="14252"/>
                    </a:lnTo>
                    <a:lnTo>
                      <a:pt x="23928" y="9082"/>
                    </a:lnTo>
                    <a:lnTo>
                      <a:pt x="27875" y="12890"/>
                    </a:lnTo>
                    <a:lnTo>
                      <a:pt x="12750" y="27770"/>
                    </a:lnTo>
                    <a:lnTo>
                      <a:pt x="3109" y="18234"/>
                    </a:lnTo>
                    <a:lnTo>
                      <a:pt x="8454" y="12680"/>
                    </a:lnTo>
                    <a:lnTo>
                      <a:pt x="3319" y="7161"/>
                    </a:lnTo>
                    <a:lnTo>
                      <a:pt x="7650" y="3109"/>
                    </a:lnTo>
                    <a:close/>
                    <a:moveTo>
                      <a:pt x="7685" y="0"/>
                    </a:moveTo>
                    <a:lnTo>
                      <a:pt x="175" y="7056"/>
                    </a:lnTo>
                    <a:lnTo>
                      <a:pt x="5415" y="12645"/>
                    </a:lnTo>
                    <a:lnTo>
                      <a:pt x="0" y="18234"/>
                    </a:lnTo>
                    <a:lnTo>
                      <a:pt x="12750" y="30879"/>
                    </a:lnTo>
                    <a:lnTo>
                      <a:pt x="31054" y="12855"/>
                    </a:lnTo>
                    <a:lnTo>
                      <a:pt x="23928" y="5938"/>
                    </a:lnTo>
                    <a:lnTo>
                      <a:pt x="18793" y="11108"/>
                    </a:lnTo>
                    <a:lnTo>
                      <a:pt x="7685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9"/>
              <p:cNvSpPr/>
              <p:nvPr/>
            </p:nvSpPr>
            <p:spPr>
              <a:xfrm>
                <a:off x="3812600" y="4124175"/>
                <a:ext cx="642750" cy="642750"/>
              </a:xfrm>
              <a:custGeom>
                <a:rect b="b" l="l" r="r" t="t"/>
                <a:pathLst>
                  <a:path extrusionOk="0" h="25710" w="25710">
                    <a:moveTo>
                      <a:pt x="18584" y="3144"/>
                    </a:moveTo>
                    <a:lnTo>
                      <a:pt x="22566" y="7126"/>
                    </a:lnTo>
                    <a:lnTo>
                      <a:pt x="7127" y="22565"/>
                    </a:lnTo>
                    <a:lnTo>
                      <a:pt x="3145" y="18583"/>
                    </a:lnTo>
                    <a:lnTo>
                      <a:pt x="18584" y="3144"/>
                    </a:lnTo>
                    <a:close/>
                    <a:moveTo>
                      <a:pt x="18584" y="0"/>
                    </a:moveTo>
                    <a:lnTo>
                      <a:pt x="1" y="18583"/>
                    </a:lnTo>
                    <a:lnTo>
                      <a:pt x="7127" y="25709"/>
                    </a:lnTo>
                    <a:lnTo>
                      <a:pt x="25710" y="7126"/>
                    </a:lnTo>
                    <a:lnTo>
                      <a:pt x="18584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9"/>
              <p:cNvSpPr/>
              <p:nvPr/>
            </p:nvSpPr>
            <p:spPr>
              <a:xfrm>
                <a:off x="3276425" y="4395750"/>
                <a:ext cx="1040075" cy="1055800"/>
              </a:xfrm>
              <a:custGeom>
                <a:rect b="b" l="l" r="r" t="t"/>
                <a:pathLst>
                  <a:path extrusionOk="0" h="42232" w="41603">
                    <a:moveTo>
                      <a:pt x="7126" y="3249"/>
                    </a:moveTo>
                    <a:lnTo>
                      <a:pt x="38494" y="35106"/>
                    </a:lnTo>
                    <a:lnTo>
                      <a:pt x="34477" y="39088"/>
                    </a:lnTo>
                    <a:lnTo>
                      <a:pt x="3074" y="7685"/>
                    </a:lnTo>
                    <a:lnTo>
                      <a:pt x="7126" y="3249"/>
                    </a:lnTo>
                    <a:close/>
                    <a:moveTo>
                      <a:pt x="7056" y="1"/>
                    </a:moveTo>
                    <a:lnTo>
                      <a:pt x="0" y="7755"/>
                    </a:lnTo>
                    <a:lnTo>
                      <a:pt x="34477" y="42232"/>
                    </a:lnTo>
                    <a:lnTo>
                      <a:pt x="41603" y="35141"/>
                    </a:lnTo>
                    <a:lnTo>
                      <a:pt x="7056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9"/>
              <p:cNvSpPr/>
              <p:nvPr/>
            </p:nvSpPr>
            <p:spPr>
              <a:xfrm>
                <a:off x="1869575" y="439225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9"/>
              <p:cNvSpPr/>
              <p:nvPr/>
            </p:nvSpPr>
            <p:spPr>
              <a:xfrm>
                <a:off x="5479675" y="4663850"/>
                <a:ext cx="502150" cy="519625"/>
              </a:xfrm>
              <a:custGeom>
                <a:rect b="b" l="l" r="r" t="t"/>
                <a:pathLst>
                  <a:path extrusionOk="0" h="20785" w="20086">
                    <a:moveTo>
                      <a:pt x="7127" y="3284"/>
                    </a:moveTo>
                    <a:lnTo>
                      <a:pt x="16977" y="13309"/>
                    </a:lnTo>
                    <a:lnTo>
                      <a:pt x="12925" y="17640"/>
                    </a:lnTo>
                    <a:lnTo>
                      <a:pt x="3040" y="8035"/>
                    </a:lnTo>
                    <a:lnTo>
                      <a:pt x="7127" y="3284"/>
                    </a:lnTo>
                    <a:close/>
                    <a:moveTo>
                      <a:pt x="6987" y="0"/>
                    </a:moveTo>
                    <a:lnTo>
                      <a:pt x="1" y="8174"/>
                    </a:lnTo>
                    <a:lnTo>
                      <a:pt x="13030" y="20784"/>
                    </a:lnTo>
                    <a:lnTo>
                      <a:pt x="20086" y="13274"/>
                    </a:lnTo>
                    <a:lnTo>
                      <a:pt x="6987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9"/>
              <p:cNvSpPr/>
              <p:nvPr/>
            </p:nvSpPr>
            <p:spPr>
              <a:xfrm>
                <a:off x="2433725" y="4401875"/>
                <a:ext cx="772850" cy="634000"/>
              </a:xfrm>
              <a:custGeom>
                <a:rect b="b" l="l" r="r" t="t"/>
                <a:pathLst>
                  <a:path extrusionOk="0" h="25360" w="30914">
                    <a:moveTo>
                      <a:pt x="7126" y="3144"/>
                    </a:moveTo>
                    <a:lnTo>
                      <a:pt x="18234" y="14252"/>
                    </a:lnTo>
                    <a:lnTo>
                      <a:pt x="23788" y="8698"/>
                    </a:lnTo>
                    <a:lnTo>
                      <a:pt x="27770" y="12680"/>
                    </a:lnTo>
                    <a:lnTo>
                      <a:pt x="18234" y="22216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18234" y="25360"/>
                    </a:lnTo>
                    <a:lnTo>
                      <a:pt x="30914" y="12680"/>
                    </a:lnTo>
                    <a:lnTo>
                      <a:pt x="23788" y="5554"/>
                    </a:lnTo>
                    <a:lnTo>
                      <a:pt x="18234" y="11108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4097300" y="4401875"/>
                <a:ext cx="775475" cy="910825"/>
              </a:xfrm>
              <a:custGeom>
                <a:rect b="b" l="l" r="r" t="t"/>
                <a:pathLst>
                  <a:path extrusionOk="0" h="36433" w="31019">
                    <a:moveTo>
                      <a:pt x="18304" y="3144"/>
                    </a:moveTo>
                    <a:lnTo>
                      <a:pt x="22286" y="7126"/>
                    </a:lnTo>
                    <a:lnTo>
                      <a:pt x="11213" y="18199"/>
                    </a:lnTo>
                    <a:lnTo>
                      <a:pt x="18129" y="25360"/>
                    </a:lnTo>
                    <a:lnTo>
                      <a:pt x="23544" y="19771"/>
                    </a:lnTo>
                    <a:lnTo>
                      <a:pt x="27805" y="23788"/>
                    </a:lnTo>
                    <a:lnTo>
                      <a:pt x="18129" y="33324"/>
                    </a:lnTo>
                    <a:lnTo>
                      <a:pt x="3144" y="18234"/>
                    </a:lnTo>
                    <a:lnTo>
                      <a:pt x="18304" y="3144"/>
                    </a:lnTo>
                    <a:close/>
                    <a:moveTo>
                      <a:pt x="18339" y="0"/>
                    </a:moveTo>
                    <a:lnTo>
                      <a:pt x="0" y="18234"/>
                    </a:lnTo>
                    <a:lnTo>
                      <a:pt x="18129" y="36433"/>
                    </a:lnTo>
                    <a:lnTo>
                      <a:pt x="31019" y="23753"/>
                    </a:lnTo>
                    <a:lnTo>
                      <a:pt x="23439" y="16662"/>
                    </a:lnTo>
                    <a:lnTo>
                      <a:pt x="18129" y="22181"/>
                    </a:lnTo>
                    <a:lnTo>
                      <a:pt x="14322" y="18234"/>
                    </a:lnTo>
                    <a:lnTo>
                      <a:pt x="25430" y="7126"/>
                    </a:lnTo>
                    <a:lnTo>
                      <a:pt x="18339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9"/>
              <p:cNvSpPr/>
              <p:nvPr/>
            </p:nvSpPr>
            <p:spPr>
              <a:xfrm>
                <a:off x="1592750" y="4663850"/>
                <a:ext cx="502150" cy="519625"/>
              </a:xfrm>
              <a:custGeom>
                <a:rect b="b" l="l" r="r" t="t"/>
                <a:pathLst>
                  <a:path extrusionOk="0" h="20785" w="20086">
                    <a:moveTo>
                      <a:pt x="7162" y="3284"/>
                    </a:moveTo>
                    <a:lnTo>
                      <a:pt x="17012" y="13309"/>
                    </a:lnTo>
                    <a:lnTo>
                      <a:pt x="12960" y="17640"/>
                    </a:lnTo>
                    <a:lnTo>
                      <a:pt x="3075" y="8035"/>
                    </a:lnTo>
                    <a:lnTo>
                      <a:pt x="7162" y="3284"/>
                    </a:lnTo>
                    <a:close/>
                    <a:moveTo>
                      <a:pt x="7022" y="0"/>
                    </a:moveTo>
                    <a:lnTo>
                      <a:pt x="1" y="8174"/>
                    </a:lnTo>
                    <a:lnTo>
                      <a:pt x="13065" y="20784"/>
                    </a:lnTo>
                    <a:lnTo>
                      <a:pt x="20086" y="13274"/>
                    </a:lnTo>
                    <a:lnTo>
                      <a:pt x="7022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9"/>
              <p:cNvSpPr/>
              <p:nvPr/>
            </p:nvSpPr>
            <p:spPr>
              <a:xfrm>
                <a:off x="1869575" y="439225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9"/>
              <p:cNvSpPr/>
              <p:nvPr/>
            </p:nvSpPr>
            <p:spPr>
              <a:xfrm>
                <a:off x="3405675" y="1764600"/>
                <a:ext cx="633125" cy="634000"/>
              </a:xfrm>
              <a:custGeom>
                <a:rect b="b" l="l" r="r" t="t"/>
                <a:pathLst>
                  <a:path extrusionOk="0" h="25360" w="25325">
                    <a:moveTo>
                      <a:pt x="7126" y="3144"/>
                    </a:moveTo>
                    <a:lnTo>
                      <a:pt x="22216" y="18234"/>
                    </a:lnTo>
                    <a:lnTo>
                      <a:pt x="18234" y="22216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18234" y="25360"/>
                    </a:lnTo>
                    <a:lnTo>
                      <a:pt x="25325" y="18234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9"/>
              <p:cNvSpPr/>
              <p:nvPr/>
            </p:nvSpPr>
            <p:spPr>
              <a:xfrm>
                <a:off x="2989125" y="1210075"/>
                <a:ext cx="2160475" cy="1327375"/>
              </a:xfrm>
              <a:custGeom>
                <a:rect b="b" l="l" r="r" t="t"/>
                <a:pathLst>
                  <a:path extrusionOk="0" h="53095" w="86419">
                    <a:moveTo>
                      <a:pt x="23788" y="3109"/>
                    </a:moveTo>
                    <a:lnTo>
                      <a:pt x="45969" y="25325"/>
                    </a:lnTo>
                    <a:lnTo>
                      <a:pt x="57461" y="13868"/>
                    </a:lnTo>
                    <a:lnTo>
                      <a:pt x="66997" y="23404"/>
                    </a:lnTo>
                    <a:lnTo>
                      <a:pt x="63015" y="27351"/>
                    </a:lnTo>
                    <a:lnTo>
                      <a:pt x="57461" y="21832"/>
                    </a:lnTo>
                    <a:lnTo>
                      <a:pt x="49986" y="29307"/>
                    </a:lnTo>
                    <a:lnTo>
                      <a:pt x="62631" y="41987"/>
                    </a:lnTo>
                    <a:lnTo>
                      <a:pt x="79293" y="25325"/>
                    </a:lnTo>
                    <a:lnTo>
                      <a:pt x="83275" y="29307"/>
                    </a:lnTo>
                    <a:lnTo>
                      <a:pt x="62631" y="49951"/>
                    </a:lnTo>
                    <a:lnTo>
                      <a:pt x="23788" y="11073"/>
                    </a:lnTo>
                    <a:lnTo>
                      <a:pt x="7126" y="27735"/>
                    </a:lnTo>
                    <a:lnTo>
                      <a:pt x="3144" y="23753"/>
                    </a:lnTo>
                    <a:lnTo>
                      <a:pt x="23788" y="3109"/>
                    </a:lnTo>
                    <a:close/>
                    <a:moveTo>
                      <a:pt x="23788" y="0"/>
                    </a:moveTo>
                    <a:lnTo>
                      <a:pt x="0" y="23753"/>
                    </a:lnTo>
                    <a:lnTo>
                      <a:pt x="7126" y="30879"/>
                    </a:lnTo>
                    <a:lnTo>
                      <a:pt x="23788" y="14217"/>
                    </a:lnTo>
                    <a:lnTo>
                      <a:pt x="62631" y="53095"/>
                    </a:lnTo>
                    <a:lnTo>
                      <a:pt x="86419" y="29307"/>
                    </a:lnTo>
                    <a:lnTo>
                      <a:pt x="79293" y="22181"/>
                    </a:lnTo>
                    <a:lnTo>
                      <a:pt x="62631" y="38843"/>
                    </a:lnTo>
                    <a:lnTo>
                      <a:pt x="53095" y="29307"/>
                    </a:lnTo>
                    <a:lnTo>
                      <a:pt x="57461" y="24941"/>
                    </a:lnTo>
                    <a:lnTo>
                      <a:pt x="62980" y="30495"/>
                    </a:lnTo>
                    <a:lnTo>
                      <a:pt x="70106" y="23369"/>
                    </a:lnTo>
                    <a:lnTo>
                      <a:pt x="57461" y="10724"/>
                    </a:lnTo>
                    <a:lnTo>
                      <a:pt x="45969" y="22181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9"/>
              <p:cNvSpPr/>
              <p:nvPr/>
            </p:nvSpPr>
            <p:spPr>
              <a:xfrm>
                <a:off x="2563825" y="1755850"/>
                <a:ext cx="920450" cy="781600"/>
              </a:xfrm>
              <a:custGeom>
                <a:rect b="b" l="l" r="r" t="t"/>
                <a:pathLst>
                  <a:path extrusionOk="0" h="31264" w="36818">
                    <a:moveTo>
                      <a:pt x="7092" y="3110"/>
                    </a:moveTo>
                    <a:lnTo>
                      <a:pt x="24138" y="20156"/>
                    </a:lnTo>
                    <a:lnTo>
                      <a:pt x="29692" y="14602"/>
                    </a:lnTo>
                    <a:lnTo>
                      <a:pt x="33674" y="18584"/>
                    </a:lnTo>
                    <a:lnTo>
                      <a:pt x="24138" y="28120"/>
                    </a:lnTo>
                    <a:lnTo>
                      <a:pt x="3110" y="7127"/>
                    </a:lnTo>
                    <a:lnTo>
                      <a:pt x="7092" y="3110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24138" y="31264"/>
                    </a:lnTo>
                    <a:lnTo>
                      <a:pt x="36818" y="18584"/>
                    </a:lnTo>
                    <a:lnTo>
                      <a:pt x="29692" y="11458"/>
                    </a:lnTo>
                    <a:lnTo>
                      <a:pt x="24138" y="17012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9"/>
              <p:cNvSpPr/>
              <p:nvPr/>
            </p:nvSpPr>
            <p:spPr>
              <a:xfrm>
                <a:off x="2989125" y="2320000"/>
                <a:ext cx="1049675" cy="772850"/>
              </a:xfrm>
              <a:custGeom>
                <a:rect b="b" l="l" r="r" t="t"/>
                <a:pathLst>
                  <a:path extrusionOk="0" h="30914" w="41987">
                    <a:moveTo>
                      <a:pt x="23788" y="3144"/>
                    </a:moveTo>
                    <a:lnTo>
                      <a:pt x="38878" y="18234"/>
                    </a:lnTo>
                    <a:lnTo>
                      <a:pt x="34896" y="22216"/>
                    </a:lnTo>
                    <a:lnTo>
                      <a:pt x="23788" y="11108"/>
                    </a:lnTo>
                    <a:lnTo>
                      <a:pt x="7126" y="27770"/>
                    </a:lnTo>
                    <a:lnTo>
                      <a:pt x="3144" y="23788"/>
                    </a:lnTo>
                    <a:lnTo>
                      <a:pt x="23788" y="3144"/>
                    </a:lnTo>
                    <a:close/>
                    <a:moveTo>
                      <a:pt x="23788" y="0"/>
                    </a:moveTo>
                    <a:lnTo>
                      <a:pt x="0" y="23788"/>
                    </a:lnTo>
                    <a:lnTo>
                      <a:pt x="7126" y="30914"/>
                    </a:lnTo>
                    <a:lnTo>
                      <a:pt x="23788" y="14252"/>
                    </a:lnTo>
                    <a:lnTo>
                      <a:pt x="34896" y="25360"/>
                    </a:lnTo>
                    <a:lnTo>
                      <a:pt x="41987" y="18234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9"/>
              <p:cNvSpPr/>
              <p:nvPr/>
            </p:nvSpPr>
            <p:spPr>
              <a:xfrm>
                <a:off x="3405675" y="2597700"/>
                <a:ext cx="1188525" cy="910825"/>
              </a:xfrm>
              <a:custGeom>
                <a:rect b="b" l="l" r="r" t="t"/>
                <a:pathLst>
                  <a:path extrusionOk="0" h="36433" w="47541">
                    <a:moveTo>
                      <a:pt x="40450" y="3109"/>
                    </a:moveTo>
                    <a:lnTo>
                      <a:pt x="44432" y="7091"/>
                    </a:lnTo>
                    <a:lnTo>
                      <a:pt x="18234" y="33289"/>
                    </a:lnTo>
                    <a:lnTo>
                      <a:pt x="3144" y="18234"/>
                    </a:lnTo>
                    <a:lnTo>
                      <a:pt x="7126" y="14252"/>
                    </a:lnTo>
                    <a:lnTo>
                      <a:pt x="18234" y="25325"/>
                    </a:lnTo>
                    <a:lnTo>
                      <a:pt x="40450" y="3109"/>
                    </a:lnTo>
                    <a:close/>
                    <a:moveTo>
                      <a:pt x="40415" y="0"/>
                    </a:moveTo>
                    <a:lnTo>
                      <a:pt x="18234" y="22216"/>
                    </a:lnTo>
                    <a:lnTo>
                      <a:pt x="7126" y="11108"/>
                    </a:lnTo>
                    <a:lnTo>
                      <a:pt x="0" y="18234"/>
                    </a:lnTo>
                    <a:lnTo>
                      <a:pt x="18234" y="36433"/>
                    </a:lnTo>
                    <a:lnTo>
                      <a:pt x="47541" y="7126"/>
                    </a:lnTo>
                    <a:lnTo>
                      <a:pt x="40415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9"/>
              <p:cNvSpPr/>
              <p:nvPr/>
            </p:nvSpPr>
            <p:spPr>
              <a:xfrm>
                <a:off x="3127975" y="3153100"/>
                <a:ext cx="494275" cy="494275"/>
              </a:xfrm>
              <a:custGeom>
                <a:rect b="b" l="l" r="r" t="t"/>
                <a:pathLst>
                  <a:path extrusionOk="0" h="19771" w="19771">
                    <a:moveTo>
                      <a:pt x="7126" y="3109"/>
                    </a:moveTo>
                    <a:lnTo>
                      <a:pt x="16662" y="12645"/>
                    </a:lnTo>
                    <a:lnTo>
                      <a:pt x="12680" y="16627"/>
                    </a:lnTo>
                    <a:lnTo>
                      <a:pt x="3144" y="7126"/>
                    </a:lnTo>
                    <a:lnTo>
                      <a:pt x="7126" y="3109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12680" y="19771"/>
                    </a:lnTo>
                    <a:lnTo>
                      <a:pt x="19771" y="12645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9"/>
              <p:cNvSpPr/>
              <p:nvPr/>
            </p:nvSpPr>
            <p:spPr>
              <a:xfrm>
                <a:off x="4654450" y="2458850"/>
                <a:ext cx="772850" cy="771975"/>
              </a:xfrm>
              <a:custGeom>
                <a:rect b="b" l="l" r="r" t="t"/>
                <a:pathLst>
                  <a:path extrusionOk="0" h="30879" w="30914">
                    <a:moveTo>
                      <a:pt x="7126" y="3144"/>
                    </a:moveTo>
                    <a:lnTo>
                      <a:pt x="27770" y="23788"/>
                    </a:lnTo>
                    <a:lnTo>
                      <a:pt x="23788" y="27770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23788" y="30879"/>
                    </a:lnTo>
                    <a:lnTo>
                      <a:pt x="30914" y="23788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4238775" y="2875400"/>
                <a:ext cx="1188525" cy="910825"/>
              </a:xfrm>
              <a:custGeom>
                <a:rect b="b" l="l" r="r" t="t"/>
                <a:pathLst>
                  <a:path extrusionOk="0" h="36433" w="47541">
                    <a:moveTo>
                      <a:pt x="18199" y="3109"/>
                    </a:moveTo>
                    <a:lnTo>
                      <a:pt x="44397" y="29307"/>
                    </a:lnTo>
                    <a:lnTo>
                      <a:pt x="40415" y="33289"/>
                    </a:lnTo>
                    <a:lnTo>
                      <a:pt x="29307" y="22181"/>
                    </a:lnTo>
                    <a:lnTo>
                      <a:pt x="18199" y="33289"/>
                    </a:lnTo>
                    <a:lnTo>
                      <a:pt x="14217" y="29307"/>
                    </a:lnTo>
                    <a:lnTo>
                      <a:pt x="25325" y="18199"/>
                    </a:lnTo>
                    <a:lnTo>
                      <a:pt x="18199" y="11108"/>
                    </a:lnTo>
                    <a:lnTo>
                      <a:pt x="7091" y="22181"/>
                    </a:lnTo>
                    <a:lnTo>
                      <a:pt x="3109" y="18199"/>
                    </a:lnTo>
                    <a:lnTo>
                      <a:pt x="18199" y="3109"/>
                    </a:lnTo>
                    <a:close/>
                    <a:moveTo>
                      <a:pt x="18199" y="0"/>
                    </a:moveTo>
                    <a:lnTo>
                      <a:pt x="0" y="18199"/>
                    </a:lnTo>
                    <a:lnTo>
                      <a:pt x="7126" y="25325"/>
                    </a:lnTo>
                    <a:lnTo>
                      <a:pt x="18199" y="14217"/>
                    </a:lnTo>
                    <a:lnTo>
                      <a:pt x="22181" y="18199"/>
                    </a:lnTo>
                    <a:lnTo>
                      <a:pt x="11108" y="29307"/>
                    </a:lnTo>
                    <a:lnTo>
                      <a:pt x="18199" y="36433"/>
                    </a:lnTo>
                    <a:lnTo>
                      <a:pt x="29307" y="25325"/>
                    </a:lnTo>
                    <a:lnTo>
                      <a:pt x="40415" y="36433"/>
                    </a:lnTo>
                    <a:lnTo>
                      <a:pt x="47541" y="29307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9"/>
              <p:cNvSpPr/>
              <p:nvPr/>
            </p:nvSpPr>
            <p:spPr>
              <a:xfrm>
                <a:off x="3961075" y="3429925"/>
                <a:ext cx="1188525" cy="911700"/>
              </a:xfrm>
              <a:custGeom>
                <a:rect b="b" l="l" r="r" t="t"/>
                <a:pathLst>
                  <a:path extrusionOk="0" h="36468" w="47541">
                    <a:moveTo>
                      <a:pt x="7091" y="3179"/>
                    </a:moveTo>
                    <a:lnTo>
                      <a:pt x="29307" y="25360"/>
                    </a:lnTo>
                    <a:lnTo>
                      <a:pt x="40415" y="14287"/>
                    </a:lnTo>
                    <a:lnTo>
                      <a:pt x="44397" y="18269"/>
                    </a:lnTo>
                    <a:lnTo>
                      <a:pt x="29307" y="33324"/>
                    </a:lnTo>
                    <a:lnTo>
                      <a:pt x="3109" y="7126"/>
                    </a:lnTo>
                    <a:lnTo>
                      <a:pt x="7091" y="3179"/>
                    </a:lnTo>
                    <a:close/>
                    <a:moveTo>
                      <a:pt x="7091" y="0"/>
                    </a:moveTo>
                    <a:lnTo>
                      <a:pt x="0" y="7126"/>
                    </a:lnTo>
                    <a:lnTo>
                      <a:pt x="29307" y="36468"/>
                    </a:lnTo>
                    <a:lnTo>
                      <a:pt x="47541" y="18234"/>
                    </a:lnTo>
                    <a:lnTo>
                      <a:pt x="40415" y="11108"/>
                    </a:lnTo>
                    <a:lnTo>
                      <a:pt x="29307" y="22216"/>
                    </a:lnTo>
                    <a:lnTo>
                      <a:pt x="7091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>
                <a:off x="2573425" y="3429925"/>
                <a:ext cx="633150" cy="634000"/>
              </a:xfrm>
              <a:custGeom>
                <a:rect b="b" l="l" r="r" t="t"/>
                <a:pathLst>
                  <a:path extrusionOk="0" h="25360" w="25326">
                    <a:moveTo>
                      <a:pt x="18200" y="3144"/>
                    </a:moveTo>
                    <a:lnTo>
                      <a:pt x="22182" y="7126"/>
                    </a:lnTo>
                    <a:lnTo>
                      <a:pt x="7092" y="22216"/>
                    </a:lnTo>
                    <a:lnTo>
                      <a:pt x="3110" y="18234"/>
                    </a:lnTo>
                    <a:lnTo>
                      <a:pt x="18200" y="3144"/>
                    </a:lnTo>
                    <a:close/>
                    <a:moveTo>
                      <a:pt x="18200" y="0"/>
                    </a:moveTo>
                    <a:lnTo>
                      <a:pt x="1" y="18234"/>
                    </a:lnTo>
                    <a:lnTo>
                      <a:pt x="7092" y="25360"/>
                    </a:lnTo>
                    <a:lnTo>
                      <a:pt x="25326" y="7126"/>
                    </a:lnTo>
                    <a:lnTo>
                      <a:pt x="18200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9"/>
              <p:cNvSpPr/>
              <p:nvPr/>
            </p:nvSpPr>
            <p:spPr>
              <a:xfrm>
                <a:off x="3961075" y="2320000"/>
                <a:ext cx="355425" cy="356300"/>
              </a:xfrm>
              <a:custGeom>
                <a:rect b="b" l="l" r="r" t="t"/>
                <a:pathLst>
                  <a:path extrusionOk="0" h="14252" w="14217">
                    <a:moveTo>
                      <a:pt x="7091" y="3144"/>
                    </a:moveTo>
                    <a:lnTo>
                      <a:pt x="11073" y="7126"/>
                    </a:lnTo>
                    <a:lnTo>
                      <a:pt x="7091" y="11108"/>
                    </a:lnTo>
                    <a:lnTo>
                      <a:pt x="3109" y="7126"/>
                    </a:lnTo>
                    <a:lnTo>
                      <a:pt x="7091" y="3144"/>
                    </a:lnTo>
                    <a:close/>
                    <a:moveTo>
                      <a:pt x="7091" y="0"/>
                    </a:moveTo>
                    <a:lnTo>
                      <a:pt x="0" y="7126"/>
                    </a:lnTo>
                    <a:lnTo>
                      <a:pt x="7091" y="14252"/>
                    </a:lnTo>
                    <a:lnTo>
                      <a:pt x="14217" y="7126"/>
                    </a:lnTo>
                    <a:lnTo>
                      <a:pt x="7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9"/>
              <p:cNvSpPr/>
              <p:nvPr/>
            </p:nvSpPr>
            <p:spPr>
              <a:xfrm>
                <a:off x="3544525" y="3568775"/>
                <a:ext cx="356300" cy="356300"/>
              </a:xfrm>
              <a:custGeom>
                <a:rect b="b" l="l" r="r" t="t"/>
                <a:pathLst>
                  <a:path extrusionOk="0" h="14252" w="14252">
                    <a:moveTo>
                      <a:pt x="7126" y="3144"/>
                    </a:moveTo>
                    <a:lnTo>
                      <a:pt x="11073" y="7126"/>
                    </a:lnTo>
                    <a:lnTo>
                      <a:pt x="7126" y="11108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7126" y="14252"/>
                    </a:lnTo>
                    <a:lnTo>
                      <a:pt x="14252" y="7126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9"/>
              <p:cNvSpPr/>
              <p:nvPr/>
            </p:nvSpPr>
            <p:spPr>
              <a:xfrm>
                <a:off x="3127975" y="3707625"/>
                <a:ext cx="1049675" cy="772850"/>
              </a:xfrm>
              <a:custGeom>
                <a:rect b="b" l="l" r="r" t="t"/>
                <a:pathLst>
                  <a:path extrusionOk="0" h="30914" w="41987">
                    <a:moveTo>
                      <a:pt x="7126" y="3144"/>
                    </a:moveTo>
                    <a:lnTo>
                      <a:pt x="23753" y="19806"/>
                    </a:lnTo>
                    <a:lnTo>
                      <a:pt x="34861" y="8698"/>
                    </a:lnTo>
                    <a:lnTo>
                      <a:pt x="38843" y="12680"/>
                    </a:lnTo>
                    <a:lnTo>
                      <a:pt x="23753" y="27770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23788" y="30914"/>
                    </a:lnTo>
                    <a:lnTo>
                      <a:pt x="41987" y="12680"/>
                    </a:lnTo>
                    <a:lnTo>
                      <a:pt x="34861" y="5554"/>
                    </a:lnTo>
                    <a:lnTo>
                      <a:pt x="23788" y="16662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9"/>
              <p:cNvSpPr/>
              <p:nvPr/>
            </p:nvSpPr>
            <p:spPr>
              <a:xfrm>
                <a:off x="4932150" y="1764600"/>
                <a:ext cx="772850" cy="772850"/>
              </a:xfrm>
              <a:custGeom>
                <a:rect b="b" l="l" r="r" t="t"/>
                <a:pathLst>
                  <a:path extrusionOk="0" h="30914" w="30914">
                    <a:moveTo>
                      <a:pt x="23788" y="3144"/>
                    </a:moveTo>
                    <a:lnTo>
                      <a:pt x="27770" y="7126"/>
                    </a:lnTo>
                    <a:lnTo>
                      <a:pt x="7126" y="27770"/>
                    </a:lnTo>
                    <a:lnTo>
                      <a:pt x="3144" y="23788"/>
                    </a:lnTo>
                    <a:lnTo>
                      <a:pt x="23788" y="3144"/>
                    </a:lnTo>
                    <a:close/>
                    <a:moveTo>
                      <a:pt x="23788" y="0"/>
                    </a:moveTo>
                    <a:lnTo>
                      <a:pt x="0" y="23788"/>
                    </a:lnTo>
                    <a:lnTo>
                      <a:pt x="7126" y="30914"/>
                    </a:lnTo>
                    <a:lnTo>
                      <a:pt x="30914" y="7126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9"/>
              <p:cNvSpPr/>
              <p:nvPr/>
            </p:nvSpPr>
            <p:spPr>
              <a:xfrm>
                <a:off x="3812600" y="4124175"/>
                <a:ext cx="642750" cy="642750"/>
              </a:xfrm>
              <a:custGeom>
                <a:rect b="b" l="l" r="r" t="t"/>
                <a:pathLst>
                  <a:path extrusionOk="0" h="25710" w="25710">
                    <a:moveTo>
                      <a:pt x="18584" y="3144"/>
                    </a:moveTo>
                    <a:lnTo>
                      <a:pt x="22566" y="7126"/>
                    </a:lnTo>
                    <a:lnTo>
                      <a:pt x="7127" y="22565"/>
                    </a:lnTo>
                    <a:lnTo>
                      <a:pt x="3145" y="18583"/>
                    </a:lnTo>
                    <a:lnTo>
                      <a:pt x="18584" y="3144"/>
                    </a:lnTo>
                    <a:close/>
                    <a:moveTo>
                      <a:pt x="18584" y="0"/>
                    </a:moveTo>
                    <a:lnTo>
                      <a:pt x="1" y="18583"/>
                    </a:lnTo>
                    <a:lnTo>
                      <a:pt x="7127" y="25709"/>
                    </a:lnTo>
                    <a:lnTo>
                      <a:pt x="25710" y="7126"/>
                    </a:lnTo>
                    <a:lnTo>
                      <a:pt x="18584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2711425" y="3985325"/>
                <a:ext cx="633125" cy="495150"/>
              </a:xfrm>
              <a:custGeom>
                <a:rect b="b" l="l" r="r" t="t"/>
                <a:pathLst>
                  <a:path extrusionOk="0" h="19806" w="25325">
                    <a:moveTo>
                      <a:pt x="12680" y="3144"/>
                    </a:moveTo>
                    <a:lnTo>
                      <a:pt x="22216" y="12680"/>
                    </a:lnTo>
                    <a:lnTo>
                      <a:pt x="18234" y="16662"/>
                    </a:lnTo>
                    <a:lnTo>
                      <a:pt x="12680" y="11108"/>
                    </a:lnTo>
                    <a:lnTo>
                      <a:pt x="7126" y="16662"/>
                    </a:lnTo>
                    <a:lnTo>
                      <a:pt x="3144" y="12680"/>
                    </a:lnTo>
                    <a:lnTo>
                      <a:pt x="12680" y="3144"/>
                    </a:lnTo>
                    <a:close/>
                    <a:moveTo>
                      <a:pt x="12680" y="0"/>
                    </a:moveTo>
                    <a:lnTo>
                      <a:pt x="0" y="12680"/>
                    </a:lnTo>
                    <a:lnTo>
                      <a:pt x="7126" y="19806"/>
                    </a:lnTo>
                    <a:lnTo>
                      <a:pt x="12680" y="14252"/>
                    </a:lnTo>
                    <a:lnTo>
                      <a:pt x="18234" y="19806"/>
                    </a:lnTo>
                    <a:lnTo>
                      <a:pt x="25325" y="12680"/>
                    </a:lnTo>
                    <a:lnTo>
                      <a:pt x="12680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9"/>
              <p:cNvSpPr/>
              <p:nvPr/>
            </p:nvSpPr>
            <p:spPr>
              <a:xfrm>
                <a:off x="4654450" y="1224900"/>
                <a:ext cx="772850" cy="622675"/>
              </a:xfrm>
              <a:custGeom>
                <a:rect b="b" l="l" r="r" t="t"/>
                <a:pathLst>
                  <a:path extrusionOk="0" h="24907" w="30914">
                    <a:moveTo>
                      <a:pt x="12331" y="3110"/>
                    </a:moveTo>
                    <a:lnTo>
                      <a:pt x="27735" y="17746"/>
                    </a:lnTo>
                    <a:lnTo>
                      <a:pt x="23788" y="21763"/>
                    </a:lnTo>
                    <a:lnTo>
                      <a:pt x="12331" y="10480"/>
                    </a:lnTo>
                    <a:lnTo>
                      <a:pt x="7091" y="15999"/>
                    </a:lnTo>
                    <a:lnTo>
                      <a:pt x="3144" y="12087"/>
                    </a:lnTo>
                    <a:lnTo>
                      <a:pt x="12331" y="3110"/>
                    </a:lnTo>
                    <a:close/>
                    <a:moveTo>
                      <a:pt x="12296" y="1"/>
                    </a:moveTo>
                    <a:lnTo>
                      <a:pt x="0" y="12052"/>
                    </a:lnTo>
                    <a:lnTo>
                      <a:pt x="7161" y="19213"/>
                    </a:lnTo>
                    <a:lnTo>
                      <a:pt x="12401" y="13659"/>
                    </a:lnTo>
                    <a:lnTo>
                      <a:pt x="23788" y="24907"/>
                    </a:lnTo>
                    <a:lnTo>
                      <a:pt x="30914" y="17676"/>
                    </a:lnTo>
                    <a:lnTo>
                      <a:pt x="12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9"/>
              <p:cNvSpPr/>
              <p:nvPr/>
            </p:nvSpPr>
            <p:spPr>
              <a:xfrm>
                <a:off x="3127975" y="932375"/>
                <a:ext cx="356300" cy="355425"/>
              </a:xfrm>
              <a:custGeom>
                <a:rect b="b" l="l" r="r" t="t"/>
                <a:pathLst>
                  <a:path extrusionOk="0" h="14217" w="14252">
                    <a:moveTo>
                      <a:pt x="7126" y="3109"/>
                    </a:moveTo>
                    <a:lnTo>
                      <a:pt x="11108" y="7126"/>
                    </a:lnTo>
                    <a:lnTo>
                      <a:pt x="7126" y="11108"/>
                    </a:lnTo>
                    <a:lnTo>
                      <a:pt x="3144" y="7126"/>
                    </a:lnTo>
                    <a:lnTo>
                      <a:pt x="7126" y="3109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7126" y="14217"/>
                    </a:lnTo>
                    <a:lnTo>
                      <a:pt x="14252" y="7126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9"/>
              <p:cNvSpPr/>
              <p:nvPr/>
            </p:nvSpPr>
            <p:spPr>
              <a:xfrm>
                <a:off x="1462625" y="2745275"/>
                <a:ext cx="763275" cy="763250"/>
              </a:xfrm>
              <a:custGeom>
                <a:rect b="b" l="l" r="r" t="t"/>
                <a:pathLst>
                  <a:path extrusionOk="0" h="30530" w="30531">
                    <a:moveTo>
                      <a:pt x="23405" y="3144"/>
                    </a:moveTo>
                    <a:lnTo>
                      <a:pt x="27387" y="7126"/>
                    </a:lnTo>
                    <a:lnTo>
                      <a:pt x="7127" y="27386"/>
                    </a:lnTo>
                    <a:lnTo>
                      <a:pt x="3145" y="23404"/>
                    </a:lnTo>
                    <a:lnTo>
                      <a:pt x="23405" y="3144"/>
                    </a:lnTo>
                    <a:close/>
                    <a:moveTo>
                      <a:pt x="23405" y="0"/>
                    </a:moveTo>
                    <a:lnTo>
                      <a:pt x="1" y="23404"/>
                    </a:lnTo>
                    <a:lnTo>
                      <a:pt x="7127" y="30530"/>
                    </a:lnTo>
                    <a:lnTo>
                      <a:pt x="30531" y="7126"/>
                    </a:lnTo>
                    <a:lnTo>
                      <a:pt x="23405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9"/>
              <p:cNvSpPr/>
              <p:nvPr/>
            </p:nvSpPr>
            <p:spPr>
              <a:xfrm>
                <a:off x="1046100" y="1764600"/>
                <a:ext cx="771975" cy="772850"/>
              </a:xfrm>
              <a:custGeom>
                <a:rect b="b" l="l" r="r" t="t"/>
                <a:pathLst>
                  <a:path extrusionOk="0" h="30914" w="30879">
                    <a:moveTo>
                      <a:pt x="23788" y="3144"/>
                    </a:moveTo>
                    <a:lnTo>
                      <a:pt x="27770" y="7126"/>
                    </a:lnTo>
                    <a:lnTo>
                      <a:pt x="7126" y="27770"/>
                    </a:lnTo>
                    <a:lnTo>
                      <a:pt x="3144" y="23788"/>
                    </a:lnTo>
                    <a:lnTo>
                      <a:pt x="23788" y="3144"/>
                    </a:lnTo>
                    <a:close/>
                    <a:moveTo>
                      <a:pt x="23788" y="0"/>
                    </a:moveTo>
                    <a:lnTo>
                      <a:pt x="0" y="23788"/>
                    </a:lnTo>
                    <a:lnTo>
                      <a:pt x="7126" y="30914"/>
                    </a:lnTo>
                    <a:lnTo>
                      <a:pt x="30879" y="7126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9"/>
              <p:cNvSpPr/>
              <p:nvPr/>
            </p:nvSpPr>
            <p:spPr>
              <a:xfrm>
                <a:off x="1323775" y="2191625"/>
                <a:ext cx="634900" cy="762375"/>
              </a:xfrm>
              <a:custGeom>
                <a:rect b="b" l="l" r="r" t="t"/>
                <a:pathLst>
                  <a:path extrusionOk="0" h="30495" w="25396">
                    <a:moveTo>
                      <a:pt x="18235" y="3074"/>
                    </a:moveTo>
                    <a:lnTo>
                      <a:pt x="22147" y="6707"/>
                    </a:lnTo>
                    <a:lnTo>
                      <a:pt x="16663" y="12051"/>
                    </a:lnTo>
                    <a:lnTo>
                      <a:pt x="22217" y="17780"/>
                    </a:lnTo>
                    <a:lnTo>
                      <a:pt x="12681" y="27351"/>
                    </a:lnTo>
                    <a:lnTo>
                      <a:pt x="3145" y="17815"/>
                    </a:lnTo>
                    <a:lnTo>
                      <a:pt x="18235" y="3074"/>
                    </a:lnTo>
                    <a:close/>
                    <a:moveTo>
                      <a:pt x="18200" y="0"/>
                    </a:moveTo>
                    <a:lnTo>
                      <a:pt x="1" y="17815"/>
                    </a:lnTo>
                    <a:lnTo>
                      <a:pt x="12681" y="30495"/>
                    </a:lnTo>
                    <a:lnTo>
                      <a:pt x="25361" y="17850"/>
                    </a:lnTo>
                    <a:lnTo>
                      <a:pt x="19807" y="12121"/>
                    </a:lnTo>
                    <a:lnTo>
                      <a:pt x="25396" y="6707"/>
                    </a:lnTo>
                    <a:lnTo>
                      <a:pt x="18200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9"/>
              <p:cNvSpPr/>
              <p:nvPr/>
            </p:nvSpPr>
            <p:spPr>
              <a:xfrm>
                <a:off x="1323775" y="1079950"/>
                <a:ext cx="1049700" cy="772875"/>
              </a:xfrm>
              <a:custGeom>
                <a:rect b="b" l="l" r="r" t="t"/>
                <a:pathLst>
                  <a:path extrusionOk="0" h="30915" w="41988">
                    <a:moveTo>
                      <a:pt x="7127" y="3144"/>
                    </a:moveTo>
                    <a:lnTo>
                      <a:pt x="23789" y="19806"/>
                    </a:lnTo>
                    <a:lnTo>
                      <a:pt x="34862" y="8698"/>
                    </a:lnTo>
                    <a:lnTo>
                      <a:pt x="38844" y="12680"/>
                    </a:lnTo>
                    <a:lnTo>
                      <a:pt x="23789" y="27770"/>
                    </a:lnTo>
                    <a:lnTo>
                      <a:pt x="3145" y="7126"/>
                    </a:lnTo>
                    <a:lnTo>
                      <a:pt x="7127" y="3144"/>
                    </a:lnTo>
                    <a:close/>
                    <a:moveTo>
                      <a:pt x="7127" y="0"/>
                    </a:moveTo>
                    <a:lnTo>
                      <a:pt x="1" y="7126"/>
                    </a:lnTo>
                    <a:lnTo>
                      <a:pt x="23789" y="30914"/>
                    </a:lnTo>
                    <a:lnTo>
                      <a:pt x="41988" y="12680"/>
                    </a:lnTo>
                    <a:lnTo>
                      <a:pt x="34862" y="5554"/>
                    </a:lnTo>
                    <a:lnTo>
                      <a:pt x="23789" y="16662"/>
                    </a:lnTo>
                    <a:lnTo>
                      <a:pt x="7127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9"/>
              <p:cNvSpPr/>
              <p:nvPr/>
            </p:nvSpPr>
            <p:spPr>
              <a:xfrm>
                <a:off x="1184950" y="3429925"/>
                <a:ext cx="1189400" cy="1050550"/>
              </a:xfrm>
              <a:custGeom>
                <a:rect b="b" l="l" r="r" t="t"/>
                <a:pathLst>
                  <a:path extrusionOk="0" h="42022" w="47576">
                    <a:moveTo>
                      <a:pt x="29342" y="3144"/>
                    </a:moveTo>
                    <a:lnTo>
                      <a:pt x="44397" y="18199"/>
                    </a:lnTo>
                    <a:lnTo>
                      <a:pt x="40450" y="22042"/>
                    </a:lnTo>
                    <a:lnTo>
                      <a:pt x="29342" y="11108"/>
                    </a:lnTo>
                    <a:lnTo>
                      <a:pt x="16662" y="23788"/>
                    </a:lnTo>
                    <a:lnTo>
                      <a:pt x="23753" y="31124"/>
                    </a:lnTo>
                    <a:lnTo>
                      <a:pt x="29342" y="25360"/>
                    </a:lnTo>
                    <a:lnTo>
                      <a:pt x="33324" y="29342"/>
                    </a:lnTo>
                    <a:lnTo>
                      <a:pt x="23788" y="38878"/>
                    </a:lnTo>
                    <a:lnTo>
                      <a:pt x="12680" y="27770"/>
                    </a:lnTo>
                    <a:lnTo>
                      <a:pt x="7126" y="33324"/>
                    </a:lnTo>
                    <a:lnTo>
                      <a:pt x="3109" y="29342"/>
                    </a:lnTo>
                    <a:lnTo>
                      <a:pt x="29342" y="3144"/>
                    </a:lnTo>
                    <a:close/>
                    <a:moveTo>
                      <a:pt x="29342" y="0"/>
                    </a:moveTo>
                    <a:lnTo>
                      <a:pt x="0" y="29342"/>
                    </a:lnTo>
                    <a:lnTo>
                      <a:pt x="7126" y="36468"/>
                    </a:lnTo>
                    <a:lnTo>
                      <a:pt x="12680" y="30914"/>
                    </a:lnTo>
                    <a:lnTo>
                      <a:pt x="23788" y="42022"/>
                    </a:lnTo>
                    <a:lnTo>
                      <a:pt x="36468" y="29342"/>
                    </a:lnTo>
                    <a:lnTo>
                      <a:pt x="29342" y="22216"/>
                    </a:lnTo>
                    <a:lnTo>
                      <a:pt x="23753" y="27910"/>
                    </a:lnTo>
                    <a:lnTo>
                      <a:pt x="19771" y="23788"/>
                    </a:lnTo>
                    <a:lnTo>
                      <a:pt x="29342" y="14252"/>
                    </a:lnTo>
                    <a:lnTo>
                      <a:pt x="40415" y="25150"/>
                    </a:lnTo>
                    <a:lnTo>
                      <a:pt x="47576" y="18269"/>
                    </a:lnTo>
                    <a:lnTo>
                      <a:pt x="29342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1878325" y="1486900"/>
                <a:ext cx="772850" cy="772850"/>
              </a:xfrm>
              <a:custGeom>
                <a:rect b="b" l="l" r="r" t="t"/>
                <a:pathLst>
                  <a:path extrusionOk="0" h="30914" w="30914">
                    <a:moveTo>
                      <a:pt x="23823" y="3144"/>
                    </a:moveTo>
                    <a:lnTo>
                      <a:pt x="27805" y="7126"/>
                    </a:lnTo>
                    <a:lnTo>
                      <a:pt x="7126" y="27770"/>
                    </a:lnTo>
                    <a:lnTo>
                      <a:pt x="3144" y="23788"/>
                    </a:lnTo>
                    <a:lnTo>
                      <a:pt x="23823" y="3144"/>
                    </a:lnTo>
                    <a:close/>
                    <a:moveTo>
                      <a:pt x="23788" y="0"/>
                    </a:moveTo>
                    <a:lnTo>
                      <a:pt x="0" y="23788"/>
                    </a:lnTo>
                    <a:lnTo>
                      <a:pt x="7126" y="30914"/>
                    </a:lnTo>
                    <a:lnTo>
                      <a:pt x="30914" y="7126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2018025" y="2042300"/>
                <a:ext cx="633150" cy="634000"/>
              </a:xfrm>
              <a:custGeom>
                <a:rect b="b" l="l" r="r" t="t"/>
                <a:pathLst>
                  <a:path extrusionOk="0" h="25360" w="25326">
                    <a:moveTo>
                      <a:pt x="18235" y="3144"/>
                    </a:moveTo>
                    <a:lnTo>
                      <a:pt x="22217" y="7126"/>
                    </a:lnTo>
                    <a:lnTo>
                      <a:pt x="7092" y="22216"/>
                    </a:lnTo>
                    <a:lnTo>
                      <a:pt x="3110" y="18234"/>
                    </a:lnTo>
                    <a:lnTo>
                      <a:pt x="18235" y="3144"/>
                    </a:lnTo>
                    <a:close/>
                    <a:moveTo>
                      <a:pt x="18200" y="0"/>
                    </a:moveTo>
                    <a:lnTo>
                      <a:pt x="1" y="18234"/>
                    </a:lnTo>
                    <a:lnTo>
                      <a:pt x="7092" y="25360"/>
                    </a:lnTo>
                    <a:lnTo>
                      <a:pt x="25326" y="7126"/>
                    </a:lnTo>
                    <a:lnTo>
                      <a:pt x="182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9"/>
              <p:cNvSpPr/>
              <p:nvPr/>
            </p:nvSpPr>
            <p:spPr>
              <a:xfrm>
                <a:off x="2294875" y="2320000"/>
                <a:ext cx="772850" cy="634000"/>
              </a:xfrm>
              <a:custGeom>
                <a:rect b="b" l="l" r="r" t="t"/>
                <a:pathLst>
                  <a:path extrusionOk="0" h="25360" w="30914">
                    <a:moveTo>
                      <a:pt x="18234" y="3144"/>
                    </a:moveTo>
                    <a:lnTo>
                      <a:pt x="27770" y="12680"/>
                    </a:lnTo>
                    <a:lnTo>
                      <a:pt x="23788" y="16662"/>
                    </a:lnTo>
                    <a:lnTo>
                      <a:pt x="18234" y="11108"/>
                    </a:lnTo>
                    <a:lnTo>
                      <a:pt x="7126" y="22216"/>
                    </a:lnTo>
                    <a:lnTo>
                      <a:pt x="3144" y="18234"/>
                    </a:lnTo>
                    <a:lnTo>
                      <a:pt x="18234" y="3144"/>
                    </a:lnTo>
                    <a:close/>
                    <a:moveTo>
                      <a:pt x="18234" y="0"/>
                    </a:moveTo>
                    <a:lnTo>
                      <a:pt x="0" y="18234"/>
                    </a:lnTo>
                    <a:lnTo>
                      <a:pt x="7126" y="25360"/>
                    </a:lnTo>
                    <a:lnTo>
                      <a:pt x="18234" y="14252"/>
                    </a:lnTo>
                    <a:lnTo>
                      <a:pt x="23788" y="19806"/>
                    </a:lnTo>
                    <a:lnTo>
                      <a:pt x="30914" y="12645"/>
                    </a:lnTo>
                    <a:lnTo>
                      <a:pt x="182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9"/>
              <p:cNvSpPr/>
              <p:nvPr/>
            </p:nvSpPr>
            <p:spPr>
              <a:xfrm>
                <a:off x="2017175" y="3014250"/>
                <a:ext cx="624400" cy="763250"/>
              </a:xfrm>
              <a:custGeom>
                <a:rect b="b" l="l" r="r" t="t"/>
                <a:pathLst>
                  <a:path extrusionOk="0" h="30530" w="24976">
                    <a:moveTo>
                      <a:pt x="12680" y="3109"/>
                    </a:moveTo>
                    <a:lnTo>
                      <a:pt x="16662" y="7091"/>
                    </a:lnTo>
                    <a:lnTo>
                      <a:pt x="11108" y="12645"/>
                    </a:lnTo>
                    <a:lnTo>
                      <a:pt x="21867" y="23404"/>
                    </a:lnTo>
                    <a:lnTo>
                      <a:pt x="17885" y="27386"/>
                    </a:lnTo>
                    <a:lnTo>
                      <a:pt x="3144" y="12645"/>
                    </a:lnTo>
                    <a:lnTo>
                      <a:pt x="12680" y="3109"/>
                    </a:lnTo>
                    <a:close/>
                    <a:moveTo>
                      <a:pt x="12680" y="0"/>
                    </a:moveTo>
                    <a:lnTo>
                      <a:pt x="0" y="12645"/>
                    </a:lnTo>
                    <a:lnTo>
                      <a:pt x="17885" y="30530"/>
                    </a:lnTo>
                    <a:lnTo>
                      <a:pt x="24976" y="23404"/>
                    </a:lnTo>
                    <a:lnTo>
                      <a:pt x="14252" y="12680"/>
                    </a:lnTo>
                    <a:lnTo>
                      <a:pt x="19806" y="7126"/>
                    </a:lnTo>
                    <a:lnTo>
                      <a:pt x="12680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9"/>
              <p:cNvSpPr/>
              <p:nvPr/>
            </p:nvSpPr>
            <p:spPr>
              <a:xfrm>
                <a:off x="2573425" y="2875400"/>
                <a:ext cx="494300" cy="633125"/>
              </a:xfrm>
              <a:custGeom>
                <a:rect b="b" l="l" r="r" t="t"/>
                <a:pathLst>
                  <a:path extrusionOk="0" h="25325" w="19772">
                    <a:moveTo>
                      <a:pt x="7092" y="3144"/>
                    </a:moveTo>
                    <a:lnTo>
                      <a:pt x="16628" y="12680"/>
                    </a:lnTo>
                    <a:lnTo>
                      <a:pt x="7092" y="22181"/>
                    </a:lnTo>
                    <a:lnTo>
                      <a:pt x="3110" y="18199"/>
                    </a:lnTo>
                    <a:lnTo>
                      <a:pt x="8664" y="12680"/>
                    </a:lnTo>
                    <a:lnTo>
                      <a:pt x="3110" y="7126"/>
                    </a:lnTo>
                    <a:lnTo>
                      <a:pt x="7092" y="3144"/>
                    </a:lnTo>
                    <a:close/>
                    <a:moveTo>
                      <a:pt x="7092" y="0"/>
                    </a:moveTo>
                    <a:lnTo>
                      <a:pt x="1" y="7126"/>
                    </a:lnTo>
                    <a:lnTo>
                      <a:pt x="5520" y="12680"/>
                    </a:lnTo>
                    <a:lnTo>
                      <a:pt x="1" y="18199"/>
                    </a:lnTo>
                    <a:lnTo>
                      <a:pt x="7092" y="25325"/>
                    </a:lnTo>
                    <a:lnTo>
                      <a:pt x="19772" y="12645"/>
                    </a:lnTo>
                    <a:lnTo>
                      <a:pt x="7092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2165625" y="3985325"/>
                <a:ext cx="485550" cy="485550"/>
              </a:xfrm>
              <a:custGeom>
                <a:rect b="b" l="l" r="r" t="t"/>
                <a:pathLst>
                  <a:path extrusionOk="0" h="19422" w="19422">
                    <a:moveTo>
                      <a:pt x="12331" y="3144"/>
                    </a:moveTo>
                    <a:lnTo>
                      <a:pt x="16313" y="7126"/>
                    </a:lnTo>
                    <a:lnTo>
                      <a:pt x="7126" y="16278"/>
                    </a:lnTo>
                    <a:lnTo>
                      <a:pt x="3144" y="12296"/>
                    </a:lnTo>
                    <a:lnTo>
                      <a:pt x="12331" y="3144"/>
                    </a:lnTo>
                    <a:close/>
                    <a:moveTo>
                      <a:pt x="12296" y="0"/>
                    </a:moveTo>
                    <a:lnTo>
                      <a:pt x="0" y="12296"/>
                    </a:lnTo>
                    <a:lnTo>
                      <a:pt x="7126" y="19422"/>
                    </a:lnTo>
                    <a:lnTo>
                      <a:pt x="19422" y="7126"/>
                    </a:lnTo>
                    <a:lnTo>
                      <a:pt x="122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4932150" y="1764600"/>
                <a:ext cx="772850" cy="772850"/>
              </a:xfrm>
              <a:custGeom>
                <a:rect b="b" l="l" r="r" t="t"/>
                <a:pathLst>
                  <a:path extrusionOk="0" h="30914" w="30914">
                    <a:moveTo>
                      <a:pt x="23788" y="3144"/>
                    </a:moveTo>
                    <a:lnTo>
                      <a:pt x="27770" y="7126"/>
                    </a:lnTo>
                    <a:lnTo>
                      <a:pt x="7126" y="27770"/>
                    </a:lnTo>
                    <a:lnTo>
                      <a:pt x="3144" y="23788"/>
                    </a:lnTo>
                    <a:lnTo>
                      <a:pt x="23788" y="3144"/>
                    </a:lnTo>
                    <a:close/>
                    <a:moveTo>
                      <a:pt x="23788" y="0"/>
                    </a:moveTo>
                    <a:lnTo>
                      <a:pt x="0" y="23788"/>
                    </a:lnTo>
                    <a:lnTo>
                      <a:pt x="7126" y="30914"/>
                    </a:lnTo>
                    <a:lnTo>
                      <a:pt x="30914" y="7126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>
                <a:off x="1593625" y="777800"/>
                <a:ext cx="502150" cy="519625"/>
              </a:xfrm>
              <a:custGeom>
                <a:rect b="b" l="l" r="r" t="t"/>
                <a:pathLst>
                  <a:path extrusionOk="0" h="20785" w="20086">
                    <a:moveTo>
                      <a:pt x="7127" y="3284"/>
                    </a:moveTo>
                    <a:lnTo>
                      <a:pt x="16977" y="13309"/>
                    </a:lnTo>
                    <a:lnTo>
                      <a:pt x="12925" y="17640"/>
                    </a:lnTo>
                    <a:lnTo>
                      <a:pt x="3040" y="8034"/>
                    </a:lnTo>
                    <a:lnTo>
                      <a:pt x="7127" y="3284"/>
                    </a:lnTo>
                    <a:close/>
                    <a:moveTo>
                      <a:pt x="6987" y="0"/>
                    </a:moveTo>
                    <a:lnTo>
                      <a:pt x="1" y="8174"/>
                    </a:lnTo>
                    <a:lnTo>
                      <a:pt x="13030" y="20784"/>
                    </a:lnTo>
                    <a:lnTo>
                      <a:pt x="20086" y="13274"/>
                    </a:lnTo>
                    <a:lnTo>
                      <a:pt x="6987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9"/>
              <p:cNvSpPr/>
              <p:nvPr/>
            </p:nvSpPr>
            <p:spPr>
              <a:xfrm>
                <a:off x="3276425" y="4395750"/>
                <a:ext cx="1040075" cy="1055800"/>
              </a:xfrm>
              <a:custGeom>
                <a:rect b="b" l="l" r="r" t="t"/>
                <a:pathLst>
                  <a:path extrusionOk="0" h="42232" w="41603">
                    <a:moveTo>
                      <a:pt x="7126" y="3249"/>
                    </a:moveTo>
                    <a:lnTo>
                      <a:pt x="38494" y="35106"/>
                    </a:lnTo>
                    <a:lnTo>
                      <a:pt x="34477" y="39088"/>
                    </a:lnTo>
                    <a:lnTo>
                      <a:pt x="3074" y="7685"/>
                    </a:lnTo>
                    <a:lnTo>
                      <a:pt x="7126" y="3249"/>
                    </a:lnTo>
                    <a:close/>
                    <a:moveTo>
                      <a:pt x="7056" y="1"/>
                    </a:moveTo>
                    <a:lnTo>
                      <a:pt x="0" y="7755"/>
                    </a:lnTo>
                    <a:lnTo>
                      <a:pt x="34477" y="42232"/>
                    </a:lnTo>
                    <a:lnTo>
                      <a:pt x="41603" y="35141"/>
                    </a:lnTo>
                    <a:lnTo>
                      <a:pt x="7056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9"/>
              <p:cNvSpPr/>
              <p:nvPr/>
            </p:nvSpPr>
            <p:spPr>
              <a:xfrm>
                <a:off x="4788925" y="4263025"/>
                <a:ext cx="776350" cy="771975"/>
              </a:xfrm>
              <a:custGeom>
                <a:rect b="b" l="l" r="r" t="t"/>
                <a:pathLst>
                  <a:path extrusionOk="0" h="30879" w="31054">
                    <a:moveTo>
                      <a:pt x="7650" y="3109"/>
                    </a:moveTo>
                    <a:lnTo>
                      <a:pt x="18793" y="14252"/>
                    </a:lnTo>
                    <a:lnTo>
                      <a:pt x="23928" y="9082"/>
                    </a:lnTo>
                    <a:lnTo>
                      <a:pt x="27875" y="12890"/>
                    </a:lnTo>
                    <a:lnTo>
                      <a:pt x="12750" y="27770"/>
                    </a:lnTo>
                    <a:lnTo>
                      <a:pt x="3109" y="18234"/>
                    </a:lnTo>
                    <a:lnTo>
                      <a:pt x="8454" y="12680"/>
                    </a:lnTo>
                    <a:lnTo>
                      <a:pt x="3319" y="7161"/>
                    </a:lnTo>
                    <a:lnTo>
                      <a:pt x="7650" y="3109"/>
                    </a:lnTo>
                    <a:close/>
                    <a:moveTo>
                      <a:pt x="7685" y="0"/>
                    </a:moveTo>
                    <a:lnTo>
                      <a:pt x="175" y="7056"/>
                    </a:lnTo>
                    <a:lnTo>
                      <a:pt x="5415" y="12645"/>
                    </a:lnTo>
                    <a:lnTo>
                      <a:pt x="0" y="18234"/>
                    </a:lnTo>
                    <a:lnTo>
                      <a:pt x="12750" y="30879"/>
                    </a:lnTo>
                    <a:lnTo>
                      <a:pt x="31054" y="12855"/>
                    </a:lnTo>
                    <a:lnTo>
                      <a:pt x="23928" y="5938"/>
                    </a:lnTo>
                    <a:lnTo>
                      <a:pt x="18793" y="11108"/>
                    </a:lnTo>
                    <a:lnTo>
                      <a:pt x="76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9"/>
              <p:cNvSpPr/>
              <p:nvPr/>
            </p:nvSpPr>
            <p:spPr>
              <a:xfrm>
                <a:off x="4788925" y="377825"/>
                <a:ext cx="776350" cy="771125"/>
              </a:xfrm>
              <a:custGeom>
                <a:rect b="b" l="l" r="r" t="t"/>
                <a:pathLst>
                  <a:path extrusionOk="0" h="30845" w="31054">
                    <a:moveTo>
                      <a:pt x="7650" y="3075"/>
                    </a:moveTo>
                    <a:lnTo>
                      <a:pt x="18793" y="14218"/>
                    </a:lnTo>
                    <a:lnTo>
                      <a:pt x="23928" y="9048"/>
                    </a:lnTo>
                    <a:lnTo>
                      <a:pt x="27875" y="12855"/>
                    </a:lnTo>
                    <a:lnTo>
                      <a:pt x="12750" y="27736"/>
                    </a:lnTo>
                    <a:lnTo>
                      <a:pt x="3109" y="18200"/>
                    </a:lnTo>
                    <a:lnTo>
                      <a:pt x="8454" y="12646"/>
                    </a:lnTo>
                    <a:lnTo>
                      <a:pt x="3319" y="7127"/>
                    </a:lnTo>
                    <a:lnTo>
                      <a:pt x="7650" y="3075"/>
                    </a:lnTo>
                    <a:close/>
                    <a:moveTo>
                      <a:pt x="7685" y="1"/>
                    </a:moveTo>
                    <a:lnTo>
                      <a:pt x="175" y="7022"/>
                    </a:lnTo>
                    <a:lnTo>
                      <a:pt x="5415" y="12611"/>
                    </a:lnTo>
                    <a:lnTo>
                      <a:pt x="0" y="18200"/>
                    </a:lnTo>
                    <a:lnTo>
                      <a:pt x="12750" y="30845"/>
                    </a:lnTo>
                    <a:lnTo>
                      <a:pt x="31054" y="12821"/>
                    </a:lnTo>
                    <a:lnTo>
                      <a:pt x="23928" y="5904"/>
                    </a:lnTo>
                    <a:lnTo>
                      <a:pt x="18793" y="11074"/>
                    </a:lnTo>
                    <a:lnTo>
                      <a:pt x="7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9"/>
              <p:cNvSpPr/>
              <p:nvPr/>
            </p:nvSpPr>
            <p:spPr>
              <a:xfrm>
                <a:off x="2433725" y="4401875"/>
                <a:ext cx="772850" cy="634000"/>
              </a:xfrm>
              <a:custGeom>
                <a:rect b="b" l="l" r="r" t="t"/>
                <a:pathLst>
                  <a:path extrusionOk="0" h="25360" w="30914">
                    <a:moveTo>
                      <a:pt x="7126" y="3144"/>
                    </a:moveTo>
                    <a:lnTo>
                      <a:pt x="18234" y="14252"/>
                    </a:lnTo>
                    <a:lnTo>
                      <a:pt x="23788" y="8698"/>
                    </a:lnTo>
                    <a:lnTo>
                      <a:pt x="27770" y="12680"/>
                    </a:lnTo>
                    <a:lnTo>
                      <a:pt x="18234" y="22216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18234" y="25360"/>
                    </a:lnTo>
                    <a:lnTo>
                      <a:pt x="30914" y="12680"/>
                    </a:lnTo>
                    <a:lnTo>
                      <a:pt x="23788" y="5554"/>
                    </a:lnTo>
                    <a:lnTo>
                      <a:pt x="18234" y="11108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>
                <a:off x="4097300" y="4401875"/>
                <a:ext cx="775475" cy="910825"/>
              </a:xfrm>
              <a:custGeom>
                <a:rect b="b" l="l" r="r" t="t"/>
                <a:pathLst>
                  <a:path extrusionOk="0" h="36433" w="31019">
                    <a:moveTo>
                      <a:pt x="18304" y="3144"/>
                    </a:moveTo>
                    <a:lnTo>
                      <a:pt x="22286" y="7126"/>
                    </a:lnTo>
                    <a:lnTo>
                      <a:pt x="11213" y="18199"/>
                    </a:lnTo>
                    <a:lnTo>
                      <a:pt x="18129" y="25360"/>
                    </a:lnTo>
                    <a:lnTo>
                      <a:pt x="23544" y="19771"/>
                    </a:lnTo>
                    <a:lnTo>
                      <a:pt x="27805" y="23788"/>
                    </a:lnTo>
                    <a:lnTo>
                      <a:pt x="18129" y="33324"/>
                    </a:lnTo>
                    <a:lnTo>
                      <a:pt x="3144" y="18234"/>
                    </a:lnTo>
                    <a:lnTo>
                      <a:pt x="18304" y="3144"/>
                    </a:lnTo>
                    <a:close/>
                    <a:moveTo>
                      <a:pt x="18339" y="0"/>
                    </a:moveTo>
                    <a:lnTo>
                      <a:pt x="0" y="18234"/>
                    </a:lnTo>
                    <a:lnTo>
                      <a:pt x="18129" y="36433"/>
                    </a:lnTo>
                    <a:lnTo>
                      <a:pt x="31019" y="23753"/>
                    </a:lnTo>
                    <a:lnTo>
                      <a:pt x="23439" y="16662"/>
                    </a:lnTo>
                    <a:lnTo>
                      <a:pt x="18129" y="22181"/>
                    </a:lnTo>
                    <a:lnTo>
                      <a:pt x="14322" y="18234"/>
                    </a:lnTo>
                    <a:lnTo>
                      <a:pt x="25430" y="7126"/>
                    </a:lnTo>
                    <a:lnTo>
                      <a:pt x="18339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9"/>
              <p:cNvSpPr/>
              <p:nvPr/>
            </p:nvSpPr>
            <p:spPr>
              <a:xfrm>
                <a:off x="3812600" y="238125"/>
                <a:ext cx="642750" cy="642750"/>
              </a:xfrm>
              <a:custGeom>
                <a:rect b="b" l="l" r="r" t="t"/>
                <a:pathLst>
                  <a:path extrusionOk="0" h="25710" w="25710">
                    <a:moveTo>
                      <a:pt x="18584" y="3144"/>
                    </a:moveTo>
                    <a:lnTo>
                      <a:pt x="22566" y="7126"/>
                    </a:lnTo>
                    <a:lnTo>
                      <a:pt x="7127" y="22565"/>
                    </a:lnTo>
                    <a:lnTo>
                      <a:pt x="3145" y="18583"/>
                    </a:lnTo>
                    <a:lnTo>
                      <a:pt x="18584" y="3144"/>
                    </a:lnTo>
                    <a:close/>
                    <a:moveTo>
                      <a:pt x="18584" y="0"/>
                    </a:moveTo>
                    <a:lnTo>
                      <a:pt x="1" y="18583"/>
                    </a:lnTo>
                    <a:lnTo>
                      <a:pt x="7127" y="25709"/>
                    </a:lnTo>
                    <a:lnTo>
                      <a:pt x="25710" y="7126"/>
                    </a:lnTo>
                    <a:lnTo>
                      <a:pt x="18584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9"/>
              <p:cNvSpPr/>
              <p:nvPr/>
            </p:nvSpPr>
            <p:spPr>
              <a:xfrm>
                <a:off x="3277300" y="509700"/>
                <a:ext cx="1039200" cy="1055800"/>
              </a:xfrm>
              <a:custGeom>
                <a:rect b="b" l="l" r="r" t="t"/>
                <a:pathLst>
                  <a:path extrusionOk="0" h="42232" w="41568">
                    <a:moveTo>
                      <a:pt x="7091" y="3249"/>
                    </a:moveTo>
                    <a:lnTo>
                      <a:pt x="38459" y="35106"/>
                    </a:lnTo>
                    <a:lnTo>
                      <a:pt x="34442" y="39088"/>
                    </a:lnTo>
                    <a:lnTo>
                      <a:pt x="3039" y="7685"/>
                    </a:lnTo>
                    <a:lnTo>
                      <a:pt x="7091" y="3249"/>
                    </a:lnTo>
                    <a:close/>
                    <a:moveTo>
                      <a:pt x="7021" y="0"/>
                    </a:moveTo>
                    <a:lnTo>
                      <a:pt x="0" y="7755"/>
                    </a:lnTo>
                    <a:lnTo>
                      <a:pt x="34442" y="42232"/>
                    </a:lnTo>
                    <a:lnTo>
                      <a:pt x="41568" y="35141"/>
                    </a:lnTo>
                    <a:lnTo>
                      <a:pt x="7021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9"/>
              <p:cNvSpPr/>
              <p:nvPr/>
            </p:nvSpPr>
            <p:spPr>
              <a:xfrm>
                <a:off x="1869575" y="50620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9"/>
              <p:cNvSpPr/>
              <p:nvPr/>
            </p:nvSpPr>
            <p:spPr>
              <a:xfrm>
                <a:off x="1869575" y="439225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9"/>
              <p:cNvSpPr/>
              <p:nvPr/>
            </p:nvSpPr>
            <p:spPr>
              <a:xfrm>
                <a:off x="5348700" y="2745275"/>
                <a:ext cx="763250" cy="763250"/>
              </a:xfrm>
              <a:custGeom>
                <a:rect b="b" l="l" r="r" t="t"/>
                <a:pathLst>
                  <a:path extrusionOk="0" h="30530" w="30530">
                    <a:moveTo>
                      <a:pt x="23404" y="3144"/>
                    </a:moveTo>
                    <a:lnTo>
                      <a:pt x="27386" y="7126"/>
                    </a:lnTo>
                    <a:lnTo>
                      <a:pt x="7126" y="27386"/>
                    </a:lnTo>
                    <a:lnTo>
                      <a:pt x="3144" y="23404"/>
                    </a:lnTo>
                    <a:lnTo>
                      <a:pt x="23404" y="3144"/>
                    </a:lnTo>
                    <a:close/>
                    <a:moveTo>
                      <a:pt x="23404" y="0"/>
                    </a:moveTo>
                    <a:lnTo>
                      <a:pt x="0" y="23404"/>
                    </a:lnTo>
                    <a:lnTo>
                      <a:pt x="7126" y="30530"/>
                    </a:lnTo>
                    <a:lnTo>
                      <a:pt x="30530" y="7126"/>
                    </a:lnTo>
                    <a:lnTo>
                      <a:pt x="23404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9"/>
              <p:cNvSpPr/>
              <p:nvPr/>
            </p:nvSpPr>
            <p:spPr>
              <a:xfrm>
                <a:off x="4932150" y="1764600"/>
                <a:ext cx="772850" cy="772850"/>
              </a:xfrm>
              <a:custGeom>
                <a:rect b="b" l="l" r="r" t="t"/>
                <a:pathLst>
                  <a:path extrusionOk="0" h="30914" w="30914">
                    <a:moveTo>
                      <a:pt x="23788" y="3144"/>
                    </a:moveTo>
                    <a:lnTo>
                      <a:pt x="27770" y="7126"/>
                    </a:lnTo>
                    <a:lnTo>
                      <a:pt x="7126" y="27770"/>
                    </a:lnTo>
                    <a:lnTo>
                      <a:pt x="3144" y="23788"/>
                    </a:lnTo>
                    <a:lnTo>
                      <a:pt x="23788" y="3144"/>
                    </a:lnTo>
                    <a:close/>
                    <a:moveTo>
                      <a:pt x="23788" y="0"/>
                    </a:moveTo>
                    <a:lnTo>
                      <a:pt x="0" y="23788"/>
                    </a:lnTo>
                    <a:lnTo>
                      <a:pt x="7126" y="30914"/>
                    </a:lnTo>
                    <a:lnTo>
                      <a:pt x="30914" y="7126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5209850" y="2191625"/>
                <a:ext cx="634875" cy="762375"/>
              </a:xfrm>
              <a:custGeom>
                <a:rect b="b" l="l" r="r" t="t"/>
                <a:pathLst>
                  <a:path extrusionOk="0" h="30495" w="25395">
                    <a:moveTo>
                      <a:pt x="18234" y="3074"/>
                    </a:moveTo>
                    <a:lnTo>
                      <a:pt x="22146" y="6707"/>
                    </a:lnTo>
                    <a:lnTo>
                      <a:pt x="16662" y="12051"/>
                    </a:lnTo>
                    <a:lnTo>
                      <a:pt x="22216" y="17780"/>
                    </a:lnTo>
                    <a:lnTo>
                      <a:pt x="12680" y="27351"/>
                    </a:lnTo>
                    <a:lnTo>
                      <a:pt x="3144" y="17815"/>
                    </a:lnTo>
                    <a:lnTo>
                      <a:pt x="18234" y="3074"/>
                    </a:lnTo>
                    <a:close/>
                    <a:moveTo>
                      <a:pt x="18234" y="0"/>
                    </a:moveTo>
                    <a:lnTo>
                      <a:pt x="0" y="17815"/>
                    </a:lnTo>
                    <a:lnTo>
                      <a:pt x="12680" y="30495"/>
                    </a:lnTo>
                    <a:lnTo>
                      <a:pt x="25360" y="17850"/>
                    </a:lnTo>
                    <a:lnTo>
                      <a:pt x="19806" y="12121"/>
                    </a:lnTo>
                    <a:lnTo>
                      <a:pt x="25395" y="6707"/>
                    </a:lnTo>
                    <a:lnTo>
                      <a:pt x="18234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9"/>
              <p:cNvSpPr/>
              <p:nvPr/>
            </p:nvSpPr>
            <p:spPr>
              <a:xfrm>
                <a:off x="5209850" y="1079950"/>
                <a:ext cx="1049675" cy="772875"/>
              </a:xfrm>
              <a:custGeom>
                <a:rect b="b" l="l" r="r" t="t"/>
                <a:pathLst>
                  <a:path extrusionOk="0" h="30915" w="41987">
                    <a:moveTo>
                      <a:pt x="7126" y="3144"/>
                    </a:moveTo>
                    <a:lnTo>
                      <a:pt x="23788" y="19806"/>
                    </a:lnTo>
                    <a:lnTo>
                      <a:pt x="34861" y="8698"/>
                    </a:lnTo>
                    <a:lnTo>
                      <a:pt x="38843" y="12680"/>
                    </a:lnTo>
                    <a:lnTo>
                      <a:pt x="23788" y="27770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23788" y="30914"/>
                    </a:lnTo>
                    <a:lnTo>
                      <a:pt x="41987" y="12680"/>
                    </a:lnTo>
                    <a:lnTo>
                      <a:pt x="34861" y="5554"/>
                    </a:lnTo>
                    <a:lnTo>
                      <a:pt x="23788" y="16662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9"/>
              <p:cNvSpPr/>
              <p:nvPr/>
            </p:nvSpPr>
            <p:spPr>
              <a:xfrm>
                <a:off x="5071000" y="3429925"/>
                <a:ext cx="1189400" cy="1050550"/>
              </a:xfrm>
              <a:custGeom>
                <a:rect b="b" l="l" r="r" t="t"/>
                <a:pathLst>
                  <a:path extrusionOk="0" h="42022" w="47576">
                    <a:moveTo>
                      <a:pt x="29342" y="3144"/>
                    </a:moveTo>
                    <a:lnTo>
                      <a:pt x="44397" y="18199"/>
                    </a:lnTo>
                    <a:lnTo>
                      <a:pt x="40450" y="22042"/>
                    </a:lnTo>
                    <a:lnTo>
                      <a:pt x="29342" y="11108"/>
                    </a:lnTo>
                    <a:lnTo>
                      <a:pt x="16662" y="23788"/>
                    </a:lnTo>
                    <a:lnTo>
                      <a:pt x="23753" y="31124"/>
                    </a:lnTo>
                    <a:lnTo>
                      <a:pt x="29342" y="25360"/>
                    </a:lnTo>
                    <a:lnTo>
                      <a:pt x="33324" y="29342"/>
                    </a:lnTo>
                    <a:lnTo>
                      <a:pt x="23788" y="38878"/>
                    </a:lnTo>
                    <a:lnTo>
                      <a:pt x="12680" y="27770"/>
                    </a:lnTo>
                    <a:lnTo>
                      <a:pt x="7126" y="33324"/>
                    </a:lnTo>
                    <a:lnTo>
                      <a:pt x="3144" y="29342"/>
                    </a:lnTo>
                    <a:lnTo>
                      <a:pt x="29342" y="3144"/>
                    </a:lnTo>
                    <a:close/>
                    <a:moveTo>
                      <a:pt x="29342" y="0"/>
                    </a:moveTo>
                    <a:lnTo>
                      <a:pt x="0" y="29342"/>
                    </a:lnTo>
                    <a:lnTo>
                      <a:pt x="7126" y="36468"/>
                    </a:lnTo>
                    <a:lnTo>
                      <a:pt x="12680" y="30914"/>
                    </a:lnTo>
                    <a:lnTo>
                      <a:pt x="23788" y="42022"/>
                    </a:lnTo>
                    <a:lnTo>
                      <a:pt x="36468" y="29342"/>
                    </a:lnTo>
                    <a:lnTo>
                      <a:pt x="29342" y="22216"/>
                    </a:lnTo>
                    <a:lnTo>
                      <a:pt x="23788" y="27910"/>
                    </a:lnTo>
                    <a:lnTo>
                      <a:pt x="19771" y="23788"/>
                    </a:lnTo>
                    <a:lnTo>
                      <a:pt x="29342" y="14252"/>
                    </a:lnTo>
                    <a:lnTo>
                      <a:pt x="40415" y="25150"/>
                    </a:lnTo>
                    <a:lnTo>
                      <a:pt x="47576" y="18269"/>
                    </a:lnTo>
                    <a:lnTo>
                      <a:pt x="29342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9"/>
              <p:cNvSpPr/>
              <p:nvPr/>
            </p:nvSpPr>
            <p:spPr>
              <a:xfrm>
                <a:off x="5765250" y="1486900"/>
                <a:ext cx="771975" cy="772850"/>
              </a:xfrm>
              <a:custGeom>
                <a:rect b="b" l="l" r="r" t="t"/>
                <a:pathLst>
                  <a:path extrusionOk="0" h="30914" w="30879">
                    <a:moveTo>
                      <a:pt x="23788" y="3144"/>
                    </a:moveTo>
                    <a:lnTo>
                      <a:pt x="27770" y="7126"/>
                    </a:lnTo>
                    <a:lnTo>
                      <a:pt x="7091" y="27770"/>
                    </a:lnTo>
                    <a:lnTo>
                      <a:pt x="3144" y="23788"/>
                    </a:lnTo>
                    <a:lnTo>
                      <a:pt x="23788" y="3144"/>
                    </a:lnTo>
                    <a:close/>
                    <a:moveTo>
                      <a:pt x="23753" y="0"/>
                    </a:moveTo>
                    <a:lnTo>
                      <a:pt x="0" y="23788"/>
                    </a:lnTo>
                    <a:lnTo>
                      <a:pt x="7091" y="30914"/>
                    </a:lnTo>
                    <a:lnTo>
                      <a:pt x="30879" y="7126"/>
                    </a:lnTo>
                    <a:lnTo>
                      <a:pt x="23753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9"/>
              <p:cNvSpPr/>
              <p:nvPr/>
            </p:nvSpPr>
            <p:spPr>
              <a:xfrm>
                <a:off x="5479675" y="777800"/>
                <a:ext cx="502150" cy="519625"/>
              </a:xfrm>
              <a:custGeom>
                <a:rect b="b" l="l" r="r" t="t"/>
                <a:pathLst>
                  <a:path extrusionOk="0" h="20785" w="20086">
                    <a:moveTo>
                      <a:pt x="7127" y="3284"/>
                    </a:moveTo>
                    <a:lnTo>
                      <a:pt x="16977" y="13309"/>
                    </a:lnTo>
                    <a:lnTo>
                      <a:pt x="12925" y="17640"/>
                    </a:lnTo>
                    <a:lnTo>
                      <a:pt x="3040" y="8034"/>
                    </a:lnTo>
                    <a:lnTo>
                      <a:pt x="7127" y="3284"/>
                    </a:lnTo>
                    <a:close/>
                    <a:moveTo>
                      <a:pt x="6987" y="0"/>
                    </a:moveTo>
                    <a:lnTo>
                      <a:pt x="1" y="8174"/>
                    </a:lnTo>
                    <a:lnTo>
                      <a:pt x="13030" y="20784"/>
                    </a:lnTo>
                    <a:lnTo>
                      <a:pt x="20086" y="13274"/>
                    </a:lnTo>
                    <a:lnTo>
                      <a:pt x="6987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9"/>
              <p:cNvSpPr/>
              <p:nvPr/>
            </p:nvSpPr>
            <p:spPr>
              <a:xfrm>
                <a:off x="5755625" y="50620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9"/>
              <p:cNvSpPr/>
              <p:nvPr/>
            </p:nvSpPr>
            <p:spPr>
              <a:xfrm>
                <a:off x="5755625" y="439225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9"/>
              <p:cNvSpPr/>
              <p:nvPr/>
            </p:nvSpPr>
            <p:spPr>
              <a:xfrm>
                <a:off x="2433725" y="515825"/>
                <a:ext cx="772850" cy="634000"/>
              </a:xfrm>
              <a:custGeom>
                <a:rect b="b" l="l" r="r" t="t"/>
                <a:pathLst>
                  <a:path extrusionOk="0" h="25360" w="30914">
                    <a:moveTo>
                      <a:pt x="7126" y="3144"/>
                    </a:moveTo>
                    <a:lnTo>
                      <a:pt x="18234" y="14252"/>
                    </a:lnTo>
                    <a:lnTo>
                      <a:pt x="23788" y="8698"/>
                    </a:lnTo>
                    <a:lnTo>
                      <a:pt x="27770" y="12680"/>
                    </a:lnTo>
                    <a:lnTo>
                      <a:pt x="18234" y="22216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18234" y="25360"/>
                    </a:lnTo>
                    <a:lnTo>
                      <a:pt x="30914" y="12680"/>
                    </a:lnTo>
                    <a:lnTo>
                      <a:pt x="23788" y="5554"/>
                    </a:lnTo>
                    <a:lnTo>
                      <a:pt x="18234" y="11108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9"/>
              <p:cNvSpPr/>
              <p:nvPr/>
            </p:nvSpPr>
            <p:spPr>
              <a:xfrm>
                <a:off x="4097300" y="515825"/>
                <a:ext cx="775475" cy="910825"/>
              </a:xfrm>
              <a:custGeom>
                <a:rect b="b" l="l" r="r" t="t"/>
                <a:pathLst>
                  <a:path extrusionOk="0" h="36433" w="31019">
                    <a:moveTo>
                      <a:pt x="18304" y="3144"/>
                    </a:moveTo>
                    <a:lnTo>
                      <a:pt x="22286" y="7126"/>
                    </a:lnTo>
                    <a:lnTo>
                      <a:pt x="11213" y="18199"/>
                    </a:lnTo>
                    <a:lnTo>
                      <a:pt x="18129" y="25360"/>
                    </a:lnTo>
                    <a:lnTo>
                      <a:pt x="23544" y="19771"/>
                    </a:lnTo>
                    <a:lnTo>
                      <a:pt x="27805" y="23788"/>
                    </a:lnTo>
                    <a:lnTo>
                      <a:pt x="18129" y="33324"/>
                    </a:lnTo>
                    <a:lnTo>
                      <a:pt x="3144" y="18234"/>
                    </a:lnTo>
                    <a:lnTo>
                      <a:pt x="18304" y="3144"/>
                    </a:lnTo>
                    <a:close/>
                    <a:moveTo>
                      <a:pt x="18339" y="0"/>
                    </a:moveTo>
                    <a:lnTo>
                      <a:pt x="0" y="18234"/>
                    </a:lnTo>
                    <a:lnTo>
                      <a:pt x="18129" y="36433"/>
                    </a:lnTo>
                    <a:lnTo>
                      <a:pt x="31019" y="23753"/>
                    </a:lnTo>
                    <a:lnTo>
                      <a:pt x="23439" y="16662"/>
                    </a:lnTo>
                    <a:lnTo>
                      <a:pt x="18129" y="22181"/>
                    </a:lnTo>
                    <a:lnTo>
                      <a:pt x="14322" y="18234"/>
                    </a:lnTo>
                    <a:lnTo>
                      <a:pt x="25430" y="7126"/>
                    </a:lnTo>
                    <a:lnTo>
                      <a:pt x="18339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9"/>
              <p:cNvSpPr/>
              <p:nvPr/>
            </p:nvSpPr>
            <p:spPr>
              <a:xfrm>
                <a:off x="2294875" y="932375"/>
                <a:ext cx="911700" cy="771975"/>
              </a:xfrm>
              <a:custGeom>
                <a:rect b="b" l="l" r="r" t="t"/>
                <a:pathLst>
                  <a:path extrusionOk="0" h="30879" w="36468">
                    <a:moveTo>
                      <a:pt x="7126" y="3144"/>
                    </a:moveTo>
                    <a:lnTo>
                      <a:pt x="23788" y="19771"/>
                    </a:lnTo>
                    <a:lnTo>
                      <a:pt x="29342" y="14217"/>
                    </a:lnTo>
                    <a:lnTo>
                      <a:pt x="33324" y="18199"/>
                    </a:lnTo>
                    <a:lnTo>
                      <a:pt x="23788" y="27735"/>
                    </a:lnTo>
                    <a:lnTo>
                      <a:pt x="3144" y="7126"/>
                    </a:lnTo>
                    <a:lnTo>
                      <a:pt x="7126" y="3144"/>
                    </a:lnTo>
                    <a:close/>
                    <a:moveTo>
                      <a:pt x="7126" y="0"/>
                    </a:moveTo>
                    <a:lnTo>
                      <a:pt x="0" y="7126"/>
                    </a:lnTo>
                    <a:lnTo>
                      <a:pt x="23788" y="30879"/>
                    </a:lnTo>
                    <a:lnTo>
                      <a:pt x="36468" y="18199"/>
                    </a:lnTo>
                    <a:lnTo>
                      <a:pt x="29342" y="11108"/>
                    </a:lnTo>
                    <a:lnTo>
                      <a:pt x="23788" y="16627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9"/>
              <p:cNvSpPr/>
              <p:nvPr/>
            </p:nvSpPr>
            <p:spPr>
              <a:xfrm>
                <a:off x="1462625" y="2745275"/>
                <a:ext cx="763275" cy="763250"/>
              </a:xfrm>
              <a:custGeom>
                <a:rect b="b" l="l" r="r" t="t"/>
                <a:pathLst>
                  <a:path extrusionOk="0" h="30530" w="30531">
                    <a:moveTo>
                      <a:pt x="23405" y="3144"/>
                    </a:moveTo>
                    <a:lnTo>
                      <a:pt x="27387" y="7126"/>
                    </a:lnTo>
                    <a:lnTo>
                      <a:pt x="7127" y="27386"/>
                    </a:lnTo>
                    <a:lnTo>
                      <a:pt x="3145" y="23404"/>
                    </a:lnTo>
                    <a:lnTo>
                      <a:pt x="23405" y="3144"/>
                    </a:lnTo>
                    <a:close/>
                    <a:moveTo>
                      <a:pt x="23405" y="0"/>
                    </a:moveTo>
                    <a:lnTo>
                      <a:pt x="1" y="23404"/>
                    </a:lnTo>
                    <a:lnTo>
                      <a:pt x="7127" y="30530"/>
                    </a:lnTo>
                    <a:lnTo>
                      <a:pt x="30531" y="7126"/>
                    </a:lnTo>
                    <a:lnTo>
                      <a:pt x="23405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9"/>
              <p:cNvSpPr/>
              <p:nvPr/>
            </p:nvSpPr>
            <p:spPr>
              <a:xfrm>
                <a:off x="1323775" y="2191625"/>
                <a:ext cx="634900" cy="762375"/>
              </a:xfrm>
              <a:custGeom>
                <a:rect b="b" l="l" r="r" t="t"/>
                <a:pathLst>
                  <a:path extrusionOk="0" h="30495" w="25396">
                    <a:moveTo>
                      <a:pt x="18235" y="3074"/>
                    </a:moveTo>
                    <a:lnTo>
                      <a:pt x="22147" y="6707"/>
                    </a:lnTo>
                    <a:lnTo>
                      <a:pt x="16663" y="12051"/>
                    </a:lnTo>
                    <a:lnTo>
                      <a:pt x="22217" y="17780"/>
                    </a:lnTo>
                    <a:lnTo>
                      <a:pt x="12681" y="27351"/>
                    </a:lnTo>
                    <a:lnTo>
                      <a:pt x="3145" y="17815"/>
                    </a:lnTo>
                    <a:lnTo>
                      <a:pt x="18235" y="3074"/>
                    </a:lnTo>
                    <a:close/>
                    <a:moveTo>
                      <a:pt x="18200" y="0"/>
                    </a:moveTo>
                    <a:lnTo>
                      <a:pt x="1" y="17815"/>
                    </a:lnTo>
                    <a:lnTo>
                      <a:pt x="12681" y="30495"/>
                    </a:lnTo>
                    <a:lnTo>
                      <a:pt x="25361" y="17850"/>
                    </a:lnTo>
                    <a:lnTo>
                      <a:pt x="19807" y="12121"/>
                    </a:lnTo>
                    <a:lnTo>
                      <a:pt x="25396" y="6707"/>
                    </a:lnTo>
                    <a:lnTo>
                      <a:pt x="18200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9"/>
              <p:cNvSpPr/>
              <p:nvPr/>
            </p:nvSpPr>
            <p:spPr>
              <a:xfrm>
                <a:off x="1323775" y="1079950"/>
                <a:ext cx="1049700" cy="772875"/>
              </a:xfrm>
              <a:custGeom>
                <a:rect b="b" l="l" r="r" t="t"/>
                <a:pathLst>
                  <a:path extrusionOk="0" h="30915" w="41988">
                    <a:moveTo>
                      <a:pt x="7127" y="3144"/>
                    </a:moveTo>
                    <a:lnTo>
                      <a:pt x="23789" y="19806"/>
                    </a:lnTo>
                    <a:lnTo>
                      <a:pt x="34862" y="8698"/>
                    </a:lnTo>
                    <a:lnTo>
                      <a:pt x="38844" y="12680"/>
                    </a:lnTo>
                    <a:lnTo>
                      <a:pt x="23789" y="27770"/>
                    </a:lnTo>
                    <a:lnTo>
                      <a:pt x="3145" y="7126"/>
                    </a:lnTo>
                    <a:lnTo>
                      <a:pt x="7127" y="3144"/>
                    </a:lnTo>
                    <a:close/>
                    <a:moveTo>
                      <a:pt x="7127" y="0"/>
                    </a:moveTo>
                    <a:lnTo>
                      <a:pt x="1" y="7126"/>
                    </a:lnTo>
                    <a:lnTo>
                      <a:pt x="23789" y="30914"/>
                    </a:lnTo>
                    <a:lnTo>
                      <a:pt x="41988" y="12680"/>
                    </a:lnTo>
                    <a:lnTo>
                      <a:pt x="34862" y="5554"/>
                    </a:lnTo>
                    <a:lnTo>
                      <a:pt x="23789" y="16662"/>
                    </a:lnTo>
                    <a:lnTo>
                      <a:pt x="7127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9"/>
              <p:cNvSpPr/>
              <p:nvPr/>
            </p:nvSpPr>
            <p:spPr>
              <a:xfrm>
                <a:off x="1184950" y="3429925"/>
                <a:ext cx="1189400" cy="1050550"/>
              </a:xfrm>
              <a:custGeom>
                <a:rect b="b" l="l" r="r" t="t"/>
                <a:pathLst>
                  <a:path extrusionOk="0" h="42022" w="47576">
                    <a:moveTo>
                      <a:pt x="29342" y="3144"/>
                    </a:moveTo>
                    <a:lnTo>
                      <a:pt x="44397" y="18199"/>
                    </a:lnTo>
                    <a:lnTo>
                      <a:pt x="40450" y="22042"/>
                    </a:lnTo>
                    <a:lnTo>
                      <a:pt x="29342" y="11108"/>
                    </a:lnTo>
                    <a:lnTo>
                      <a:pt x="16662" y="23788"/>
                    </a:lnTo>
                    <a:lnTo>
                      <a:pt x="23753" y="31124"/>
                    </a:lnTo>
                    <a:lnTo>
                      <a:pt x="29342" y="25360"/>
                    </a:lnTo>
                    <a:lnTo>
                      <a:pt x="33324" y="29342"/>
                    </a:lnTo>
                    <a:lnTo>
                      <a:pt x="23788" y="38878"/>
                    </a:lnTo>
                    <a:lnTo>
                      <a:pt x="12680" y="27770"/>
                    </a:lnTo>
                    <a:lnTo>
                      <a:pt x="7126" y="33324"/>
                    </a:lnTo>
                    <a:lnTo>
                      <a:pt x="3109" y="29342"/>
                    </a:lnTo>
                    <a:lnTo>
                      <a:pt x="29342" y="3144"/>
                    </a:lnTo>
                    <a:close/>
                    <a:moveTo>
                      <a:pt x="29342" y="0"/>
                    </a:moveTo>
                    <a:lnTo>
                      <a:pt x="0" y="29342"/>
                    </a:lnTo>
                    <a:lnTo>
                      <a:pt x="7126" y="36468"/>
                    </a:lnTo>
                    <a:lnTo>
                      <a:pt x="12680" y="30914"/>
                    </a:lnTo>
                    <a:lnTo>
                      <a:pt x="23788" y="42022"/>
                    </a:lnTo>
                    <a:lnTo>
                      <a:pt x="36468" y="29342"/>
                    </a:lnTo>
                    <a:lnTo>
                      <a:pt x="29342" y="22216"/>
                    </a:lnTo>
                    <a:lnTo>
                      <a:pt x="23753" y="27910"/>
                    </a:lnTo>
                    <a:lnTo>
                      <a:pt x="19771" y="23788"/>
                    </a:lnTo>
                    <a:lnTo>
                      <a:pt x="29342" y="14252"/>
                    </a:lnTo>
                    <a:lnTo>
                      <a:pt x="40415" y="25150"/>
                    </a:lnTo>
                    <a:lnTo>
                      <a:pt x="47576" y="18269"/>
                    </a:lnTo>
                    <a:lnTo>
                      <a:pt x="29342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9"/>
              <p:cNvSpPr/>
              <p:nvPr/>
            </p:nvSpPr>
            <p:spPr>
              <a:xfrm>
                <a:off x="1878325" y="1486900"/>
                <a:ext cx="772850" cy="772850"/>
              </a:xfrm>
              <a:custGeom>
                <a:rect b="b" l="l" r="r" t="t"/>
                <a:pathLst>
                  <a:path extrusionOk="0" h="30914" w="30914">
                    <a:moveTo>
                      <a:pt x="23823" y="3144"/>
                    </a:moveTo>
                    <a:lnTo>
                      <a:pt x="27805" y="7126"/>
                    </a:lnTo>
                    <a:lnTo>
                      <a:pt x="7126" y="27770"/>
                    </a:lnTo>
                    <a:lnTo>
                      <a:pt x="3144" y="23788"/>
                    </a:lnTo>
                    <a:lnTo>
                      <a:pt x="23823" y="3144"/>
                    </a:lnTo>
                    <a:close/>
                    <a:moveTo>
                      <a:pt x="23788" y="0"/>
                    </a:moveTo>
                    <a:lnTo>
                      <a:pt x="0" y="23788"/>
                    </a:lnTo>
                    <a:lnTo>
                      <a:pt x="7126" y="30914"/>
                    </a:lnTo>
                    <a:lnTo>
                      <a:pt x="30914" y="7126"/>
                    </a:lnTo>
                    <a:lnTo>
                      <a:pt x="23788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9"/>
              <p:cNvSpPr/>
              <p:nvPr/>
            </p:nvSpPr>
            <p:spPr>
              <a:xfrm>
                <a:off x="1593625" y="777800"/>
                <a:ext cx="502150" cy="519625"/>
              </a:xfrm>
              <a:custGeom>
                <a:rect b="b" l="l" r="r" t="t"/>
                <a:pathLst>
                  <a:path extrusionOk="0" h="20785" w="20086">
                    <a:moveTo>
                      <a:pt x="7127" y="3284"/>
                    </a:moveTo>
                    <a:lnTo>
                      <a:pt x="16977" y="13309"/>
                    </a:lnTo>
                    <a:lnTo>
                      <a:pt x="12925" y="17640"/>
                    </a:lnTo>
                    <a:lnTo>
                      <a:pt x="3040" y="8034"/>
                    </a:lnTo>
                    <a:lnTo>
                      <a:pt x="7127" y="3284"/>
                    </a:lnTo>
                    <a:close/>
                    <a:moveTo>
                      <a:pt x="6987" y="0"/>
                    </a:moveTo>
                    <a:lnTo>
                      <a:pt x="1" y="8174"/>
                    </a:lnTo>
                    <a:lnTo>
                      <a:pt x="13030" y="20784"/>
                    </a:lnTo>
                    <a:lnTo>
                      <a:pt x="20086" y="13274"/>
                    </a:lnTo>
                    <a:lnTo>
                      <a:pt x="6987" y="0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9"/>
              <p:cNvSpPr/>
              <p:nvPr/>
            </p:nvSpPr>
            <p:spPr>
              <a:xfrm>
                <a:off x="1869575" y="50620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1869575" y="4392250"/>
                <a:ext cx="503900" cy="504775"/>
              </a:xfrm>
              <a:custGeom>
                <a:rect b="b" l="l" r="r" t="t"/>
                <a:pathLst>
                  <a:path extrusionOk="0" h="20191" w="20156">
                    <a:moveTo>
                      <a:pt x="7127" y="3145"/>
                    </a:moveTo>
                    <a:lnTo>
                      <a:pt x="17012" y="13065"/>
                    </a:lnTo>
                    <a:lnTo>
                      <a:pt x="13030" y="17047"/>
                    </a:lnTo>
                    <a:lnTo>
                      <a:pt x="3145" y="7127"/>
                    </a:lnTo>
                    <a:lnTo>
                      <a:pt x="7127" y="3145"/>
                    </a:lnTo>
                    <a:close/>
                    <a:moveTo>
                      <a:pt x="7127" y="1"/>
                    </a:moveTo>
                    <a:lnTo>
                      <a:pt x="1" y="7127"/>
                    </a:lnTo>
                    <a:lnTo>
                      <a:pt x="13030" y="20191"/>
                    </a:lnTo>
                    <a:lnTo>
                      <a:pt x="20156" y="13065"/>
                    </a:lnTo>
                    <a:lnTo>
                      <a:pt x="7127" y="1"/>
                    </a:lnTo>
                    <a:close/>
                  </a:path>
                </a:pathLst>
              </a:custGeom>
              <a:solidFill>
                <a:srgbClr val="FBEF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3" name="Google Shape;973;p29"/>
            <p:cNvSpPr/>
            <p:nvPr/>
          </p:nvSpPr>
          <p:spPr>
            <a:xfrm>
              <a:off x="4558055" y="2054607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4556970" y="3157713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29"/>
          <p:cNvSpPr txBox="1"/>
          <p:nvPr/>
        </p:nvSpPr>
        <p:spPr>
          <a:xfrm>
            <a:off x="990850" y="3460200"/>
            <a:ext cx="30000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1000">
                <a:solidFill>
                  <a:schemeClr val="accent4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1000">
                <a:solidFill>
                  <a:schemeClr val="accent4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1000">
                <a:solidFill>
                  <a:schemeClr val="accent4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. </a:t>
            </a:r>
            <a:endParaRPr sz="10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List">
  <p:cSld name="TITLE_AND_TWO_COLUMNS_1">
    <p:bg>
      <p:bgPr>
        <a:solidFill>
          <a:schemeClr val="accent1"/>
        </a:solid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0"/>
          <p:cNvSpPr txBox="1"/>
          <p:nvPr>
            <p:ph idx="1" type="body"/>
          </p:nvPr>
        </p:nvSpPr>
        <p:spPr>
          <a:xfrm>
            <a:off x="722400" y="1851575"/>
            <a:ext cx="3614400" cy="24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78" name="Google Shape;978;p30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/>
          <p:nvPr>
            <p:ph idx="1" type="body"/>
          </p:nvPr>
        </p:nvSpPr>
        <p:spPr>
          <a:xfrm>
            <a:off x="909000" y="1152925"/>
            <a:ext cx="73260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_1">
    <p:bg>
      <p:bgPr>
        <a:solidFill>
          <a:schemeClr val="accent1"/>
        </a:soli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IG_NUMBER_1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33"/>
          <p:cNvGrpSpPr/>
          <p:nvPr/>
        </p:nvGrpSpPr>
        <p:grpSpPr>
          <a:xfrm>
            <a:off x="-845314" y="4217822"/>
            <a:ext cx="10178327" cy="2024574"/>
            <a:chOff x="-845314" y="4304497"/>
            <a:chExt cx="10178327" cy="2024574"/>
          </a:xfrm>
        </p:grpSpPr>
        <p:sp>
          <p:nvSpPr>
            <p:cNvPr id="983" name="Google Shape;983;p33"/>
            <p:cNvSpPr/>
            <p:nvPr/>
          </p:nvSpPr>
          <p:spPr>
            <a:xfrm>
              <a:off x="5429849" y="5181823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3181094" y="5365760"/>
              <a:ext cx="1308346" cy="963311"/>
            </a:xfrm>
            <a:custGeom>
              <a:rect b="b" l="l" r="r" t="t"/>
              <a:pathLst>
                <a:path extrusionOk="0" h="30915" w="41988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3517435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7500057" y="4490632"/>
              <a:ext cx="967643" cy="961130"/>
            </a:xfrm>
            <a:custGeom>
              <a:rect b="b" l="l" r="r" t="t"/>
              <a:pathLst>
                <a:path extrusionOk="0" h="30845" w="31054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283166" y="4316510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5615968" y="4655001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3861379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8361008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8704952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4564536" y="4662635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6638016" y="4662635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4391473" y="5181823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3517435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3861379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 rot="-5400000">
              <a:off x="2265996" y="5357612"/>
              <a:ext cx="967643" cy="962190"/>
            </a:xfrm>
            <a:custGeom>
              <a:rect b="b" l="l" r="r" t="t"/>
              <a:pathLst>
                <a:path extrusionOk="0" h="30879" w="31054">
                  <a:moveTo>
                    <a:pt x="7650" y="3109"/>
                  </a:moveTo>
                  <a:lnTo>
                    <a:pt x="18793" y="14252"/>
                  </a:lnTo>
                  <a:lnTo>
                    <a:pt x="23928" y="9082"/>
                  </a:lnTo>
                  <a:lnTo>
                    <a:pt x="27875" y="12890"/>
                  </a:lnTo>
                  <a:lnTo>
                    <a:pt x="12750" y="27770"/>
                  </a:lnTo>
                  <a:lnTo>
                    <a:pt x="3109" y="18234"/>
                  </a:lnTo>
                  <a:lnTo>
                    <a:pt x="8454" y="12680"/>
                  </a:lnTo>
                  <a:lnTo>
                    <a:pt x="3319" y="7161"/>
                  </a:lnTo>
                  <a:lnTo>
                    <a:pt x="7650" y="3109"/>
                  </a:lnTo>
                  <a:close/>
                  <a:moveTo>
                    <a:pt x="7685" y="0"/>
                  </a:moveTo>
                  <a:lnTo>
                    <a:pt x="175" y="7056"/>
                  </a:lnTo>
                  <a:lnTo>
                    <a:pt x="5415" y="12645"/>
                  </a:lnTo>
                  <a:lnTo>
                    <a:pt x="0" y="18234"/>
                  </a:lnTo>
                  <a:lnTo>
                    <a:pt x="12750" y="30879"/>
                  </a:lnTo>
                  <a:lnTo>
                    <a:pt x="31054" y="12855"/>
                  </a:lnTo>
                  <a:lnTo>
                    <a:pt x="23928" y="5938"/>
                  </a:lnTo>
                  <a:lnTo>
                    <a:pt x="18793" y="11108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 rot="-5400000">
              <a:off x="2779202" y="4824807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5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 rot="-5400000">
              <a:off x="376999" y="4673510"/>
              <a:ext cx="951315" cy="951315"/>
            </a:xfrm>
            <a:custGeom>
              <a:rect b="b" l="l" r="r" t="t"/>
              <a:pathLst>
                <a:path extrusionOk="0" h="30530" w="3053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 rot="-5400000">
              <a:off x="-233612" y="4927121"/>
              <a:ext cx="791308" cy="950224"/>
            </a:xfrm>
            <a:custGeom>
              <a:rect b="b" l="l" r="r" t="t"/>
              <a:pathLst>
                <a:path extrusionOk="0" h="30495" w="25395">
                  <a:moveTo>
                    <a:pt x="18234" y="3074"/>
                  </a:moveTo>
                  <a:lnTo>
                    <a:pt x="22146" y="6707"/>
                  </a:lnTo>
                  <a:lnTo>
                    <a:pt x="16662" y="12051"/>
                  </a:lnTo>
                  <a:lnTo>
                    <a:pt x="22216" y="17780"/>
                  </a:lnTo>
                  <a:lnTo>
                    <a:pt x="12680" y="27351"/>
                  </a:lnTo>
                  <a:lnTo>
                    <a:pt x="3144" y="17815"/>
                  </a:lnTo>
                  <a:lnTo>
                    <a:pt x="18234" y="3074"/>
                  </a:lnTo>
                  <a:close/>
                  <a:moveTo>
                    <a:pt x="18234" y="0"/>
                  </a:moveTo>
                  <a:lnTo>
                    <a:pt x="0" y="17815"/>
                  </a:lnTo>
                  <a:lnTo>
                    <a:pt x="12680" y="30495"/>
                  </a:lnTo>
                  <a:lnTo>
                    <a:pt x="25360" y="17850"/>
                  </a:lnTo>
                  <a:lnTo>
                    <a:pt x="19806" y="12121"/>
                  </a:lnTo>
                  <a:lnTo>
                    <a:pt x="25395" y="6707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 rot="-5400000">
              <a:off x="1143816" y="4575013"/>
              <a:ext cx="1482468" cy="1309406"/>
            </a:xfrm>
            <a:custGeom>
              <a:rect b="b" l="l" r="r" t="t"/>
              <a:pathLst>
                <a:path extrusionOk="0" h="42022" w="47576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44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88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 rot="-5400000">
              <a:off x="2430334" y="4489027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 rot="-5400000">
              <a:off x="-147615" y="4487381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 rot="-5400000">
              <a:off x="956037" y="4303952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 rot="-5400000">
              <a:off x="8367410" y="4316506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 rot="-5400000">
              <a:off x="3330097" y="449501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33"/>
          <p:cNvGrpSpPr/>
          <p:nvPr/>
        </p:nvGrpSpPr>
        <p:grpSpPr>
          <a:xfrm rot="10800000">
            <a:off x="-845314" y="-1098903"/>
            <a:ext cx="10178327" cy="2024574"/>
            <a:chOff x="-845314" y="4304497"/>
            <a:chExt cx="10178327" cy="2024574"/>
          </a:xfrm>
        </p:grpSpPr>
        <p:sp>
          <p:nvSpPr>
            <p:cNvPr id="1010" name="Google Shape;1010;p33"/>
            <p:cNvSpPr/>
            <p:nvPr/>
          </p:nvSpPr>
          <p:spPr>
            <a:xfrm>
              <a:off x="5429849" y="5181823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3181094" y="5365760"/>
              <a:ext cx="1308346" cy="963311"/>
            </a:xfrm>
            <a:custGeom>
              <a:rect b="b" l="l" r="r" t="t"/>
              <a:pathLst>
                <a:path extrusionOk="0" h="30915" w="41988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3517435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7500057" y="4490632"/>
              <a:ext cx="967643" cy="961130"/>
            </a:xfrm>
            <a:custGeom>
              <a:rect b="b" l="l" r="r" t="t"/>
              <a:pathLst>
                <a:path extrusionOk="0" h="30845" w="31054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6283166" y="4316510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5615968" y="4655001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3861379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8361008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8704952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4564536" y="4662635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6638016" y="4662635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4391473" y="5181823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3517435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3861379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 rot="-5400000">
              <a:off x="2265996" y="5357612"/>
              <a:ext cx="967643" cy="962190"/>
            </a:xfrm>
            <a:custGeom>
              <a:rect b="b" l="l" r="r" t="t"/>
              <a:pathLst>
                <a:path extrusionOk="0" h="30879" w="31054">
                  <a:moveTo>
                    <a:pt x="7650" y="3109"/>
                  </a:moveTo>
                  <a:lnTo>
                    <a:pt x="18793" y="14252"/>
                  </a:lnTo>
                  <a:lnTo>
                    <a:pt x="23928" y="9082"/>
                  </a:lnTo>
                  <a:lnTo>
                    <a:pt x="27875" y="12890"/>
                  </a:lnTo>
                  <a:lnTo>
                    <a:pt x="12750" y="27770"/>
                  </a:lnTo>
                  <a:lnTo>
                    <a:pt x="3109" y="18234"/>
                  </a:lnTo>
                  <a:lnTo>
                    <a:pt x="8454" y="12680"/>
                  </a:lnTo>
                  <a:lnTo>
                    <a:pt x="3319" y="7161"/>
                  </a:lnTo>
                  <a:lnTo>
                    <a:pt x="7650" y="3109"/>
                  </a:lnTo>
                  <a:close/>
                  <a:moveTo>
                    <a:pt x="7685" y="0"/>
                  </a:moveTo>
                  <a:lnTo>
                    <a:pt x="175" y="7056"/>
                  </a:lnTo>
                  <a:lnTo>
                    <a:pt x="5415" y="12645"/>
                  </a:lnTo>
                  <a:lnTo>
                    <a:pt x="0" y="18234"/>
                  </a:lnTo>
                  <a:lnTo>
                    <a:pt x="12750" y="30879"/>
                  </a:lnTo>
                  <a:lnTo>
                    <a:pt x="31054" y="12855"/>
                  </a:lnTo>
                  <a:lnTo>
                    <a:pt x="23928" y="5938"/>
                  </a:lnTo>
                  <a:lnTo>
                    <a:pt x="18793" y="11108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 rot="-5400000">
              <a:off x="2779202" y="4824807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5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 rot="-5400000">
              <a:off x="376999" y="4673510"/>
              <a:ext cx="951315" cy="951315"/>
            </a:xfrm>
            <a:custGeom>
              <a:rect b="b" l="l" r="r" t="t"/>
              <a:pathLst>
                <a:path extrusionOk="0" h="30530" w="3053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 rot="-5400000">
              <a:off x="-233612" y="4927121"/>
              <a:ext cx="791308" cy="950224"/>
            </a:xfrm>
            <a:custGeom>
              <a:rect b="b" l="l" r="r" t="t"/>
              <a:pathLst>
                <a:path extrusionOk="0" h="30495" w="25395">
                  <a:moveTo>
                    <a:pt x="18234" y="3074"/>
                  </a:moveTo>
                  <a:lnTo>
                    <a:pt x="22146" y="6707"/>
                  </a:lnTo>
                  <a:lnTo>
                    <a:pt x="16662" y="12051"/>
                  </a:lnTo>
                  <a:lnTo>
                    <a:pt x="22216" y="17780"/>
                  </a:lnTo>
                  <a:lnTo>
                    <a:pt x="12680" y="27351"/>
                  </a:lnTo>
                  <a:lnTo>
                    <a:pt x="3144" y="17815"/>
                  </a:lnTo>
                  <a:lnTo>
                    <a:pt x="18234" y="3074"/>
                  </a:lnTo>
                  <a:close/>
                  <a:moveTo>
                    <a:pt x="18234" y="0"/>
                  </a:moveTo>
                  <a:lnTo>
                    <a:pt x="0" y="17815"/>
                  </a:lnTo>
                  <a:lnTo>
                    <a:pt x="12680" y="30495"/>
                  </a:lnTo>
                  <a:lnTo>
                    <a:pt x="25360" y="17850"/>
                  </a:lnTo>
                  <a:lnTo>
                    <a:pt x="19806" y="12121"/>
                  </a:lnTo>
                  <a:lnTo>
                    <a:pt x="25395" y="6707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 rot="-5400000">
              <a:off x="1143816" y="4575013"/>
              <a:ext cx="1482468" cy="1309406"/>
            </a:xfrm>
            <a:custGeom>
              <a:rect b="b" l="l" r="r" t="t"/>
              <a:pathLst>
                <a:path extrusionOk="0" h="42022" w="47576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44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88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 rot="-5400000">
              <a:off x="2430334" y="4489027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 rot="-5400000">
              <a:off x="-147615" y="4487381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 rot="-5400000">
              <a:off x="956037" y="4303952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 rot="-5400000">
              <a:off x="8367410" y="4316506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 rot="-5400000">
              <a:off x="3330097" y="4495019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ONE_COLUMN_TEXT_1_1_1_2">
    <p:bg>
      <p:bgPr>
        <a:solidFill>
          <a:schemeClr val="accent1"/>
        </a:solid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34"/>
          <p:cNvGrpSpPr/>
          <p:nvPr/>
        </p:nvGrpSpPr>
        <p:grpSpPr>
          <a:xfrm rot="-2700000">
            <a:off x="7197563" y="-1100897"/>
            <a:ext cx="4088184" cy="2704787"/>
            <a:chOff x="6538847" y="-343124"/>
            <a:chExt cx="4088223" cy="2704813"/>
          </a:xfrm>
        </p:grpSpPr>
        <p:sp>
          <p:nvSpPr>
            <p:cNvPr id="1038" name="Google Shape;1038;p34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34"/>
          <p:cNvGrpSpPr/>
          <p:nvPr/>
        </p:nvGrpSpPr>
        <p:grpSpPr>
          <a:xfrm rot="-2700000">
            <a:off x="-1320373" y="-1100897"/>
            <a:ext cx="4088184" cy="2704787"/>
            <a:chOff x="6538847" y="-343124"/>
            <a:chExt cx="4088223" cy="2704813"/>
          </a:xfrm>
        </p:grpSpPr>
        <p:sp>
          <p:nvSpPr>
            <p:cNvPr id="1047" name="Google Shape;1047;p34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APTION_ONLY_2_1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5"/>
          <p:cNvGrpSpPr/>
          <p:nvPr/>
        </p:nvGrpSpPr>
        <p:grpSpPr>
          <a:xfrm>
            <a:off x="-1710528" y="3169751"/>
            <a:ext cx="4088223" cy="2704813"/>
            <a:chOff x="-2026253" y="4064426"/>
            <a:chExt cx="4088223" cy="2704813"/>
          </a:xfrm>
        </p:grpSpPr>
        <p:sp>
          <p:nvSpPr>
            <p:cNvPr id="1057" name="Google Shape;1057;p35"/>
            <p:cNvSpPr/>
            <p:nvPr/>
          </p:nvSpPr>
          <p:spPr>
            <a:xfrm>
              <a:off x="-111658" y="563289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-630846" y="494173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580592" y="632514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-457783" y="459561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-271665" y="4068788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-1323097" y="4076423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-1496159" y="459561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-2026253" y="4064426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35"/>
          <p:cNvGrpSpPr/>
          <p:nvPr/>
        </p:nvGrpSpPr>
        <p:grpSpPr>
          <a:xfrm>
            <a:off x="6538847" y="-343124"/>
            <a:ext cx="4088223" cy="2704813"/>
            <a:chOff x="6538847" y="-343124"/>
            <a:chExt cx="4088223" cy="2704813"/>
          </a:xfrm>
        </p:grpSpPr>
        <p:sp>
          <p:nvSpPr>
            <p:cNvPr id="1066" name="Google Shape;1066;p35"/>
            <p:cNvSpPr/>
            <p:nvPr/>
          </p:nvSpPr>
          <p:spPr>
            <a:xfrm>
              <a:off x="8453442" y="122534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7934254" y="53418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9145692" y="191759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7242003" y="-331127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7068941" y="18806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6538847" y="-343124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idx="1" type="body"/>
          </p:nvPr>
        </p:nvSpPr>
        <p:spPr>
          <a:xfrm>
            <a:off x="722412" y="1385700"/>
            <a:ext cx="36144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27" name="Google Shape;227;p5"/>
          <p:cNvSpPr txBox="1"/>
          <p:nvPr>
            <p:ph idx="2" type="body"/>
          </p:nvPr>
        </p:nvSpPr>
        <p:spPr>
          <a:xfrm>
            <a:off x="4584576" y="1385700"/>
            <a:ext cx="38370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grpSp>
        <p:nvGrpSpPr>
          <p:cNvPr id="228" name="Google Shape;228;p5"/>
          <p:cNvGrpSpPr/>
          <p:nvPr/>
        </p:nvGrpSpPr>
        <p:grpSpPr>
          <a:xfrm rot="10800000">
            <a:off x="-673639" y="-1038251"/>
            <a:ext cx="10178327" cy="2018031"/>
            <a:chOff x="-845314" y="4304497"/>
            <a:chExt cx="10178327" cy="2018031"/>
          </a:xfrm>
        </p:grpSpPr>
        <p:sp>
          <p:nvSpPr>
            <p:cNvPr id="229" name="Google Shape;229;p5"/>
            <p:cNvSpPr/>
            <p:nvPr/>
          </p:nvSpPr>
          <p:spPr>
            <a:xfrm>
              <a:off x="7500057" y="4490632"/>
              <a:ext cx="967643" cy="961130"/>
            </a:xfrm>
            <a:custGeom>
              <a:rect b="b" l="l" r="r" t="t"/>
              <a:pathLst>
                <a:path extrusionOk="0" h="30845" w="31054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6283166" y="4316510"/>
              <a:ext cx="801124" cy="801124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5615968" y="4655001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361008" y="4989161"/>
              <a:ext cx="625880" cy="647661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8704952" y="4650638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6638016" y="4662635"/>
              <a:ext cx="966552" cy="1135252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 rot="-5400000">
              <a:off x="2265996" y="5357612"/>
              <a:ext cx="967643" cy="962190"/>
            </a:xfrm>
            <a:custGeom>
              <a:rect b="b" l="l" r="r" t="t"/>
              <a:pathLst>
                <a:path extrusionOk="0" h="30879" w="31054">
                  <a:moveTo>
                    <a:pt x="7650" y="3109"/>
                  </a:moveTo>
                  <a:lnTo>
                    <a:pt x="18793" y="14252"/>
                  </a:lnTo>
                  <a:lnTo>
                    <a:pt x="23928" y="9082"/>
                  </a:lnTo>
                  <a:lnTo>
                    <a:pt x="27875" y="12890"/>
                  </a:lnTo>
                  <a:lnTo>
                    <a:pt x="12750" y="27770"/>
                  </a:lnTo>
                  <a:lnTo>
                    <a:pt x="3109" y="18234"/>
                  </a:lnTo>
                  <a:lnTo>
                    <a:pt x="8454" y="12680"/>
                  </a:lnTo>
                  <a:lnTo>
                    <a:pt x="3319" y="7161"/>
                  </a:lnTo>
                  <a:lnTo>
                    <a:pt x="7650" y="3109"/>
                  </a:lnTo>
                  <a:close/>
                  <a:moveTo>
                    <a:pt x="7685" y="0"/>
                  </a:moveTo>
                  <a:lnTo>
                    <a:pt x="175" y="7056"/>
                  </a:lnTo>
                  <a:lnTo>
                    <a:pt x="5415" y="12645"/>
                  </a:lnTo>
                  <a:lnTo>
                    <a:pt x="0" y="18234"/>
                  </a:lnTo>
                  <a:lnTo>
                    <a:pt x="12750" y="30879"/>
                  </a:lnTo>
                  <a:lnTo>
                    <a:pt x="31054" y="12855"/>
                  </a:lnTo>
                  <a:lnTo>
                    <a:pt x="23928" y="5938"/>
                  </a:lnTo>
                  <a:lnTo>
                    <a:pt x="18793" y="11108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 rot="-5400000">
              <a:off x="376999" y="4673510"/>
              <a:ext cx="951315" cy="951315"/>
            </a:xfrm>
            <a:custGeom>
              <a:rect b="b" l="l" r="r" t="t"/>
              <a:pathLst>
                <a:path extrusionOk="0" h="30530" w="3053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 rot="-5400000">
              <a:off x="-233612" y="4927121"/>
              <a:ext cx="791308" cy="950224"/>
            </a:xfrm>
            <a:custGeom>
              <a:rect b="b" l="l" r="r" t="t"/>
              <a:pathLst>
                <a:path extrusionOk="0" h="30495" w="25395">
                  <a:moveTo>
                    <a:pt x="18234" y="3074"/>
                  </a:moveTo>
                  <a:lnTo>
                    <a:pt x="22146" y="6707"/>
                  </a:lnTo>
                  <a:lnTo>
                    <a:pt x="16662" y="12051"/>
                  </a:lnTo>
                  <a:lnTo>
                    <a:pt x="22216" y="17780"/>
                  </a:lnTo>
                  <a:lnTo>
                    <a:pt x="12680" y="27351"/>
                  </a:lnTo>
                  <a:lnTo>
                    <a:pt x="3144" y="17815"/>
                  </a:lnTo>
                  <a:lnTo>
                    <a:pt x="18234" y="3074"/>
                  </a:lnTo>
                  <a:close/>
                  <a:moveTo>
                    <a:pt x="18234" y="0"/>
                  </a:moveTo>
                  <a:lnTo>
                    <a:pt x="0" y="17815"/>
                  </a:lnTo>
                  <a:lnTo>
                    <a:pt x="12680" y="30495"/>
                  </a:lnTo>
                  <a:lnTo>
                    <a:pt x="25360" y="17850"/>
                  </a:lnTo>
                  <a:lnTo>
                    <a:pt x="19806" y="12121"/>
                  </a:lnTo>
                  <a:lnTo>
                    <a:pt x="25395" y="6707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1143816" y="4575013"/>
              <a:ext cx="1482468" cy="1309406"/>
            </a:xfrm>
            <a:custGeom>
              <a:rect b="b" l="l" r="r" t="t"/>
              <a:pathLst>
                <a:path extrusionOk="0" h="42022" w="47576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44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88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-147615" y="4487381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956037" y="4303952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367410" y="4316506"/>
              <a:ext cx="444092" cy="444092"/>
            </a:xfrm>
            <a:custGeom>
              <a:rect b="b" l="l" r="r" t="t"/>
              <a:pathLst>
                <a:path extrusionOk="0" h="14252" w="14252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5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2654850" y="1587975"/>
            <a:ext cx="383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2654850" y="2630300"/>
            <a:ext cx="38343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>
                <a:solidFill>
                  <a:schemeClr val="accent4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>
                <a:solidFill>
                  <a:schemeClr val="accent4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■"/>
              <a:defRPr sz="1800">
                <a:solidFill>
                  <a:schemeClr val="accent4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800">
                <a:solidFill>
                  <a:schemeClr val="accent4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>
                <a:solidFill>
                  <a:schemeClr val="accent4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■"/>
              <a:defRPr sz="1800">
                <a:solidFill>
                  <a:schemeClr val="accent4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800">
                <a:solidFill>
                  <a:schemeClr val="accent4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>
                <a:solidFill>
                  <a:schemeClr val="accent4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800"/>
              <a:buChar char="■"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250" name="Google Shape;250;p7"/>
          <p:cNvGrpSpPr/>
          <p:nvPr/>
        </p:nvGrpSpPr>
        <p:grpSpPr>
          <a:xfrm>
            <a:off x="178392" y="4029713"/>
            <a:ext cx="1481378" cy="1315949"/>
            <a:chOff x="8107317" y="-338762"/>
            <a:chExt cx="1481378" cy="1315949"/>
          </a:xfrm>
        </p:grpSpPr>
        <p:sp>
          <p:nvSpPr>
            <p:cNvPr id="251" name="Google Shape;251;p7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7"/>
          <p:cNvSpPr/>
          <p:nvPr/>
        </p:nvSpPr>
        <p:spPr>
          <a:xfrm>
            <a:off x="927255" y="3878894"/>
            <a:ext cx="444092" cy="444092"/>
          </a:xfrm>
          <a:custGeom>
            <a:rect b="b" l="l" r="r" t="t"/>
            <a:pathLst>
              <a:path extrusionOk="0" h="14252" w="14252">
                <a:moveTo>
                  <a:pt x="7126" y="3144"/>
                </a:moveTo>
                <a:lnTo>
                  <a:pt x="11073" y="7126"/>
                </a:lnTo>
                <a:lnTo>
                  <a:pt x="7126" y="11108"/>
                </a:lnTo>
                <a:lnTo>
                  <a:pt x="3144" y="7126"/>
                </a:lnTo>
                <a:lnTo>
                  <a:pt x="7126" y="3144"/>
                </a:lnTo>
                <a:close/>
                <a:moveTo>
                  <a:pt x="7126" y="0"/>
                </a:moveTo>
                <a:lnTo>
                  <a:pt x="0" y="7126"/>
                </a:lnTo>
                <a:lnTo>
                  <a:pt x="7126" y="14252"/>
                </a:lnTo>
                <a:lnTo>
                  <a:pt x="14252" y="7126"/>
                </a:lnTo>
                <a:lnTo>
                  <a:pt x="71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"/>
          <p:cNvSpPr/>
          <p:nvPr/>
        </p:nvSpPr>
        <p:spPr>
          <a:xfrm>
            <a:off x="-239430" y="2713786"/>
            <a:ext cx="1296349" cy="1315949"/>
          </a:xfrm>
          <a:custGeom>
            <a:rect b="b" l="l" r="r" t="t"/>
            <a:pathLst>
              <a:path extrusionOk="0" h="42232" w="41603">
                <a:moveTo>
                  <a:pt x="7126" y="3249"/>
                </a:moveTo>
                <a:lnTo>
                  <a:pt x="38494" y="35106"/>
                </a:lnTo>
                <a:lnTo>
                  <a:pt x="34477" y="39088"/>
                </a:lnTo>
                <a:lnTo>
                  <a:pt x="3074" y="7685"/>
                </a:lnTo>
                <a:lnTo>
                  <a:pt x="7126" y="3249"/>
                </a:lnTo>
                <a:close/>
                <a:moveTo>
                  <a:pt x="7056" y="1"/>
                </a:moveTo>
                <a:lnTo>
                  <a:pt x="0" y="7755"/>
                </a:lnTo>
                <a:lnTo>
                  <a:pt x="34477" y="42232"/>
                </a:lnTo>
                <a:lnTo>
                  <a:pt x="41603" y="35141"/>
                </a:lnTo>
                <a:lnTo>
                  <a:pt x="70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7"/>
          <p:cNvGrpSpPr/>
          <p:nvPr/>
        </p:nvGrpSpPr>
        <p:grpSpPr>
          <a:xfrm rot="10800000">
            <a:off x="7553995" y="-288214"/>
            <a:ext cx="1481378" cy="1315949"/>
            <a:chOff x="8107317" y="-338762"/>
            <a:chExt cx="1481378" cy="1315949"/>
          </a:xfrm>
        </p:grpSpPr>
        <p:sp>
          <p:nvSpPr>
            <p:cNvPr id="256" name="Google Shape;256;p7"/>
            <p:cNvSpPr/>
            <p:nvPr/>
          </p:nvSpPr>
          <p:spPr>
            <a:xfrm>
              <a:off x="8107317" y="18806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293435" y="-338762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7"/>
          <p:cNvSpPr/>
          <p:nvPr/>
        </p:nvSpPr>
        <p:spPr>
          <a:xfrm rot="10800000">
            <a:off x="7842417" y="734462"/>
            <a:ext cx="444092" cy="444092"/>
          </a:xfrm>
          <a:custGeom>
            <a:rect b="b" l="l" r="r" t="t"/>
            <a:pathLst>
              <a:path extrusionOk="0" h="14252" w="14252">
                <a:moveTo>
                  <a:pt x="7126" y="3144"/>
                </a:moveTo>
                <a:lnTo>
                  <a:pt x="11073" y="7126"/>
                </a:lnTo>
                <a:lnTo>
                  <a:pt x="7126" y="11108"/>
                </a:lnTo>
                <a:lnTo>
                  <a:pt x="3144" y="7126"/>
                </a:lnTo>
                <a:lnTo>
                  <a:pt x="7126" y="3144"/>
                </a:lnTo>
                <a:close/>
                <a:moveTo>
                  <a:pt x="7126" y="0"/>
                </a:moveTo>
                <a:lnTo>
                  <a:pt x="0" y="7126"/>
                </a:lnTo>
                <a:lnTo>
                  <a:pt x="7126" y="14252"/>
                </a:lnTo>
                <a:lnTo>
                  <a:pt x="14252" y="7126"/>
                </a:lnTo>
                <a:lnTo>
                  <a:pt x="71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7"/>
          <p:cNvSpPr/>
          <p:nvPr/>
        </p:nvSpPr>
        <p:spPr>
          <a:xfrm rot="10800000">
            <a:off x="8156845" y="1027713"/>
            <a:ext cx="1296349" cy="1315949"/>
          </a:xfrm>
          <a:custGeom>
            <a:rect b="b" l="l" r="r" t="t"/>
            <a:pathLst>
              <a:path extrusionOk="0" h="42232" w="41603">
                <a:moveTo>
                  <a:pt x="7126" y="3249"/>
                </a:moveTo>
                <a:lnTo>
                  <a:pt x="38494" y="35106"/>
                </a:lnTo>
                <a:lnTo>
                  <a:pt x="34477" y="39088"/>
                </a:lnTo>
                <a:lnTo>
                  <a:pt x="3074" y="7685"/>
                </a:lnTo>
                <a:lnTo>
                  <a:pt x="7126" y="3249"/>
                </a:lnTo>
                <a:close/>
                <a:moveTo>
                  <a:pt x="7056" y="1"/>
                </a:moveTo>
                <a:lnTo>
                  <a:pt x="0" y="7755"/>
                </a:lnTo>
                <a:lnTo>
                  <a:pt x="34477" y="42232"/>
                </a:lnTo>
                <a:lnTo>
                  <a:pt x="41603" y="35141"/>
                </a:lnTo>
                <a:lnTo>
                  <a:pt x="70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5186800" y="450150"/>
            <a:ext cx="3077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" type="subTitle"/>
          </p:nvPr>
        </p:nvSpPr>
        <p:spPr>
          <a:xfrm>
            <a:off x="2549400" y="1147825"/>
            <a:ext cx="40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4" name="Google Shape;264;p9"/>
          <p:cNvSpPr txBox="1"/>
          <p:nvPr>
            <p:ph idx="2" type="body"/>
          </p:nvPr>
        </p:nvSpPr>
        <p:spPr>
          <a:xfrm>
            <a:off x="4939500" y="2127650"/>
            <a:ext cx="2969400" cy="24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8" name="Google Shape;268;p10"/>
          <p:cNvGrpSpPr/>
          <p:nvPr/>
        </p:nvGrpSpPr>
        <p:grpSpPr>
          <a:xfrm>
            <a:off x="-1710528" y="3169751"/>
            <a:ext cx="4088223" cy="2704813"/>
            <a:chOff x="-2026253" y="4064426"/>
            <a:chExt cx="4088223" cy="2704813"/>
          </a:xfrm>
        </p:grpSpPr>
        <p:sp>
          <p:nvSpPr>
            <p:cNvPr id="269" name="Google Shape;269;p10"/>
            <p:cNvSpPr/>
            <p:nvPr/>
          </p:nvSpPr>
          <p:spPr>
            <a:xfrm>
              <a:off x="-111658" y="5632896"/>
              <a:ext cx="789127" cy="790218"/>
            </a:xfrm>
            <a:custGeom>
              <a:rect b="b" l="l" r="r" t="t"/>
              <a:pathLst>
                <a:path extrusionOk="0" h="25360" w="25325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-630846" y="4941736"/>
              <a:ext cx="2692816" cy="1654440"/>
            </a:xfrm>
            <a:custGeom>
              <a:rect b="b" l="l" r="r" t="t"/>
              <a:pathLst>
                <a:path extrusionOk="0" h="53095" w="86419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580592" y="6325146"/>
              <a:ext cx="443002" cy="444092"/>
            </a:xfrm>
            <a:custGeom>
              <a:rect b="b" l="l" r="r" t="t"/>
              <a:pathLst>
                <a:path extrusionOk="0" h="14252" w="14217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-457783" y="4595611"/>
              <a:ext cx="444092" cy="443002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-271665" y="4068788"/>
              <a:ext cx="1295259" cy="1315949"/>
            </a:xfrm>
            <a:custGeom>
              <a:rect b="b" l="l" r="r" t="t"/>
              <a:pathLst>
                <a:path extrusionOk="0" h="42232" w="41568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-1323097" y="4076423"/>
              <a:ext cx="963280" cy="790218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-1496159" y="4595611"/>
              <a:ext cx="1136343" cy="96219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-2026253" y="4064426"/>
              <a:ext cx="628061" cy="629152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efin Sans"/>
              <a:buNone/>
              <a:defRPr b="1" sz="28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"/>
              <a:buChar char="●"/>
              <a:defRPr sz="18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○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■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●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○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■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●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○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Josefin Sans"/>
              <a:buChar char="■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hyperlink" Target="http://linkedin.com/in/arsalan-yavari" TargetMode="External"/><Relationship Id="rId9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hyperlink" Target="https://github.com/arsalanyavari" TargetMode="External"/><Relationship Id="rId7" Type="http://schemas.openxmlformats.org/officeDocument/2006/relationships/image" Target="../media/image19.png"/><Relationship Id="rId8" Type="http://schemas.openxmlformats.org/officeDocument/2006/relationships/hyperlink" Target="mailto:arya48.yavari79@gmail.com" TargetMode="External"/><Relationship Id="rId11" Type="http://schemas.openxmlformats.org/officeDocument/2006/relationships/image" Target="../media/image14.png"/><Relationship Id="rId10" Type="http://schemas.openxmlformats.org/officeDocument/2006/relationships/hyperlink" Target="http://t.me//amirarsalanyavari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refactoring.guru/design-patterns" TargetMode="External"/><Relationship Id="rId4" Type="http://schemas.openxmlformats.org/officeDocument/2006/relationships/hyperlink" Target="https://www.geeksforgeeks.org/software-design-patterns/" TargetMode="External"/><Relationship Id="rId5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refactoring.guru/design-patterns" TargetMode="External"/><Relationship Id="rId4" Type="http://schemas.openxmlformats.org/officeDocument/2006/relationships/hyperlink" Target="https://www.digitalocean.com/community/tutorials/gangs-of-four-gof-design-patterns" TargetMode="External"/><Relationship Id="rId5" Type="http://schemas.openxmlformats.org/officeDocument/2006/relationships/hyperlink" Target="https://www.freepik.com/free-photo/shopping-girl-taking-selfie_3607807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6"/>
          <p:cNvSpPr txBox="1"/>
          <p:nvPr>
            <p:ph idx="1" type="subTitle"/>
          </p:nvPr>
        </p:nvSpPr>
        <p:spPr>
          <a:xfrm>
            <a:off x="4884825" y="3589850"/>
            <a:ext cx="3173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Present by Amir Arsalan Yavari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79" name="Google Shape;1079;p36"/>
          <p:cNvGrpSpPr/>
          <p:nvPr/>
        </p:nvGrpSpPr>
        <p:grpSpPr>
          <a:xfrm>
            <a:off x="5285010" y="1040966"/>
            <a:ext cx="2373037" cy="622943"/>
            <a:chOff x="238125" y="2096250"/>
            <a:chExt cx="7143400" cy="1923850"/>
          </a:xfrm>
        </p:grpSpPr>
        <p:sp>
          <p:nvSpPr>
            <p:cNvPr id="1080" name="Google Shape;1080;p36"/>
            <p:cNvSpPr/>
            <p:nvPr/>
          </p:nvSpPr>
          <p:spPr>
            <a:xfrm>
              <a:off x="238125" y="2096250"/>
              <a:ext cx="7143400" cy="1923850"/>
            </a:xfrm>
            <a:custGeom>
              <a:rect b="b" l="l" r="r" t="t"/>
              <a:pathLst>
                <a:path extrusionOk="0" h="76954" w="285736">
                  <a:moveTo>
                    <a:pt x="0" y="0"/>
                  </a:moveTo>
                  <a:lnTo>
                    <a:pt x="0" y="76953"/>
                  </a:lnTo>
                  <a:lnTo>
                    <a:pt x="285735" y="76953"/>
                  </a:lnTo>
                  <a:lnTo>
                    <a:pt x="285735" y="0"/>
                  </a:lnTo>
                  <a:lnTo>
                    <a:pt x="277084" y="0"/>
                  </a:lnTo>
                  <a:lnTo>
                    <a:pt x="277084" y="2791"/>
                  </a:lnTo>
                  <a:lnTo>
                    <a:pt x="282945" y="2791"/>
                  </a:lnTo>
                  <a:lnTo>
                    <a:pt x="282945" y="74163"/>
                  </a:lnTo>
                  <a:lnTo>
                    <a:pt x="2790" y="74163"/>
                  </a:lnTo>
                  <a:lnTo>
                    <a:pt x="2790" y="2791"/>
                  </a:lnTo>
                  <a:lnTo>
                    <a:pt x="36345" y="2791"/>
                  </a:lnTo>
                  <a:lnTo>
                    <a:pt x="363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4811850" y="3416125"/>
              <a:ext cx="2131725" cy="26175"/>
            </a:xfrm>
            <a:custGeom>
              <a:rect b="b" l="l" r="r" t="t"/>
              <a:pathLst>
                <a:path extrusionOk="0" h="1047" w="85269">
                  <a:moveTo>
                    <a:pt x="0" y="1"/>
                  </a:moveTo>
                  <a:lnTo>
                    <a:pt x="0" y="1047"/>
                  </a:lnTo>
                  <a:lnTo>
                    <a:pt x="85269" y="1047"/>
                  </a:lnTo>
                  <a:lnTo>
                    <a:pt x="8526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2" name="Google Shape;1082;p36"/>
          <p:cNvSpPr txBox="1"/>
          <p:nvPr/>
        </p:nvSpPr>
        <p:spPr>
          <a:xfrm>
            <a:off x="5648090" y="723140"/>
            <a:ext cx="208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Soft Bodies</a:t>
            </a:r>
            <a:endParaRPr sz="2700">
              <a:solidFill>
                <a:schemeClr val="lt1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Group</a:t>
            </a:r>
            <a:endParaRPr sz="2700">
              <a:solidFill>
                <a:schemeClr val="lt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1083" name="Google Shape;10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600" y="1806188"/>
            <a:ext cx="3183857" cy="17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36"/>
          <p:cNvSpPr txBox="1"/>
          <p:nvPr>
            <p:ph type="ctrTitle"/>
          </p:nvPr>
        </p:nvSpPr>
        <p:spPr>
          <a:xfrm>
            <a:off x="5196550" y="2097900"/>
            <a:ext cx="2461500" cy="12096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  <a:highlight>
                  <a:schemeClr val="dk1"/>
                </a:highlight>
              </a:rPr>
              <a:t> </a:t>
            </a:r>
            <a:r>
              <a:rPr lang="en" sz="4800">
                <a:solidFill>
                  <a:schemeClr val="accent5"/>
                </a:solidFill>
                <a:highlight>
                  <a:schemeClr val="dk1"/>
                </a:highlight>
              </a:rPr>
              <a:t>Design Pattern</a:t>
            </a:r>
            <a:endParaRPr sz="4800">
              <a:solidFill>
                <a:schemeClr val="accent5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5"/>
          <p:cNvSpPr txBox="1"/>
          <p:nvPr>
            <p:ph type="title"/>
          </p:nvPr>
        </p:nvSpPr>
        <p:spPr>
          <a:xfrm>
            <a:off x="598500" y="2181255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it is recommended to store object inside of the class itself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6"/>
          <p:cNvSpPr txBox="1"/>
          <p:nvPr>
            <p:ph idx="4294967295" type="title"/>
          </p:nvPr>
        </p:nvSpPr>
        <p:spPr>
          <a:xfrm>
            <a:off x="598500" y="615855"/>
            <a:ext cx="79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graphicFrame>
        <p:nvGraphicFramePr>
          <p:cNvPr id="1167" name="Google Shape;1167;p46"/>
          <p:cNvGraphicFramePr/>
          <p:nvPr/>
        </p:nvGraphicFramePr>
        <p:xfrm>
          <a:off x="2929088" y="178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3285800"/>
              </a:tblGrid>
              <a:tr h="55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Singleton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Instance: Singleton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Singleton(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g</a:t>
                      </a:r>
                      <a:r>
                        <a:rPr lang="en">
                          <a:solidFill>
                            <a:schemeClr val="accent5"/>
                          </a:solidFill>
                        </a:rPr>
                        <a:t>etInstance( ) : Singleton 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7"/>
          <p:cNvSpPr txBox="1"/>
          <p:nvPr>
            <p:ph type="title"/>
          </p:nvPr>
        </p:nvSpPr>
        <p:spPr>
          <a:xfrm>
            <a:off x="598500" y="788655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Patterns</a:t>
            </a:r>
            <a:endParaRPr/>
          </a:p>
        </p:txBody>
      </p:sp>
      <p:pic>
        <p:nvPicPr>
          <p:cNvPr id="1173" name="Google Shape;11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575" y="1310455"/>
            <a:ext cx="4478860" cy="376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8"/>
          <p:cNvSpPr txBox="1"/>
          <p:nvPr>
            <p:ph type="title"/>
          </p:nvPr>
        </p:nvSpPr>
        <p:spPr>
          <a:xfrm>
            <a:off x="598500" y="748005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</a:t>
            </a:r>
            <a:endParaRPr/>
          </a:p>
        </p:txBody>
      </p:sp>
      <p:sp>
        <p:nvSpPr>
          <p:cNvPr id="1179" name="Google Shape;1179;p48"/>
          <p:cNvSpPr txBox="1"/>
          <p:nvPr/>
        </p:nvSpPr>
        <p:spPr>
          <a:xfrm>
            <a:off x="3499650" y="1947625"/>
            <a:ext cx="21447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Singleton</a:t>
            </a:r>
            <a:b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rPr>
              <a:t>Strategy</a:t>
            </a:r>
            <a:b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Observer</a:t>
            </a:r>
            <a:b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Decorator</a:t>
            </a: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9"/>
          <p:cNvSpPr txBox="1"/>
          <p:nvPr>
            <p:ph type="title"/>
          </p:nvPr>
        </p:nvSpPr>
        <p:spPr>
          <a:xfrm>
            <a:off x="1453500" y="1691663"/>
            <a:ext cx="623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r>
              <a:rPr lang="en"/>
              <a:t> Pattern</a:t>
            </a:r>
            <a:endParaRPr/>
          </a:p>
        </p:txBody>
      </p:sp>
      <p:sp>
        <p:nvSpPr>
          <p:cNvPr id="1185" name="Google Shape;1185;p49"/>
          <p:cNvSpPr txBox="1"/>
          <p:nvPr>
            <p:ph idx="1" type="subTitle"/>
          </p:nvPr>
        </p:nvSpPr>
        <p:spPr>
          <a:xfrm>
            <a:off x="3095400" y="2610070"/>
            <a:ext cx="2953200" cy="21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Behavioral and related to Objects…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Example: Layoutmanager in java</a:t>
            </a:r>
            <a:br>
              <a:rPr lang="en"/>
            </a:br>
            <a:r>
              <a:rPr lang="en"/>
              <a:t>Multiplatform Application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0"/>
          <p:cNvSpPr txBox="1"/>
          <p:nvPr>
            <p:ph type="title"/>
          </p:nvPr>
        </p:nvSpPr>
        <p:spPr>
          <a:xfrm>
            <a:off x="311700" y="1595875"/>
            <a:ext cx="8520600" cy="14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challenge!</a:t>
            </a:r>
            <a:endParaRPr sz="7200"/>
          </a:p>
        </p:txBody>
      </p:sp>
      <p:sp>
        <p:nvSpPr>
          <p:cNvPr id="1191" name="Google Shape;1191;p50"/>
          <p:cNvSpPr txBox="1"/>
          <p:nvPr>
            <p:ph idx="1" type="body"/>
          </p:nvPr>
        </p:nvSpPr>
        <p:spPr>
          <a:xfrm>
            <a:off x="1092000" y="2997200"/>
            <a:ext cx="69600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How </a:t>
            </a:r>
            <a:r>
              <a:rPr b="1" lang="en" sz="1600">
                <a:solidFill>
                  <a:schemeClr val="dk2"/>
                </a:solidFill>
              </a:rPr>
              <a:t>to to change object behavior in run-time?</a:t>
            </a:r>
            <a:endParaRPr b="1"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1"/>
          <p:cNvSpPr txBox="1"/>
          <p:nvPr>
            <p:ph type="title"/>
          </p:nvPr>
        </p:nvSpPr>
        <p:spPr>
          <a:xfrm>
            <a:off x="1974050" y="595525"/>
            <a:ext cx="6571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Consecutive conditions?</a:t>
            </a:r>
            <a:endParaRPr/>
          </a:p>
        </p:txBody>
      </p:sp>
      <p:sp>
        <p:nvSpPr>
          <p:cNvPr id="1197" name="Google Shape;1197;p51"/>
          <p:cNvSpPr txBox="1"/>
          <p:nvPr>
            <p:ph idx="2" type="title"/>
          </p:nvPr>
        </p:nvSpPr>
        <p:spPr>
          <a:xfrm>
            <a:off x="3059178" y="1464950"/>
            <a:ext cx="40479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Losing OOP principles</a:t>
            </a:r>
            <a:endParaRPr/>
          </a:p>
        </p:txBody>
      </p:sp>
      <p:sp>
        <p:nvSpPr>
          <p:cNvPr id="1198" name="Google Shape;1198;p51"/>
          <p:cNvSpPr/>
          <p:nvPr/>
        </p:nvSpPr>
        <p:spPr>
          <a:xfrm>
            <a:off x="2036929" y="1293025"/>
            <a:ext cx="891900" cy="84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9" name="Google Shape;11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115" y="1363138"/>
            <a:ext cx="705524" cy="70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51"/>
          <p:cNvSpPr txBox="1"/>
          <p:nvPr>
            <p:ph type="title"/>
          </p:nvPr>
        </p:nvSpPr>
        <p:spPr>
          <a:xfrm>
            <a:off x="2005550" y="2619300"/>
            <a:ext cx="650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Inheritance or Interface?</a:t>
            </a:r>
            <a:endParaRPr/>
          </a:p>
        </p:txBody>
      </p:sp>
      <p:sp>
        <p:nvSpPr>
          <p:cNvPr id="1201" name="Google Shape;1201;p51"/>
          <p:cNvSpPr/>
          <p:nvPr/>
        </p:nvSpPr>
        <p:spPr>
          <a:xfrm>
            <a:off x="2062177" y="3316803"/>
            <a:ext cx="891900" cy="845700"/>
          </a:xfrm>
          <a:prstGeom prst="rect">
            <a:avLst/>
          </a:prstGeom>
          <a:solidFill>
            <a:srgbClr val="F2CA4F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1"/>
          <p:cNvSpPr txBox="1"/>
          <p:nvPr>
            <p:ph idx="2" type="title"/>
          </p:nvPr>
        </p:nvSpPr>
        <p:spPr>
          <a:xfrm>
            <a:off x="3096928" y="3536558"/>
            <a:ext cx="40479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not changing in run-time</a:t>
            </a:r>
            <a:endParaRPr/>
          </a:p>
        </p:txBody>
      </p:sp>
      <p:pic>
        <p:nvPicPr>
          <p:cNvPr id="1203" name="Google Shape;120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625" y="3434738"/>
            <a:ext cx="705524" cy="70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2"/>
          <p:cNvSpPr txBox="1"/>
          <p:nvPr>
            <p:ph type="title"/>
          </p:nvPr>
        </p:nvSpPr>
        <p:spPr>
          <a:xfrm>
            <a:off x="598500" y="1984345"/>
            <a:ext cx="7947000" cy="11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it is recommended to HAS-A relation instead of IS-A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(Exactly using Composition instead of Interface)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3"/>
          <p:cNvSpPr txBox="1"/>
          <p:nvPr>
            <p:ph idx="4294967295" type="title"/>
          </p:nvPr>
        </p:nvSpPr>
        <p:spPr>
          <a:xfrm>
            <a:off x="598500" y="615855"/>
            <a:ext cx="79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graphicFrame>
        <p:nvGraphicFramePr>
          <p:cNvPr id="1214" name="Google Shape;1214;p53"/>
          <p:cNvGraphicFramePr/>
          <p:nvPr/>
        </p:nvGraphicFramePr>
        <p:xfrm>
          <a:off x="5700663" y="13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26376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Context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strategy: Strategy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setStrategy (Strategy s)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performStrategy ( ) 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15" name="Google Shape;1215;p53"/>
          <p:cNvCxnSpPr/>
          <p:nvPr/>
        </p:nvCxnSpPr>
        <p:spPr>
          <a:xfrm rot="10800000">
            <a:off x="4877200" y="2467350"/>
            <a:ext cx="8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16" name="Google Shape;12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25174">
            <a:off x="1694887" y="3040181"/>
            <a:ext cx="2037400" cy="3270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7" name="Google Shape;1217;p53"/>
          <p:cNvGraphicFramePr/>
          <p:nvPr/>
        </p:nvGraphicFramePr>
        <p:xfrm>
          <a:off x="742138" y="3628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19752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StrategyA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doAlgorithm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18" name="Google Shape;12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31693">
            <a:off x="4022622" y="3009685"/>
            <a:ext cx="2037400" cy="3270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9" name="Google Shape;1219;p53"/>
          <p:cNvGraphicFramePr/>
          <p:nvPr/>
        </p:nvGraphicFramePr>
        <p:xfrm>
          <a:off x="5128788" y="3628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19752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StrategyC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doAlgorithm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20" name="Google Shape;1220;p53"/>
          <p:cNvPicPr preferRelativeResize="0"/>
          <p:nvPr/>
        </p:nvPicPr>
        <p:blipFill rotWithShape="1">
          <a:blip r:embed="rId3">
            <a:alphaModFix/>
          </a:blip>
          <a:srcRect b="0" l="0" r="38187" t="0"/>
          <a:stretch/>
        </p:blipFill>
        <p:spPr>
          <a:xfrm rot="5400011">
            <a:off x="3250837" y="3045088"/>
            <a:ext cx="1259350" cy="3270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1" name="Google Shape;1221;p53"/>
          <p:cNvGraphicFramePr/>
          <p:nvPr/>
        </p:nvGraphicFramePr>
        <p:xfrm>
          <a:off x="2935463" y="3628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19752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StrategyB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doAlgorithm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2" name="Google Shape;1222;p53"/>
          <p:cNvGraphicFramePr/>
          <p:nvPr/>
        </p:nvGraphicFramePr>
        <p:xfrm>
          <a:off x="2887588" y="171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19752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&lt;&lt;interface&gt;&gt;</a:t>
                      </a:r>
                      <a:br>
                        <a:rPr b="1" lang="en">
                          <a:solidFill>
                            <a:schemeClr val="dk1"/>
                          </a:solidFill>
                        </a:rPr>
                      </a:br>
                      <a:r>
                        <a:rPr b="1" lang="en">
                          <a:solidFill>
                            <a:schemeClr val="dk1"/>
                          </a:solidFill>
                        </a:rPr>
                        <a:t>Strategy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doAlgorithm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54"/>
          <p:cNvSpPr txBox="1"/>
          <p:nvPr>
            <p:ph type="ctrTitle"/>
          </p:nvPr>
        </p:nvSpPr>
        <p:spPr>
          <a:xfrm>
            <a:off x="2265880" y="1974005"/>
            <a:ext cx="3921000" cy="11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r>
              <a:rPr lang="en"/>
              <a:t> Patterns</a:t>
            </a:r>
            <a:endParaRPr/>
          </a:p>
        </p:txBody>
      </p:sp>
      <p:pic>
        <p:nvPicPr>
          <p:cNvPr id="1228" name="Google Shape;12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010" y="-251097"/>
            <a:ext cx="3952649" cy="548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7"/>
          <p:cNvSpPr txBox="1"/>
          <p:nvPr>
            <p:ph type="title"/>
          </p:nvPr>
        </p:nvSpPr>
        <p:spPr>
          <a:xfrm>
            <a:off x="2654850" y="174950"/>
            <a:ext cx="383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challenges</a:t>
            </a:r>
            <a:endParaRPr/>
          </a:p>
        </p:txBody>
      </p:sp>
      <p:sp>
        <p:nvSpPr>
          <p:cNvPr id="1090" name="Google Shape;1090;p37"/>
          <p:cNvSpPr txBox="1"/>
          <p:nvPr>
            <p:ph idx="1" type="body"/>
          </p:nvPr>
        </p:nvSpPr>
        <p:spPr>
          <a:xfrm>
            <a:off x="2305200" y="3427950"/>
            <a:ext cx="51783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How to make sure we have only one instance of an object?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How can the rest of the objects be informed by a change in one object?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How to dynamically execute one of several algorithms?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Etc …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091" name="Google Shape;10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577" y="1106872"/>
            <a:ext cx="2186501" cy="2144842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37"/>
          <p:cNvSpPr txBox="1"/>
          <p:nvPr/>
        </p:nvSpPr>
        <p:spPr>
          <a:xfrm>
            <a:off x="5283153" y="1182283"/>
            <a:ext cx="8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rPr>
              <a:t>Encapsulation</a:t>
            </a:r>
            <a:endParaRPr sz="800">
              <a:solidFill>
                <a:schemeClr val="accent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93" name="Google Shape;1093;p37"/>
          <p:cNvSpPr txBox="1"/>
          <p:nvPr/>
        </p:nvSpPr>
        <p:spPr>
          <a:xfrm>
            <a:off x="4433894" y="1106881"/>
            <a:ext cx="8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rPr>
              <a:t>Abstraction</a:t>
            </a:r>
            <a:endParaRPr sz="800">
              <a:solidFill>
                <a:schemeClr val="accent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94" name="Google Shape;1094;p37"/>
          <p:cNvSpPr txBox="1"/>
          <p:nvPr/>
        </p:nvSpPr>
        <p:spPr>
          <a:xfrm>
            <a:off x="3445093" y="1351938"/>
            <a:ext cx="8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rPr>
              <a:t>Polymorphism</a:t>
            </a:r>
            <a:endParaRPr sz="800">
              <a:solidFill>
                <a:schemeClr val="accent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95" name="Google Shape;1095;p37"/>
          <p:cNvSpPr txBox="1"/>
          <p:nvPr/>
        </p:nvSpPr>
        <p:spPr>
          <a:xfrm>
            <a:off x="3011542" y="2025407"/>
            <a:ext cx="8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rPr>
              <a:t>Inheritance</a:t>
            </a:r>
            <a:endParaRPr sz="800">
              <a:solidFill>
                <a:schemeClr val="accent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96" name="Google Shape;1096;p37"/>
          <p:cNvSpPr txBox="1"/>
          <p:nvPr/>
        </p:nvSpPr>
        <p:spPr>
          <a:xfrm>
            <a:off x="3551403" y="2776875"/>
            <a:ext cx="84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rPr>
              <a:t>Class</a:t>
            </a:r>
            <a:r>
              <a:rPr lang="en" sz="9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 sz="900">
              <a:solidFill>
                <a:schemeClr val="accent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97" name="Google Shape;1097;p37"/>
          <p:cNvSpPr txBox="1"/>
          <p:nvPr/>
        </p:nvSpPr>
        <p:spPr>
          <a:xfrm>
            <a:off x="4433894" y="3058694"/>
            <a:ext cx="84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rPr>
              <a:t>Object</a:t>
            </a:r>
            <a:r>
              <a:rPr lang="en" sz="9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 sz="900">
              <a:solidFill>
                <a:schemeClr val="accent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5"/>
          <p:cNvSpPr txBox="1"/>
          <p:nvPr>
            <p:ph type="title"/>
          </p:nvPr>
        </p:nvSpPr>
        <p:spPr>
          <a:xfrm>
            <a:off x="598500" y="748005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</a:t>
            </a:r>
            <a:endParaRPr/>
          </a:p>
        </p:txBody>
      </p:sp>
      <p:sp>
        <p:nvSpPr>
          <p:cNvPr id="1234" name="Google Shape;1234;p55"/>
          <p:cNvSpPr txBox="1"/>
          <p:nvPr/>
        </p:nvSpPr>
        <p:spPr>
          <a:xfrm>
            <a:off x="3499650" y="1947625"/>
            <a:ext cx="21447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Singleton</a:t>
            </a:r>
            <a:b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Strategy</a:t>
            </a:r>
            <a:b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rPr>
              <a:t>Observer</a:t>
            </a:r>
            <a:b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Decorator</a:t>
            </a: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6"/>
          <p:cNvSpPr txBox="1"/>
          <p:nvPr>
            <p:ph type="title"/>
          </p:nvPr>
        </p:nvSpPr>
        <p:spPr>
          <a:xfrm>
            <a:off x="1453500" y="1691663"/>
            <a:ext cx="623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r>
              <a:rPr lang="en"/>
              <a:t> Pattern</a:t>
            </a:r>
            <a:endParaRPr/>
          </a:p>
        </p:txBody>
      </p:sp>
      <p:sp>
        <p:nvSpPr>
          <p:cNvPr id="1240" name="Google Shape;1240;p56"/>
          <p:cNvSpPr txBox="1"/>
          <p:nvPr>
            <p:ph idx="1" type="subTitle"/>
          </p:nvPr>
        </p:nvSpPr>
        <p:spPr>
          <a:xfrm>
            <a:off x="3095400" y="2610038"/>
            <a:ext cx="2953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Behavioral and related to Objects…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    </a:t>
            </a:r>
            <a:r>
              <a:rPr lang="en" sz="1600"/>
              <a:t>Example: using in java I/O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Expanding elements in UI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1" name="Google Shape;1241;p56"/>
          <p:cNvPicPr preferRelativeResize="0"/>
          <p:nvPr/>
        </p:nvPicPr>
        <p:blipFill rotWithShape="1">
          <a:blip r:embed="rId3">
            <a:alphaModFix/>
          </a:blip>
          <a:srcRect b="0" l="0" r="44592" t="0"/>
          <a:stretch/>
        </p:blipFill>
        <p:spPr>
          <a:xfrm>
            <a:off x="1491810" y="3942397"/>
            <a:ext cx="1774053" cy="11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p56"/>
          <p:cNvPicPr preferRelativeResize="0"/>
          <p:nvPr/>
        </p:nvPicPr>
        <p:blipFill rotWithShape="1">
          <a:blip r:embed="rId3">
            <a:alphaModFix/>
          </a:blip>
          <a:srcRect b="0" l="64302" r="0" t="0"/>
          <a:stretch/>
        </p:blipFill>
        <p:spPr>
          <a:xfrm>
            <a:off x="6199025" y="3864175"/>
            <a:ext cx="1340950" cy="13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7"/>
          <p:cNvSpPr txBox="1"/>
          <p:nvPr>
            <p:ph type="title"/>
          </p:nvPr>
        </p:nvSpPr>
        <p:spPr>
          <a:xfrm>
            <a:off x="311700" y="1595875"/>
            <a:ext cx="8520600" cy="14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challenge!</a:t>
            </a:r>
            <a:endParaRPr sz="7200"/>
          </a:p>
        </p:txBody>
      </p:sp>
      <p:sp>
        <p:nvSpPr>
          <p:cNvPr id="1248" name="Google Shape;1248;p57"/>
          <p:cNvSpPr txBox="1"/>
          <p:nvPr>
            <p:ph idx="1" type="body"/>
          </p:nvPr>
        </p:nvSpPr>
        <p:spPr>
          <a:xfrm>
            <a:off x="652600" y="2997200"/>
            <a:ext cx="7969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By changing one of the objects, other objects be informed of that change</a:t>
            </a:r>
            <a:endParaRPr b="1" sz="2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58"/>
          <p:cNvSpPr txBox="1"/>
          <p:nvPr>
            <p:ph type="title"/>
          </p:nvPr>
        </p:nvSpPr>
        <p:spPr>
          <a:xfrm>
            <a:off x="598500" y="595515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R</a:t>
            </a:r>
            <a:r>
              <a:rPr lang="en"/>
              <a:t>eference</a:t>
            </a:r>
            <a:r>
              <a:rPr lang="en"/>
              <a:t> of an Object</a:t>
            </a:r>
            <a:endParaRPr/>
          </a:p>
        </p:txBody>
      </p:sp>
      <p:sp>
        <p:nvSpPr>
          <p:cNvPr id="1254" name="Google Shape;1254;p58"/>
          <p:cNvSpPr txBox="1"/>
          <p:nvPr>
            <p:ph idx="2" type="title"/>
          </p:nvPr>
        </p:nvSpPr>
        <p:spPr>
          <a:xfrm>
            <a:off x="3065428" y="1800400"/>
            <a:ext cx="40479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objects </a:t>
            </a:r>
            <a:r>
              <a:rPr lang="en">
                <a:solidFill>
                  <a:schemeClr val="lt2"/>
                </a:solidFill>
              </a:rPr>
              <a:t>tightly coupled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55" name="Google Shape;1255;p58"/>
          <p:cNvSpPr/>
          <p:nvPr/>
        </p:nvSpPr>
        <p:spPr>
          <a:xfrm>
            <a:off x="2043179" y="1628475"/>
            <a:ext cx="891900" cy="84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6" name="Google Shape;12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075" y="1719299"/>
            <a:ext cx="664100" cy="6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58"/>
          <p:cNvSpPr txBox="1"/>
          <p:nvPr>
            <p:ph idx="2" type="title"/>
          </p:nvPr>
        </p:nvSpPr>
        <p:spPr>
          <a:xfrm>
            <a:off x="2043175" y="3335300"/>
            <a:ext cx="53589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NOTE:</a:t>
            </a:r>
            <a:r>
              <a:rPr lang="en"/>
              <a:t> T</a:t>
            </a:r>
            <a:r>
              <a:rPr lang="en"/>
              <a:t>ightly coupled mean There is </a:t>
            </a:r>
            <a:r>
              <a:rPr lang="en"/>
              <a:t>high</a:t>
            </a:r>
            <a:r>
              <a:rPr lang="en"/>
              <a:t> convectivity and dependency between objects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9"/>
          <p:cNvSpPr txBox="1"/>
          <p:nvPr>
            <p:ph type="title"/>
          </p:nvPr>
        </p:nvSpPr>
        <p:spPr>
          <a:xfrm>
            <a:off x="598500" y="2011045"/>
            <a:ext cx="79470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it is recommended to registering if an</a:t>
            </a:r>
            <a:r>
              <a:rPr lang="en"/>
              <a:t> event is important for object…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0"/>
          <p:cNvSpPr txBox="1"/>
          <p:nvPr>
            <p:ph idx="4294967295" type="title"/>
          </p:nvPr>
        </p:nvSpPr>
        <p:spPr>
          <a:xfrm>
            <a:off x="598500" y="357255"/>
            <a:ext cx="79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cxnSp>
        <p:nvCxnSpPr>
          <p:cNvPr id="1268" name="Google Shape;1268;p60"/>
          <p:cNvCxnSpPr/>
          <p:nvPr/>
        </p:nvCxnSpPr>
        <p:spPr>
          <a:xfrm rot="10800000">
            <a:off x="4206825" y="3999975"/>
            <a:ext cx="1951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69" name="Google Shape;1269;p60"/>
          <p:cNvPicPr preferRelativeResize="0"/>
          <p:nvPr/>
        </p:nvPicPr>
        <p:blipFill rotWithShape="1">
          <a:blip r:embed="rId3">
            <a:alphaModFix/>
          </a:blip>
          <a:srcRect b="0" l="0" r="38187" t="0"/>
          <a:stretch/>
        </p:blipFill>
        <p:spPr>
          <a:xfrm rot="5400011">
            <a:off x="6438212" y="2836297"/>
            <a:ext cx="1259350" cy="327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0" name="Google Shape;1270;p60"/>
          <p:cNvCxnSpPr/>
          <p:nvPr/>
        </p:nvCxnSpPr>
        <p:spPr>
          <a:xfrm flipH="1" rot="10800000">
            <a:off x="4110975" y="2199125"/>
            <a:ext cx="2174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71" name="Google Shape;1271;p60"/>
          <p:cNvGraphicFramePr/>
          <p:nvPr/>
        </p:nvGraphicFramePr>
        <p:xfrm>
          <a:off x="6279088" y="146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1577600"/>
              </a:tblGrid>
              <a:tr h="48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&lt;&lt;interface&gt;&gt;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Observer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893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update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2" name="Google Shape;1272;p60"/>
          <p:cNvGraphicFramePr/>
          <p:nvPr/>
        </p:nvGraphicFramePr>
        <p:xfrm>
          <a:off x="6158325" y="3316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1819125"/>
              </a:tblGrid>
              <a:tr h="54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ConcreteObserver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1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update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73" name="Google Shape;1273;p60"/>
          <p:cNvPicPr preferRelativeResize="0"/>
          <p:nvPr/>
        </p:nvPicPr>
        <p:blipFill rotWithShape="1">
          <a:blip r:embed="rId3">
            <a:alphaModFix/>
          </a:blip>
          <a:srcRect b="0" l="0" r="38187" t="0"/>
          <a:stretch/>
        </p:blipFill>
        <p:spPr>
          <a:xfrm rot="5400012">
            <a:off x="2601075" y="2698561"/>
            <a:ext cx="654500" cy="3270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4" name="Google Shape;1274;p60"/>
          <p:cNvGraphicFramePr/>
          <p:nvPr/>
        </p:nvGraphicFramePr>
        <p:xfrm>
          <a:off x="1737363" y="1188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2381900"/>
              </a:tblGrid>
              <a:tr h="53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&lt;&lt;interface&gt;&gt;</a:t>
                      </a:r>
                      <a:br>
                        <a:rPr b="1" lang="en">
                          <a:solidFill>
                            <a:schemeClr val="dk1"/>
                          </a:solidFill>
                        </a:rPr>
                      </a:br>
                      <a:r>
                        <a:rPr b="1" lang="en">
                          <a:solidFill>
                            <a:schemeClr val="dk1"/>
                          </a:solidFill>
                        </a:rPr>
                        <a:t>Subject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7234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registerObserver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removeObserver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notifyObserver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5" name="Google Shape;1275;p60"/>
          <p:cNvGraphicFramePr/>
          <p:nvPr/>
        </p:nvGraphicFramePr>
        <p:xfrm>
          <a:off x="1656238" y="29260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2544150"/>
              </a:tblGrid>
              <a:tr h="47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ConcreteSubject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9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registerObserver ( ) {...}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removeObserver ( ) {...}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notifyObserver ( ) {...}</a:t>
                      </a:r>
                      <a:br>
                        <a:rPr lang="en">
                          <a:solidFill>
                            <a:schemeClr val="accent5"/>
                          </a:solidFill>
                        </a:rPr>
                      </a:b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getState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setState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6" name="Google Shape;1276;p60"/>
          <p:cNvSpPr txBox="1"/>
          <p:nvPr/>
        </p:nvSpPr>
        <p:spPr>
          <a:xfrm>
            <a:off x="4254650" y="3622275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rPr>
              <a:t>subject</a:t>
            </a:r>
            <a:endParaRPr>
              <a:solidFill>
                <a:schemeClr val="accent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77" name="Google Shape;1277;p60"/>
          <p:cNvSpPr txBox="1"/>
          <p:nvPr/>
        </p:nvSpPr>
        <p:spPr>
          <a:xfrm>
            <a:off x="5365725" y="1814600"/>
            <a:ext cx="9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rPr>
              <a:t>observer</a:t>
            </a:r>
            <a:endParaRPr>
              <a:solidFill>
                <a:schemeClr val="accent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530" y="-209320"/>
            <a:ext cx="4231900" cy="54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3" name="Google Shape;128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598" y="3603085"/>
            <a:ext cx="3237550" cy="16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61"/>
          <p:cNvSpPr txBox="1"/>
          <p:nvPr>
            <p:ph type="ctrTitle"/>
          </p:nvPr>
        </p:nvSpPr>
        <p:spPr>
          <a:xfrm>
            <a:off x="2265880" y="1974005"/>
            <a:ext cx="3921000" cy="11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r>
              <a:rPr lang="en"/>
              <a:t> Patterns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62"/>
          <p:cNvSpPr txBox="1"/>
          <p:nvPr>
            <p:ph type="title"/>
          </p:nvPr>
        </p:nvSpPr>
        <p:spPr>
          <a:xfrm>
            <a:off x="598500" y="748005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</a:t>
            </a:r>
            <a:endParaRPr/>
          </a:p>
        </p:txBody>
      </p:sp>
      <p:sp>
        <p:nvSpPr>
          <p:cNvPr id="1290" name="Google Shape;1290;p62"/>
          <p:cNvSpPr txBox="1"/>
          <p:nvPr/>
        </p:nvSpPr>
        <p:spPr>
          <a:xfrm>
            <a:off x="3499650" y="1947625"/>
            <a:ext cx="21447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Singleton</a:t>
            </a:r>
            <a:b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Strategy</a:t>
            </a:r>
            <a:b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Observer</a:t>
            </a:r>
            <a:b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rPr>
              <a:t>Decorator</a:t>
            </a:r>
            <a:endParaRPr b="1" sz="1900">
              <a:solidFill>
                <a:schemeClr val="lt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63"/>
          <p:cNvSpPr txBox="1"/>
          <p:nvPr>
            <p:ph type="title"/>
          </p:nvPr>
        </p:nvSpPr>
        <p:spPr>
          <a:xfrm>
            <a:off x="1453500" y="1691663"/>
            <a:ext cx="623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 </a:t>
            </a:r>
            <a:r>
              <a:rPr lang="en"/>
              <a:t>Pattern</a:t>
            </a:r>
            <a:endParaRPr/>
          </a:p>
        </p:txBody>
      </p:sp>
      <p:sp>
        <p:nvSpPr>
          <p:cNvPr id="1296" name="Google Shape;1296;p63"/>
          <p:cNvSpPr txBox="1"/>
          <p:nvPr>
            <p:ph idx="1" type="subTitle"/>
          </p:nvPr>
        </p:nvSpPr>
        <p:spPr>
          <a:xfrm>
            <a:off x="3095400" y="2610038"/>
            <a:ext cx="2953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Structural and related to Objects…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Example: data binding in UI like reactjs &amp; vuejs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in C# 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64"/>
          <p:cNvSpPr txBox="1"/>
          <p:nvPr>
            <p:ph type="title"/>
          </p:nvPr>
        </p:nvSpPr>
        <p:spPr>
          <a:xfrm>
            <a:off x="311700" y="1595875"/>
            <a:ext cx="8520600" cy="14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challenge!</a:t>
            </a:r>
            <a:endParaRPr sz="7200"/>
          </a:p>
        </p:txBody>
      </p:sp>
      <p:sp>
        <p:nvSpPr>
          <p:cNvPr id="1302" name="Google Shape;1302;p64"/>
          <p:cNvSpPr txBox="1"/>
          <p:nvPr>
            <p:ph idx="1" type="body"/>
          </p:nvPr>
        </p:nvSpPr>
        <p:spPr>
          <a:xfrm>
            <a:off x="1746150" y="2987050"/>
            <a:ext cx="5651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Dynamically</a:t>
            </a:r>
            <a:r>
              <a:rPr b="1" lang="en" sz="1600">
                <a:solidFill>
                  <a:schemeClr val="dk2"/>
                </a:solidFill>
              </a:rPr>
              <a:t> adding more features to the objects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8"/>
          <p:cNvSpPr txBox="1"/>
          <p:nvPr>
            <p:ph idx="1" type="body"/>
          </p:nvPr>
        </p:nvSpPr>
        <p:spPr>
          <a:xfrm>
            <a:off x="909000" y="1076725"/>
            <a:ext cx="73260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Josefin Sans Light"/>
              <a:buChar char="●"/>
            </a:pPr>
            <a:r>
              <a:rPr lang="en" sz="1250">
                <a:solidFill>
                  <a:schemeClr val="dk2"/>
                </a:solidFill>
              </a:rPr>
              <a:t>Types of </a:t>
            </a:r>
            <a:r>
              <a:rPr lang="en" sz="1250">
                <a:solidFill>
                  <a:schemeClr val="dk2"/>
                </a:solidFill>
              </a:rPr>
              <a:t>Design Patterns</a:t>
            </a:r>
            <a:r>
              <a:rPr lang="en" sz="1250">
                <a:solidFill>
                  <a:schemeClr val="dk2"/>
                </a:solidFill>
              </a:rPr>
              <a:t>?</a:t>
            </a:r>
            <a:br>
              <a:rPr lang="en" sz="1250">
                <a:solidFill>
                  <a:schemeClr val="dk2"/>
                </a:solidFill>
              </a:rPr>
            </a:br>
            <a:endParaRPr sz="1250">
              <a:solidFill>
                <a:schemeClr val="dk2"/>
              </a:solidFill>
            </a:endParaRPr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Josefin Sans Light"/>
              <a:buChar char="●"/>
            </a:pPr>
            <a:r>
              <a:rPr lang="en" sz="1250">
                <a:solidFill>
                  <a:schemeClr val="dk2"/>
                </a:solidFill>
              </a:rPr>
              <a:t>Design Patterns classifications</a:t>
            </a:r>
            <a:endParaRPr sz="1250">
              <a:solidFill>
                <a:schemeClr val="dk2"/>
              </a:solidFill>
            </a:endParaRPr>
          </a:p>
          <a:p>
            <a:pPr indent="-307975" lvl="1" marL="1257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○"/>
            </a:pPr>
            <a:r>
              <a:rPr lang="en" sz="1250">
                <a:solidFill>
                  <a:schemeClr val="dk2"/>
                </a:solidFill>
              </a:rPr>
              <a:t>Singleton</a:t>
            </a:r>
            <a:endParaRPr sz="1250">
              <a:solidFill>
                <a:schemeClr val="dk2"/>
              </a:solidFill>
            </a:endParaRPr>
          </a:p>
          <a:p>
            <a:pPr indent="-307975" lvl="2" marL="1600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■"/>
            </a:pPr>
            <a:r>
              <a:rPr lang="en" sz="1250">
                <a:solidFill>
                  <a:schemeClr val="dk2"/>
                </a:solidFill>
              </a:rPr>
              <a:t>Problem</a:t>
            </a:r>
            <a:endParaRPr sz="1250">
              <a:solidFill>
                <a:schemeClr val="dk2"/>
              </a:solidFill>
            </a:endParaRPr>
          </a:p>
          <a:p>
            <a:pPr indent="-307975" lvl="2" marL="1600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■"/>
            </a:pPr>
            <a:r>
              <a:rPr lang="en" sz="1250">
                <a:solidFill>
                  <a:schemeClr val="dk2"/>
                </a:solidFill>
              </a:rPr>
              <a:t>Class diagram</a:t>
            </a:r>
            <a:endParaRPr sz="1250">
              <a:solidFill>
                <a:schemeClr val="dk2"/>
              </a:solidFill>
            </a:endParaRPr>
          </a:p>
          <a:p>
            <a:pPr indent="-307975" lvl="2" marL="1600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■"/>
            </a:pPr>
            <a:r>
              <a:rPr lang="en" sz="1250">
                <a:solidFill>
                  <a:schemeClr val="dk2"/>
                </a:solidFill>
              </a:rPr>
              <a:t>Pseudocode</a:t>
            </a:r>
            <a:endParaRPr sz="1250">
              <a:solidFill>
                <a:schemeClr val="dk2"/>
              </a:solidFill>
            </a:endParaRPr>
          </a:p>
          <a:p>
            <a:pPr indent="-307975" lvl="1" marL="1257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○"/>
            </a:pPr>
            <a:r>
              <a:rPr lang="en" sz="1250">
                <a:solidFill>
                  <a:schemeClr val="dk2"/>
                </a:solidFill>
              </a:rPr>
              <a:t>Strategy</a:t>
            </a:r>
            <a:endParaRPr sz="1250">
              <a:solidFill>
                <a:schemeClr val="dk2"/>
              </a:solidFill>
            </a:endParaRPr>
          </a:p>
          <a:p>
            <a:pPr indent="-307975" lvl="2" marL="1600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■"/>
            </a:pPr>
            <a:r>
              <a:rPr lang="en" sz="1250">
                <a:solidFill>
                  <a:schemeClr val="dk2"/>
                </a:solidFill>
              </a:rPr>
              <a:t>Problem</a:t>
            </a:r>
            <a:endParaRPr sz="1250">
              <a:solidFill>
                <a:schemeClr val="dk2"/>
              </a:solidFill>
            </a:endParaRPr>
          </a:p>
          <a:p>
            <a:pPr indent="-307975" lvl="2" marL="1600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■"/>
            </a:pPr>
            <a:r>
              <a:rPr lang="en" sz="1250">
                <a:solidFill>
                  <a:schemeClr val="dk2"/>
                </a:solidFill>
              </a:rPr>
              <a:t>Class diagram</a:t>
            </a:r>
            <a:endParaRPr sz="1250">
              <a:solidFill>
                <a:schemeClr val="dk2"/>
              </a:solidFill>
            </a:endParaRPr>
          </a:p>
          <a:p>
            <a:pPr indent="-307975" lvl="2" marL="1600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■"/>
            </a:pPr>
            <a:r>
              <a:rPr lang="en" sz="1250">
                <a:solidFill>
                  <a:schemeClr val="dk2"/>
                </a:solidFill>
              </a:rPr>
              <a:t>pseudocode</a:t>
            </a:r>
            <a:endParaRPr sz="1250">
              <a:solidFill>
                <a:schemeClr val="dk2"/>
              </a:solidFill>
            </a:endParaRPr>
          </a:p>
          <a:p>
            <a:pPr indent="-307975" lvl="1" marL="1257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○"/>
            </a:pPr>
            <a:r>
              <a:rPr lang="en" sz="1250">
                <a:solidFill>
                  <a:schemeClr val="dk2"/>
                </a:solidFill>
              </a:rPr>
              <a:t>Observer</a:t>
            </a:r>
            <a:endParaRPr sz="1250">
              <a:solidFill>
                <a:schemeClr val="dk2"/>
              </a:solidFill>
            </a:endParaRPr>
          </a:p>
          <a:p>
            <a:pPr indent="-307975" lvl="2" marL="1600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■"/>
            </a:pPr>
            <a:r>
              <a:rPr lang="en" sz="1250">
                <a:solidFill>
                  <a:schemeClr val="dk2"/>
                </a:solidFill>
              </a:rPr>
              <a:t>Problem</a:t>
            </a:r>
            <a:endParaRPr sz="1250">
              <a:solidFill>
                <a:schemeClr val="dk2"/>
              </a:solidFill>
            </a:endParaRPr>
          </a:p>
          <a:p>
            <a:pPr indent="-307975" lvl="2" marL="1600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■"/>
            </a:pPr>
            <a:r>
              <a:rPr lang="en" sz="1250">
                <a:solidFill>
                  <a:schemeClr val="dk2"/>
                </a:solidFill>
              </a:rPr>
              <a:t>Class diagram</a:t>
            </a:r>
            <a:endParaRPr sz="1250">
              <a:solidFill>
                <a:schemeClr val="dk2"/>
              </a:solidFill>
            </a:endParaRPr>
          </a:p>
          <a:p>
            <a:pPr indent="-307975" lvl="2" marL="1600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■"/>
            </a:pPr>
            <a:r>
              <a:rPr lang="en" sz="1250">
                <a:solidFill>
                  <a:schemeClr val="dk2"/>
                </a:solidFill>
              </a:rPr>
              <a:t>Pseudocode</a:t>
            </a:r>
            <a:endParaRPr sz="1250">
              <a:solidFill>
                <a:schemeClr val="dk2"/>
              </a:solidFill>
            </a:endParaRPr>
          </a:p>
          <a:p>
            <a:pPr indent="-307975" lvl="1" marL="1257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○"/>
            </a:pPr>
            <a:r>
              <a:rPr lang="en" sz="1250">
                <a:solidFill>
                  <a:schemeClr val="dk2"/>
                </a:solidFill>
              </a:rPr>
              <a:t>Decorator</a:t>
            </a:r>
            <a:endParaRPr sz="1250">
              <a:solidFill>
                <a:schemeClr val="dk2"/>
              </a:solidFill>
            </a:endParaRPr>
          </a:p>
          <a:p>
            <a:pPr indent="-307975" lvl="2" marL="1600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■"/>
            </a:pPr>
            <a:r>
              <a:rPr lang="en" sz="1250">
                <a:solidFill>
                  <a:schemeClr val="dk2"/>
                </a:solidFill>
              </a:rPr>
              <a:t>Problem</a:t>
            </a:r>
            <a:endParaRPr sz="1250">
              <a:solidFill>
                <a:schemeClr val="dk2"/>
              </a:solidFill>
            </a:endParaRPr>
          </a:p>
          <a:p>
            <a:pPr indent="-307975" lvl="2" marL="1600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■"/>
            </a:pPr>
            <a:r>
              <a:rPr lang="en" sz="1250">
                <a:solidFill>
                  <a:schemeClr val="dk2"/>
                </a:solidFill>
              </a:rPr>
              <a:t>Class diagram</a:t>
            </a:r>
            <a:endParaRPr sz="1250">
              <a:solidFill>
                <a:schemeClr val="dk2"/>
              </a:solidFill>
            </a:endParaRPr>
          </a:p>
          <a:p>
            <a:pPr indent="-307975" lvl="2" marL="1600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Muli"/>
              <a:buChar char="■"/>
            </a:pPr>
            <a:r>
              <a:rPr lang="en" sz="1250">
                <a:solidFill>
                  <a:schemeClr val="dk2"/>
                </a:solidFill>
              </a:rPr>
              <a:t>pseudocode</a:t>
            </a:r>
            <a:endParaRPr sz="1250">
              <a:solidFill>
                <a:schemeClr val="dk2"/>
              </a:solidFill>
            </a:endParaRPr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Josefin Sans Light"/>
              <a:buChar char="●"/>
            </a:pPr>
            <a:r>
              <a:rPr lang="en" sz="1250">
                <a:solidFill>
                  <a:schemeClr val="dk2"/>
                </a:solidFill>
              </a:rPr>
              <a:t>Resources</a:t>
            </a:r>
            <a:endParaRPr sz="1250">
              <a:solidFill>
                <a:schemeClr val="dk2"/>
              </a:solidFill>
            </a:endParaRPr>
          </a:p>
        </p:txBody>
      </p:sp>
      <p:sp>
        <p:nvSpPr>
          <p:cNvPr id="1103" name="Google Shape;1103;p38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PRESENTATION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65"/>
          <p:cNvSpPr txBox="1"/>
          <p:nvPr>
            <p:ph type="title"/>
          </p:nvPr>
        </p:nvSpPr>
        <p:spPr>
          <a:xfrm>
            <a:off x="598500" y="595515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Inheritance enough?!</a:t>
            </a:r>
            <a:endParaRPr/>
          </a:p>
        </p:txBody>
      </p:sp>
      <p:sp>
        <p:nvSpPr>
          <p:cNvPr id="1308" name="Google Shape;1308;p65"/>
          <p:cNvSpPr txBox="1"/>
          <p:nvPr>
            <p:ph idx="2" type="title"/>
          </p:nvPr>
        </p:nvSpPr>
        <p:spPr>
          <a:xfrm>
            <a:off x="3055263" y="1465105"/>
            <a:ext cx="40479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classes that confuse us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09" name="Google Shape;1309;p65"/>
          <p:cNvSpPr/>
          <p:nvPr/>
        </p:nvSpPr>
        <p:spPr>
          <a:xfrm>
            <a:off x="2033014" y="1293180"/>
            <a:ext cx="891900" cy="84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0" name="Google Shape;131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610" y="1337676"/>
            <a:ext cx="756700" cy="7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65"/>
          <p:cNvSpPr txBox="1"/>
          <p:nvPr>
            <p:ph type="title"/>
          </p:nvPr>
        </p:nvSpPr>
        <p:spPr>
          <a:xfrm>
            <a:off x="2005550" y="2619300"/>
            <a:ext cx="650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attribute to save states</a:t>
            </a:r>
            <a:endParaRPr/>
          </a:p>
        </p:txBody>
      </p:sp>
      <p:sp>
        <p:nvSpPr>
          <p:cNvPr id="1312" name="Google Shape;1312;p65"/>
          <p:cNvSpPr/>
          <p:nvPr/>
        </p:nvSpPr>
        <p:spPr>
          <a:xfrm>
            <a:off x="2062177" y="3316803"/>
            <a:ext cx="891900" cy="845700"/>
          </a:xfrm>
          <a:prstGeom prst="rect">
            <a:avLst/>
          </a:prstGeom>
          <a:solidFill>
            <a:srgbClr val="F2CA4F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65"/>
          <p:cNvSpPr txBox="1"/>
          <p:nvPr>
            <p:ph idx="2" type="title"/>
          </p:nvPr>
        </p:nvSpPr>
        <p:spPr>
          <a:xfrm>
            <a:off x="3096925" y="3536550"/>
            <a:ext cx="46914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no control for preventing acquiring state if another one happened</a:t>
            </a:r>
            <a:endParaRPr/>
          </a:p>
        </p:txBody>
      </p:sp>
      <p:pic>
        <p:nvPicPr>
          <p:cNvPr id="1314" name="Google Shape;131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225" y="3407940"/>
            <a:ext cx="677800" cy="6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66"/>
          <p:cNvSpPr txBox="1"/>
          <p:nvPr>
            <p:ph type="title"/>
          </p:nvPr>
        </p:nvSpPr>
        <p:spPr>
          <a:xfrm>
            <a:off x="598500" y="2011045"/>
            <a:ext cx="79470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it is recommended to use </a:t>
            </a:r>
            <a:r>
              <a:rPr lang="en" u="sng"/>
              <a:t>Decorator</a:t>
            </a:r>
            <a:r>
              <a:rPr lang="en"/>
              <a:t>. Using composition and HAS-A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67"/>
          <p:cNvSpPr txBox="1"/>
          <p:nvPr>
            <p:ph idx="4294967295" type="title"/>
          </p:nvPr>
        </p:nvSpPr>
        <p:spPr>
          <a:xfrm>
            <a:off x="148325" y="548800"/>
            <a:ext cx="266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cxnSp>
        <p:nvCxnSpPr>
          <p:cNvPr id="1325" name="Google Shape;1325;p67"/>
          <p:cNvCxnSpPr/>
          <p:nvPr/>
        </p:nvCxnSpPr>
        <p:spPr>
          <a:xfrm flipH="1" rot="10800000">
            <a:off x="2444350" y="1490200"/>
            <a:ext cx="1302600" cy="4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26" name="Google Shape;1326;p67"/>
          <p:cNvGraphicFramePr/>
          <p:nvPr/>
        </p:nvGraphicFramePr>
        <p:xfrm>
          <a:off x="1422800" y="1931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2174400"/>
              </a:tblGrid>
              <a:tr h="4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ConcreteComponent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4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methodA</a:t>
                      </a:r>
                      <a:r>
                        <a:rPr lang="en">
                          <a:solidFill>
                            <a:schemeClr val="accent5"/>
                          </a:solidFill>
                        </a:rPr>
                        <a:t>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methodB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7" name="Google Shape;1327;p67"/>
          <p:cNvGraphicFramePr/>
          <p:nvPr/>
        </p:nvGraphicFramePr>
        <p:xfrm>
          <a:off x="3200775" y="1874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1631375"/>
              </a:tblGrid>
              <a:tr h="46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Component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methodA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methodB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8" name="Google Shape;1328;p67"/>
          <p:cNvGraphicFramePr/>
          <p:nvPr/>
        </p:nvGraphicFramePr>
        <p:xfrm>
          <a:off x="5119500" y="1255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2505175"/>
              </a:tblGrid>
              <a:tr h="46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Decorator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    wrappedObj: Component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methodA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methodB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9" name="Google Shape;1329;p67"/>
          <p:cNvGraphicFramePr/>
          <p:nvPr/>
        </p:nvGraphicFramePr>
        <p:xfrm>
          <a:off x="3913263" y="31366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2505175"/>
              </a:tblGrid>
              <a:tr h="46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Concrete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Decorator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    wrappedObj: Component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methodA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methodB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newBehavior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0" name="Google Shape;1330;p67"/>
          <p:cNvGraphicFramePr/>
          <p:nvPr/>
        </p:nvGraphicFramePr>
        <p:xfrm>
          <a:off x="6495750" y="31366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2505175"/>
              </a:tblGrid>
              <a:tr h="46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Decorator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    wrappedObj: Component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methodA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methodB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newBehavior ( 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31" name="Google Shape;1331;p67"/>
          <p:cNvCxnSpPr/>
          <p:nvPr/>
        </p:nvCxnSpPr>
        <p:spPr>
          <a:xfrm flipH="1" rot="10800000">
            <a:off x="5374006" y="2946125"/>
            <a:ext cx="105360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67"/>
          <p:cNvCxnSpPr/>
          <p:nvPr/>
        </p:nvCxnSpPr>
        <p:spPr>
          <a:xfrm rot="10800000">
            <a:off x="6437931" y="2946125"/>
            <a:ext cx="111120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67"/>
          <p:cNvSpPr/>
          <p:nvPr/>
        </p:nvSpPr>
        <p:spPr>
          <a:xfrm>
            <a:off x="4130131" y="649921"/>
            <a:ext cx="2164675" cy="1381925"/>
          </a:xfrm>
          <a:custGeom>
            <a:rect b="b" l="l" r="r" t="t"/>
            <a:pathLst>
              <a:path extrusionOk="0" h="55277" w="86587">
                <a:moveTo>
                  <a:pt x="86587" y="24806"/>
                </a:moveTo>
                <a:cubicBezTo>
                  <a:pt x="82181" y="20783"/>
                  <a:pt x="72667" y="-4248"/>
                  <a:pt x="60151" y="669"/>
                </a:cubicBezTo>
                <a:cubicBezTo>
                  <a:pt x="47636" y="5586"/>
                  <a:pt x="21519" y="48688"/>
                  <a:pt x="11494" y="54307"/>
                </a:cubicBezTo>
                <a:cubicBezTo>
                  <a:pt x="1469" y="59926"/>
                  <a:pt x="1916" y="37705"/>
                  <a:pt x="0" y="343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34" name="Google Shape;1334;p67"/>
          <p:cNvCxnSpPr/>
          <p:nvPr/>
        </p:nvCxnSpPr>
        <p:spPr>
          <a:xfrm rot="10800000">
            <a:off x="4139653" y="1471197"/>
            <a:ext cx="19200" cy="1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68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CREATIVE PROCESS</a:t>
            </a:r>
            <a:endParaRPr/>
          </a:p>
        </p:txBody>
      </p:sp>
      <p:grpSp>
        <p:nvGrpSpPr>
          <p:cNvPr id="1340" name="Google Shape;1340;p68"/>
          <p:cNvGrpSpPr/>
          <p:nvPr/>
        </p:nvGrpSpPr>
        <p:grpSpPr>
          <a:xfrm>
            <a:off x="5595638" y="3855244"/>
            <a:ext cx="2372323" cy="638911"/>
            <a:chOff x="238125" y="2096250"/>
            <a:chExt cx="7143400" cy="1923850"/>
          </a:xfrm>
        </p:grpSpPr>
        <p:sp>
          <p:nvSpPr>
            <p:cNvPr id="1341" name="Google Shape;1341;p68"/>
            <p:cNvSpPr/>
            <p:nvPr/>
          </p:nvSpPr>
          <p:spPr>
            <a:xfrm>
              <a:off x="238125" y="2096250"/>
              <a:ext cx="7143400" cy="1923850"/>
            </a:xfrm>
            <a:custGeom>
              <a:rect b="b" l="l" r="r" t="t"/>
              <a:pathLst>
                <a:path extrusionOk="0" h="76954" w="285736">
                  <a:moveTo>
                    <a:pt x="0" y="0"/>
                  </a:moveTo>
                  <a:lnTo>
                    <a:pt x="0" y="76953"/>
                  </a:lnTo>
                  <a:lnTo>
                    <a:pt x="285735" y="76953"/>
                  </a:lnTo>
                  <a:lnTo>
                    <a:pt x="285735" y="0"/>
                  </a:lnTo>
                  <a:lnTo>
                    <a:pt x="277084" y="0"/>
                  </a:lnTo>
                  <a:lnTo>
                    <a:pt x="277084" y="2791"/>
                  </a:lnTo>
                  <a:lnTo>
                    <a:pt x="282945" y="2791"/>
                  </a:lnTo>
                  <a:lnTo>
                    <a:pt x="282945" y="74163"/>
                  </a:lnTo>
                  <a:lnTo>
                    <a:pt x="2790" y="74163"/>
                  </a:lnTo>
                  <a:lnTo>
                    <a:pt x="2790" y="2791"/>
                  </a:lnTo>
                  <a:lnTo>
                    <a:pt x="36345" y="2791"/>
                  </a:lnTo>
                  <a:lnTo>
                    <a:pt x="363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68"/>
            <p:cNvSpPr/>
            <p:nvPr/>
          </p:nvSpPr>
          <p:spPr>
            <a:xfrm>
              <a:off x="4811850" y="3416125"/>
              <a:ext cx="2131725" cy="26175"/>
            </a:xfrm>
            <a:custGeom>
              <a:rect b="b" l="l" r="r" t="t"/>
              <a:pathLst>
                <a:path extrusionOk="0" h="1047" w="85269">
                  <a:moveTo>
                    <a:pt x="0" y="1"/>
                  </a:moveTo>
                  <a:lnTo>
                    <a:pt x="0" y="1047"/>
                  </a:lnTo>
                  <a:lnTo>
                    <a:pt x="85269" y="1047"/>
                  </a:lnTo>
                  <a:lnTo>
                    <a:pt x="8526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68"/>
          <p:cNvSpPr/>
          <p:nvPr/>
        </p:nvSpPr>
        <p:spPr>
          <a:xfrm>
            <a:off x="1979475" y="2668125"/>
            <a:ext cx="190200" cy="19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68"/>
          <p:cNvSpPr/>
          <p:nvPr/>
        </p:nvSpPr>
        <p:spPr>
          <a:xfrm>
            <a:off x="4476900" y="3750625"/>
            <a:ext cx="190200" cy="19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68"/>
          <p:cNvSpPr/>
          <p:nvPr/>
        </p:nvSpPr>
        <p:spPr>
          <a:xfrm>
            <a:off x="4992000" y="2275325"/>
            <a:ext cx="190200" cy="19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68"/>
          <p:cNvSpPr/>
          <p:nvPr/>
        </p:nvSpPr>
        <p:spPr>
          <a:xfrm>
            <a:off x="7382400" y="3357825"/>
            <a:ext cx="190200" cy="19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7" name="Google Shape;1347;p68"/>
          <p:cNvCxnSpPr>
            <a:stCxn id="1345" idx="0"/>
            <a:endCxn id="1346" idx="0"/>
          </p:cNvCxnSpPr>
          <p:nvPr/>
        </p:nvCxnSpPr>
        <p:spPr>
          <a:xfrm flipH="1" rot="-5400000">
            <a:off x="5741100" y="1621325"/>
            <a:ext cx="1082400" cy="2390400"/>
          </a:xfrm>
          <a:prstGeom prst="curvedConnector3">
            <a:avLst>
              <a:gd fmla="val -22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8" name="Google Shape;1348;p68"/>
          <p:cNvSpPr/>
          <p:nvPr/>
        </p:nvSpPr>
        <p:spPr>
          <a:xfrm>
            <a:off x="731175" y="1527575"/>
            <a:ext cx="2337000" cy="879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component</a:t>
            </a:r>
            <a:endParaRPr b="1" sz="28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349" name="Google Shape;1349;p68"/>
          <p:cNvCxnSpPr>
            <a:stCxn id="1343" idx="2"/>
            <a:endCxn id="1344" idx="2"/>
          </p:cNvCxnSpPr>
          <p:nvPr/>
        </p:nvCxnSpPr>
        <p:spPr>
          <a:xfrm flipH="1" rot="-5400000">
            <a:off x="2782125" y="2150775"/>
            <a:ext cx="1082400" cy="2497500"/>
          </a:xfrm>
          <a:prstGeom prst="curvedConnector3">
            <a:avLst>
              <a:gd fmla="val 12200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0" name="Google Shape;1350;p68"/>
          <p:cNvSpPr/>
          <p:nvPr/>
        </p:nvSpPr>
        <p:spPr>
          <a:xfrm>
            <a:off x="3163531" y="2600316"/>
            <a:ext cx="2337000" cy="8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Decorator</a:t>
            </a:r>
            <a:endParaRPr b="1" sz="28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51" name="Google Shape;1351;p68"/>
          <p:cNvSpPr txBox="1"/>
          <p:nvPr/>
        </p:nvSpPr>
        <p:spPr>
          <a:xfrm>
            <a:off x="5861863" y="37789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47B72"/>
                </a:solidFill>
              </a:rPr>
              <a:t>ConcreteDecorator</a:t>
            </a:r>
            <a:endParaRPr b="1" sz="1600">
              <a:solidFill>
                <a:srgbClr val="447B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Decorator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69"/>
          <p:cNvSpPr txBox="1"/>
          <p:nvPr>
            <p:ph type="ctrTitle"/>
          </p:nvPr>
        </p:nvSpPr>
        <p:spPr>
          <a:xfrm>
            <a:off x="1681630" y="2163193"/>
            <a:ext cx="3921000" cy="11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Decorator</a:t>
            </a:r>
            <a:br>
              <a:rPr lang="en" sz="3000"/>
            </a:br>
            <a:r>
              <a:rPr lang="en" sz="3000"/>
              <a:t>Patterns</a:t>
            </a:r>
            <a:endParaRPr sz="3000"/>
          </a:p>
        </p:txBody>
      </p:sp>
      <p:pic>
        <p:nvPicPr>
          <p:cNvPr id="1357" name="Google Shape;135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385" y="-279153"/>
            <a:ext cx="5124326" cy="55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70"/>
          <p:cNvSpPr txBox="1"/>
          <p:nvPr>
            <p:ph type="ctrTitle"/>
          </p:nvPr>
        </p:nvSpPr>
        <p:spPr>
          <a:xfrm>
            <a:off x="990848" y="797200"/>
            <a:ext cx="3656400" cy="7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THANKS!</a:t>
            </a:r>
            <a:endParaRPr sz="3600"/>
          </a:p>
        </p:txBody>
      </p:sp>
      <p:sp>
        <p:nvSpPr>
          <p:cNvPr id="1363" name="Google Shape;1363;p70"/>
          <p:cNvSpPr txBox="1"/>
          <p:nvPr>
            <p:ph idx="1" type="subTitle"/>
          </p:nvPr>
        </p:nvSpPr>
        <p:spPr>
          <a:xfrm>
            <a:off x="990850" y="1570600"/>
            <a:ext cx="35340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 amirarsalan.yavari@ec.iut.ac.ir                    +98 914 0127 683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4" name="Google Shape;136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450" y="3533375"/>
            <a:ext cx="3000000" cy="6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7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850" y="2618337"/>
            <a:ext cx="310208" cy="31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70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1611" y="2575075"/>
            <a:ext cx="394692" cy="4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70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26456" y="2589640"/>
            <a:ext cx="366243" cy="37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70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05934" y="2635668"/>
            <a:ext cx="276366" cy="283066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70"/>
          <p:cNvSpPr txBox="1"/>
          <p:nvPr/>
        </p:nvSpPr>
        <p:spPr>
          <a:xfrm>
            <a:off x="990850" y="390905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Please keep this slide for attribution.</a:t>
            </a:r>
            <a:endParaRPr b="1" sz="12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71"/>
          <p:cNvSpPr txBox="1"/>
          <p:nvPr/>
        </p:nvSpPr>
        <p:spPr>
          <a:xfrm>
            <a:off x="587250" y="538675"/>
            <a:ext cx="79695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C9D1D9"/>
                </a:solidFill>
                <a:highlight>
                  <a:schemeClr val="accent5"/>
                </a:highlight>
              </a:rPr>
              <a:t>Learn More:</a:t>
            </a:r>
            <a:r>
              <a:rPr b="1" lang="en" sz="1700">
                <a:solidFill>
                  <a:srgbClr val="C9D1D9"/>
                </a:solidFill>
              </a:rPr>
              <a:t> </a:t>
            </a:r>
            <a:r>
              <a:rPr b="1" lang="en" sz="1700">
                <a:solidFill>
                  <a:schemeClr val="accent5"/>
                </a:solidFill>
              </a:rPr>
              <a:t>you</a:t>
            </a:r>
            <a:r>
              <a:rPr b="1" lang="en" sz="1700">
                <a:solidFill>
                  <a:srgbClr val="C9D1D9"/>
                </a:solidFill>
              </a:rPr>
              <a:t> </a:t>
            </a:r>
            <a:r>
              <a:rPr b="1" lang="en" sz="1700">
                <a:solidFill>
                  <a:schemeClr val="accent5"/>
                </a:solidFill>
              </a:rPr>
              <a:t>can learn more in the </a:t>
            </a:r>
            <a:r>
              <a:rPr lang="en" sz="1600" u="sng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</a:t>
            </a:r>
            <a:br>
              <a:rPr b="1" lang="en" sz="1700">
                <a:solidFill>
                  <a:schemeClr val="accent5"/>
                </a:solidFill>
              </a:rPr>
            </a:br>
            <a:br>
              <a:rPr b="1" lang="en" sz="1700">
                <a:solidFill>
                  <a:schemeClr val="accent5"/>
                </a:solidFill>
              </a:rPr>
            </a:br>
            <a:r>
              <a:rPr b="1" lang="en" sz="1700">
                <a:solidFill>
                  <a:schemeClr val="accent5"/>
                </a:solidFill>
              </a:rPr>
              <a:t>Also design patterns handbook description and implementation of the most of them exist in </a:t>
            </a:r>
            <a:r>
              <a:rPr lang="en" sz="17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https://www.geeksforgeeks.org/software-design-patterns/</a:t>
            </a:r>
            <a:r>
              <a:rPr b="1" lang="en" sz="1700">
                <a:solidFill>
                  <a:schemeClr val="accent5"/>
                </a:solidFill>
              </a:rPr>
              <a:t> </a:t>
            </a:r>
            <a:endParaRPr b="1" sz="1700">
              <a:solidFill>
                <a:schemeClr val="accent5"/>
              </a:solidFill>
            </a:endParaRPr>
          </a:p>
        </p:txBody>
      </p:sp>
      <p:pic>
        <p:nvPicPr>
          <p:cNvPr id="1375" name="Google Shape;1375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756661" y="2307425"/>
            <a:ext cx="6072213" cy="26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72"/>
          <p:cNvSpPr txBox="1"/>
          <p:nvPr>
            <p:ph idx="1" type="body"/>
          </p:nvPr>
        </p:nvSpPr>
        <p:spPr>
          <a:xfrm>
            <a:off x="722400" y="1851575"/>
            <a:ext cx="3614400" cy="24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https://www.digitalocean.com/community/tutorials/gangs-of-four-gof-design-patterns</a:t>
            </a:r>
            <a:br>
              <a:rPr lang="en"/>
            </a:br>
            <a:endParaRPr>
              <a:solidFill>
                <a:schemeClr val="lt1"/>
              </a:solidFill>
              <a:uFill>
                <a:noFill/>
              </a:uFill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/>
          </a:p>
        </p:txBody>
      </p:sp>
      <p:sp>
        <p:nvSpPr>
          <p:cNvPr id="1381" name="Google Shape;1381;p72"/>
          <p:cNvSpPr txBox="1"/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1382" name="Google Shape;1382;p72"/>
          <p:cNvGrpSpPr/>
          <p:nvPr/>
        </p:nvGrpSpPr>
        <p:grpSpPr>
          <a:xfrm>
            <a:off x="4972296" y="3782282"/>
            <a:ext cx="1048797" cy="711212"/>
            <a:chOff x="7085484" y="1813969"/>
            <a:chExt cx="1048797" cy="711212"/>
          </a:xfrm>
        </p:grpSpPr>
        <p:sp>
          <p:nvSpPr>
            <p:cNvPr id="1383" name="Google Shape;1383;p72"/>
            <p:cNvSpPr/>
            <p:nvPr/>
          </p:nvSpPr>
          <p:spPr>
            <a:xfrm>
              <a:off x="7085484" y="1813969"/>
              <a:ext cx="384622" cy="384622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2"/>
            <p:cNvSpPr/>
            <p:nvPr/>
          </p:nvSpPr>
          <p:spPr>
            <a:xfrm>
              <a:off x="7669713" y="1897057"/>
              <a:ext cx="464568" cy="461950"/>
            </a:xfrm>
            <a:custGeom>
              <a:rect b="b" l="l" r="r" t="t"/>
              <a:pathLst>
                <a:path extrusionOk="0" h="30879" w="31054">
                  <a:moveTo>
                    <a:pt x="7650" y="3109"/>
                  </a:moveTo>
                  <a:lnTo>
                    <a:pt x="18793" y="14252"/>
                  </a:lnTo>
                  <a:lnTo>
                    <a:pt x="23928" y="9082"/>
                  </a:lnTo>
                  <a:lnTo>
                    <a:pt x="27875" y="12890"/>
                  </a:lnTo>
                  <a:lnTo>
                    <a:pt x="12750" y="27770"/>
                  </a:lnTo>
                  <a:lnTo>
                    <a:pt x="3109" y="18234"/>
                  </a:lnTo>
                  <a:lnTo>
                    <a:pt x="8454" y="12680"/>
                  </a:lnTo>
                  <a:lnTo>
                    <a:pt x="3319" y="7161"/>
                  </a:lnTo>
                  <a:lnTo>
                    <a:pt x="7650" y="3109"/>
                  </a:lnTo>
                  <a:close/>
                  <a:moveTo>
                    <a:pt x="7685" y="0"/>
                  </a:moveTo>
                  <a:lnTo>
                    <a:pt x="175" y="7056"/>
                  </a:lnTo>
                  <a:lnTo>
                    <a:pt x="5415" y="12645"/>
                  </a:lnTo>
                  <a:lnTo>
                    <a:pt x="0" y="18234"/>
                  </a:lnTo>
                  <a:lnTo>
                    <a:pt x="12750" y="30879"/>
                  </a:lnTo>
                  <a:lnTo>
                    <a:pt x="31054" y="12855"/>
                  </a:lnTo>
                  <a:lnTo>
                    <a:pt x="23928" y="5938"/>
                  </a:lnTo>
                  <a:lnTo>
                    <a:pt x="18793" y="11108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2"/>
            <p:cNvSpPr/>
            <p:nvPr/>
          </p:nvSpPr>
          <p:spPr>
            <a:xfrm>
              <a:off x="7255847" y="1980144"/>
              <a:ext cx="464044" cy="545038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72"/>
          <p:cNvGrpSpPr/>
          <p:nvPr/>
        </p:nvGrpSpPr>
        <p:grpSpPr>
          <a:xfrm>
            <a:off x="6620006" y="3699195"/>
            <a:ext cx="712259" cy="877387"/>
            <a:chOff x="6371131" y="3951270"/>
            <a:chExt cx="712259" cy="877387"/>
          </a:xfrm>
        </p:grpSpPr>
        <p:sp>
          <p:nvSpPr>
            <p:cNvPr id="1387" name="Google Shape;1387;p72"/>
            <p:cNvSpPr/>
            <p:nvPr/>
          </p:nvSpPr>
          <p:spPr>
            <a:xfrm>
              <a:off x="6371131" y="4366707"/>
              <a:ext cx="462473" cy="461950"/>
            </a:xfrm>
            <a:custGeom>
              <a:rect b="b" l="l" r="r" t="t"/>
              <a:pathLst>
                <a:path extrusionOk="0" h="30879" w="30914">
                  <a:moveTo>
                    <a:pt x="7126" y="3144"/>
                  </a:moveTo>
                  <a:lnTo>
                    <a:pt x="27770" y="23788"/>
                  </a:lnTo>
                  <a:lnTo>
                    <a:pt x="23788" y="27770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0914" y="2378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2"/>
            <p:cNvSpPr/>
            <p:nvPr/>
          </p:nvSpPr>
          <p:spPr>
            <a:xfrm>
              <a:off x="6537306" y="3951270"/>
              <a:ext cx="462473" cy="462473"/>
            </a:xfrm>
            <a:custGeom>
              <a:rect b="b" l="l" r="r" t="t"/>
              <a:pathLst>
                <a:path extrusionOk="0" h="30914" w="30914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2"/>
            <p:cNvSpPr/>
            <p:nvPr/>
          </p:nvSpPr>
          <p:spPr>
            <a:xfrm>
              <a:off x="6703481" y="4206800"/>
              <a:ext cx="379909" cy="456205"/>
            </a:xfrm>
            <a:custGeom>
              <a:rect b="b" l="l" r="r" t="t"/>
              <a:pathLst>
                <a:path extrusionOk="0" h="30495" w="25395">
                  <a:moveTo>
                    <a:pt x="18234" y="3074"/>
                  </a:moveTo>
                  <a:lnTo>
                    <a:pt x="22146" y="6707"/>
                  </a:lnTo>
                  <a:lnTo>
                    <a:pt x="16662" y="12051"/>
                  </a:lnTo>
                  <a:lnTo>
                    <a:pt x="22216" y="17780"/>
                  </a:lnTo>
                  <a:lnTo>
                    <a:pt x="12680" y="27351"/>
                  </a:lnTo>
                  <a:lnTo>
                    <a:pt x="3144" y="17815"/>
                  </a:lnTo>
                  <a:lnTo>
                    <a:pt x="18234" y="3074"/>
                  </a:lnTo>
                  <a:close/>
                  <a:moveTo>
                    <a:pt x="18234" y="0"/>
                  </a:moveTo>
                  <a:lnTo>
                    <a:pt x="0" y="17815"/>
                  </a:lnTo>
                  <a:lnTo>
                    <a:pt x="12680" y="30495"/>
                  </a:lnTo>
                  <a:lnTo>
                    <a:pt x="25360" y="17850"/>
                  </a:lnTo>
                  <a:lnTo>
                    <a:pt x="19806" y="12121"/>
                  </a:lnTo>
                  <a:lnTo>
                    <a:pt x="25395" y="6707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72"/>
          <p:cNvGrpSpPr/>
          <p:nvPr/>
        </p:nvGrpSpPr>
        <p:grpSpPr>
          <a:xfrm>
            <a:off x="5155759" y="2600620"/>
            <a:ext cx="1464235" cy="966234"/>
            <a:chOff x="4917884" y="2956095"/>
            <a:chExt cx="1464235" cy="966234"/>
          </a:xfrm>
        </p:grpSpPr>
        <p:sp>
          <p:nvSpPr>
            <p:cNvPr id="1391" name="Google Shape;1391;p72"/>
            <p:cNvSpPr/>
            <p:nvPr/>
          </p:nvSpPr>
          <p:spPr>
            <a:xfrm>
              <a:off x="5502113" y="3039691"/>
              <a:ext cx="464568" cy="461441"/>
            </a:xfrm>
            <a:custGeom>
              <a:rect b="b" l="l" r="r" t="t"/>
              <a:pathLst>
                <a:path extrusionOk="0" h="30845" w="31054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2"/>
            <p:cNvSpPr/>
            <p:nvPr/>
          </p:nvSpPr>
          <p:spPr>
            <a:xfrm>
              <a:off x="4917884" y="2956095"/>
              <a:ext cx="384622" cy="384622"/>
            </a:xfrm>
            <a:custGeom>
              <a:rect b="b" l="l" r="r" t="t"/>
              <a:pathLst>
                <a:path extrusionOk="0" h="25710" w="2571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2"/>
            <p:cNvSpPr/>
            <p:nvPr/>
          </p:nvSpPr>
          <p:spPr>
            <a:xfrm>
              <a:off x="5753993" y="3459840"/>
              <a:ext cx="628126" cy="462488"/>
            </a:xfrm>
            <a:custGeom>
              <a:rect b="b" l="l" r="r" t="t"/>
              <a:pathLst>
                <a:path extrusionOk="0" h="30915" w="41987">
                  <a:moveTo>
                    <a:pt x="7126" y="3144"/>
                  </a:moveTo>
                  <a:lnTo>
                    <a:pt x="23788" y="19806"/>
                  </a:lnTo>
                  <a:lnTo>
                    <a:pt x="34861" y="8698"/>
                  </a:lnTo>
                  <a:lnTo>
                    <a:pt x="38843" y="12680"/>
                  </a:lnTo>
                  <a:lnTo>
                    <a:pt x="23788" y="27770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914"/>
                  </a:lnTo>
                  <a:lnTo>
                    <a:pt x="41987" y="12680"/>
                  </a:lnTo>
                  <a:lnTo>
                    <a:pt x="34861" y="5554"/>
                  </a:lnTo>
                  <a:lnTo>
                    <a:pt x="23788" y="16662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2"/>
            <p:cNvSpPr/>
            <p:nvPr/>
          </p:nvSpPr>
          <p:spPr>
            <a:xfrm>
              <a:off x="5915456" y="3279035"/>
              <a:ext cx="300487" cy="310944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2"/>
            <p:cNvSpPr/>
            <p:nvPr/>
          </p:nvSpPr>
          <p:spPr>
            <a:xfrm>
              <a:off x="6080583" y="3116510"/>
              <a:ext cx="301534" cy="302057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2"/>
            <p:cNvSpPr/>
            <p:nvPr/>
          </p:nvSpPr>
          <p:spPr>
            <a:xfrm>
              <a:off x="5088247" y="3122270"/>
              <a:ext cx="464044" cy="545038"/>
            </a:xfrm>
            <a:custGeom>
              <a:rect b="b" l="l" r="r" t="t"/>
              <a:pathLst>
                <a:path extrusionOk="0" h="36433" w="31019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7" name="Google Shape;1397;p72"/>
          <p:cNvGrpSpPr/>
          <p:nvPr/>
        </p:nvGrpSpPr>
        <p:grpSpPr>
          <a:xfrm>
            <a:off x="6157482" y="1626682"/>
            <a:ext cx="711734" cy="711212"/>
            <a:chOff x="5878357" y="1851570"/>
            <a:chExt cx="711734" cy="711212"/>
          </a:xfrm>
        </p:grpSpPr>
        <p:sp>
          <p:nvSpPr>
            <p:cNvPr id="1398" name="Google Shape;1398;p72"/>
            <p:cNvSpPr/>
            <p:nvPr/>
          </p:nvSpPr>
          <p:spPr>
            <a:xfrm>
              <a:off x="6376881" y="2100832"/>
              <a:ext cx="213210" cy="212686"/>
            </a:xfrm>
            <a:custGeom>
              <a:rect b="b" l="l" r="r" t="t"/>
              <a:pathLst>
                <a:path extrusionOk="0" h="14217" w="14252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2"/>
            <p:cNvSpPr/>
            <p:nvPr/>
          </p:nvSpPr>
          <p:spPr>
            <a:xfrm>
              <a:off x="5961445" y="1851570"/>
              <a:ext cx="462473" cy="379386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2"/>
            <p:cNvSpPr/>
            <p:nvPr/>
          </p:nvSpPr>
          <p:spPr>
            <a:xfrm>
              <a:off x="5878357" y="2100832"/>
              <a:ext cx="545561" cy="461950"/>
            </a:xfrm>
            <a:custGeom>
              <a:rect b="b" l="l" r="r" t="t"/>
              <a:pathLst>
                <a:path extrusionOk="0" h="30879" w="36468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1" name="Google Shape;1401;p72"/>
          <p:cNvGrpSpPr/>
          <p:nvPr/>
        </p:nvGrpSpPr>
        <p:grpSpPr>
          <a:xfrm>
            <a:off x="7518870" y="2815183"/>
            <a:ext cx="960998" cy="877910"/>
            <a:chOff x="6914083" y="3000258"/>
            <a:chExt cx="960998" cy="877910"/>
          </a:xfrm>
        </p:grpSpPr>
        <p:sp>
          <p:nvSpPr>
            <p:cNvPr id="1402" name="Google Shape;1402;p72"/>
            <p:cNvSpPr/>
            <p:nvPr/>
          </p:nvSpPr>
          <p:spPr>
            <a:xfrm>
              <a:off x="7324283" y="3161197"/>
              <a:ext cx="550797" cy="467709"/>
            </a:xfrm>
            <a:custGeom>
              <a:rect b="b" l="l" r="r" t="t"/>
              <a:pathLst>
                <a:path extrusionOk="0" h="31264" w="36818">
                  <a:moveTo>
                    <a:pt x="7092" y="3110"/>
                  </a:moveTo>
                  <a:lnTo>
                    <a:pt x="24138" y="20156"/>
                  </a:lnTo>
                  <a:lnTo>
                    <a:pt x="29692" y="14602"/>
                  </a:lnTo>
                  <a:lnTo>
                    <a:pt x="33674" y="18584"/>
                  </a:lnTo>
                  <a:lnTo>
                    <a:pt x="24138" y="28120"/>
                  </a:lnTo>
                  <a:lnTo>
                    <a:pt x="3110" y="7127"/>
                  </a:lnTo>
                  <a:lnTo>
                    <a:pt x="7092" y="3110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24138" y="31264"/>
                  </a:lnTo>
                  <a:lnTo>
                    <a:pt x="36818" y="18584"/>
                  </a:lnTo>
                  <a:lnTo>
                    <a:pt x="29692" y="11458"/>
                  </a:lnTo>
                  <a:lnTo>
                    <a:pt x="24138" y="17012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2"/>
            <p:cNvSpPr/>
            <p:nvPr/>
          </p:nvSpPr>
          <p:spPr>
            <a:xfrm>
              <a:off x="6997679" y="3332607"/>
              <a:ext cx="378877" cy="379386"/>
            </a:xfrm>
            <a:custGeom>
              <a:rect b="b" l="l" r="r" t="t"/>
              <a:pathLst>
                <a:path extrusionOk="0" h="25360" w="25326">
                  <a:moveTo>
                    <a:pt x="18235" y="3144"/>
                  </a:moveTo>
                  <a:lnTo>
                    <a:pt x="22217" y="7126"/>
                  </a:lnTo>
                  <a:lnTo>
                    <a:pt x="7092" y="22216"/>
                  </a:lnTo>
                  <a:lnTo>
                    <a:pt x="3110" y="18234"/>
                  </a:lnTo>
                  <a:lnTo>
                    <a:pt x="18235" y="3144"/>
                  </a:lnTo>
                  <a:close/>
                  <a:moveTo>
                    <a:pt x="18200" y="0"/>
                  </a:moveTo>
                  <a:lnTo>
                    <a:pt x="1" y="18234"/>
                  </a:lnTo>
                  <a:lnTo>
                    <a:pt x="7092" y="25360"/>
                  </a:lnTo>
                  <a:lnTo>
                    <a:pt x="25326" y="7126"/>
                  </a:lnTo>
                  <a:lnTo>
                    <a:pt x="18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2"/>
            <p:cNvSpPr/>
            <p:nvPr/>
          </p:nvSpPr>
          <p:spPr>
            <a:xfrm>
              <a:off x="7163345" y="3498782"/>
              <a:ext cx="462473" cy="379386"/>
            </a:xfrm>
            <a:custGeom>
              <a:rect b="b" l="l" r="r" t="t"/>
              <a:pathLst>
                <a:path extrusionOk="0" h="25360" w="30914">
                  <a:moveTo>
                    <a:pt x="18234" y="3144"/>
                  </a:moveTo>
                  <a:lnTo>
                    <a:pt x="27770" y="12680"/>
                  </a:lnTo>
                  <a:lnTo>
                    <a:pt x="23788" y="16662"/>
                  </a:lnTo>
                  <a:lnTo>
                    <a:pt x="18234" y="11108"/>
                  </a:lnTo>
                  <a:lnTo>
                    <a:pt x="7126" y="22216"/>
                  </a:lnTo>
                  <a:lnTo>
                    <a:pt x="3144" y="18234"/>
                  </a:lnTo>
                  <a:lnTo>
                    <a:pt x="18234" y="3144"/>
                  </a:lnTo>
                  <a:close/>
                  <a:moveTo>
                    <a:pt x="18234" y="0"/>
                  </a:moveTo>
                  <a:lnTo>
                    <a:pt x="0" y="18234"/>
                  </a:lnTo>
                  <a:lnTo>
                    <a:pt x="7126" y="25360"/>
                  </a:lnTo>
                  <a:lnTo>
                    <a:pt x="18234" y="14252"/>
                  </a:lnTo>
                  <a:lnTo>
                    <a:pt x="23788" y="19806"/>
                  </a:lnTo>
                  <a:lnTo>
                    <a:pt x="30914" y="12645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2"/>
            <p:cNvSpPr/>
            <p:nvPr/>
          </p:nvSpPr>
          <p:spPr>
            <a:xfrm>
              <a:off x="6914083" y="3000258"/>
              <a:ext cx="462473" cy="462473"/>
            </a:xfrm>
            <a:custGeom>
              <a:rect b="b" l="l" r="r" t="t"/>
              <a:pathLst>
                <a:path extrusionOk="0" h="30914" w="30914">
                  <a:moveTo>
                    <a:pt x="23823" y="3144"/>
                  </a:moveTo>
                  <a:lnTo>
                    <a:pt x="27805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823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72"/>
          <p:cNvGrpSpPr/>
          <p:nvPr/>
        </p:nvGrpSpPr>
        <p:grpSpPr>
          <a:xfrm>
            <a:off x="5004429" y="1579385"/>
            <a:ext cx="628140" cy="805818"/>
            <a:chOff x="4837929" y="1851585"/>
            <a:chExt cx="628140" cy="805818"/>
          </a:xfrm>
        </p:grpSpPr>
        <p:sp>
          <p:nvSpPr>
            <p:cNvPr id="1407" name="Google Shape;1407;p72"/>
            <p:cNvSpPr/>
            <p:nvPr/>
          </p:nvSpPr>
          <p:spPr>
            <a:xfrm>
              <a:off x="4837929" y="2194915"/>
              <a:ext cx="628140" cy="462488"/>
            </a:xfrm>
            <a:custGeom>
              <a:rect b="b" l="l" r="r" t="t"/>
              <a:pathLst>
                <a:path extrusionOk="0" h="30915" w="41988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2"/>
            <p:cNvSpPr/>
            <p:nvPr/>
          </p:nvSpPr>
          <p:spPr>
            <a:xfrm>
              <a:off x="4999407" y="2014110"/>
              <a:ext cx="300487" cy="310944"/>
            </a:xfrm>
            <a:custGeom>
              <a:rect b="b" l="l" r="r" t="t"/>
              <a:pathLst>
                <a:path extrusionOk="0" h="20785" w="20086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2"/>
            <p:cNvSpPr/>
            <p:nvPr/>
          </p:nvSpPr>
          <p:spPr>
            <a:xfrm>
              <a:off x="5164534" y="1851585"/>
              <a:ext cx="301534" cy="302057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72"/>
          <p:cNvGrpSpPr/>
          <p:nvPr/>
        </p:nvGrpSpPr>
        <p:grpSpPr>
          <a:xfrm>
            <a:off x="7118420" y="1626670"/>
            <a:ext cx="1048273" cy="1049320"/>
            <a:chOff x="4791170" y="3916420"/>
            <a:chExt cx="1048273" cy="1049320"/>
          </a:xfrm>
        </p:grpSpPr>
        <p:sp>
          <p:nvSpPr>
            <p:cNvPr id="1411" name="Google Shape;1411;p72"/>
            <p:cNvSpPr/>
            <p:nvPr/>
          </p:nvSpPr>
          <p:spPr>
            <a:xfrm>
              <a:off x="4791170" y="4654797"/>
              <a:ext cx="300487" cy="310944"/>
            </a:xfrm>
            <a:custGeom>
              <a:rect b="b" l="l" r="r" t="t"/>
              <a:pathLst>
                <a:path extrusionOk="0" h="20785" w="20086">
                  <a:moveTo>
                    <a:pt x="7162" y="3284"/>
                  </a:moveTo>
                  <a:lnTo>
                    <a:pt x="17012" y="13309"/>
                  </a:lnTo>
                  <a:lnTo>
                    <a:pt x="12960" y="17640"/>
                  </a:lnTo>
                  <a:lnTo>
                    <a:pt x="3075" y="8035"/>
                  </a:lnTo>
                  <a:lnTo>
                    <a:pt x="7162" y="3284"/>
                  </a:lnTo>
                  <a:close/>
                  <a:moveTo>
                    <a:pt x="7022" y="0"/>
                  </a:moveTo>
                  <a:lnTo>
                    <a:pt x="1" y="8174"/>
                  </a:lnTo>
                  <a:lnTo>
                    <a:pt x="13065" y="20784"/>
                  </a:lnTo>
                  <a:lnTo>
                    <a:pt x="20086" y="13274"/>
                  </a:lnTo>
                  <a:lnTo>
                    <a:pt x="702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2"/>
            <p:cNvSpPr/>
            <p:nvPr/>
          </p:nvSpPr>
          <p:spPr>
            <a:xfrm>
              <a:off x="5378003" y="3916420"/>
              <a:ext cx="378877" cy="379386"/>
            </a:xfrm>
            <a:custGeom>
              <a:rect b="b" l="l" r="r" t="t"/>
              <a:pathLst>
                <a:path extrusionOk="0" h="25360" w="25326">
                  <a:moveTo>
                    <a:pt x="18200" y="3144"/>
                  </a:moveTo>
                  <a:lnTo>
                    <a:pt x="22182" y="7126"/>
                  </a:lnTo>
                  <a:lnTo>
                    <a:pt x="7092" y="22216"/>
                  </a:lnTo>
                  <a:lnTo>
                    <a:pt x="3110" y="18234"/>
                  </a:lnTo>
                  <a:lnTo>
                    <a:pt x="18200" y="3144"/>
                  </a:lnTo>
                  <a:close/>
                  <a:moveTo>
                    <a:pt x="18200" y="0"/>
                  </a:moveTo>
                  <a:lnTo>
                    <a:pt x="1" y="18234"/>
                  </a:lnTo>
                  <a:lnTo>
                    <a:pt x="7092" y="25360"/>
                  </a:lnTo>
                  <a:lnTo>
                    <a:pt x="25326" y="7126"/>
                  </a:lnTo>
                  <a:lnTo>
                    <a:pt x="1820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2"/>
            <p:cNvSpPr/>
            <p:nvPr/>
          </p:nvSpPr>
          <p:spPr>
            <a:xfrm>
              <a:off x="5460582" y="4248770"/>
              <a:ext cx="378862" cy="296298"/>
            </a:xfrm>
            <a:custGeom>
              <a:rect b="b" l="l" r="r" t="t"/>
              <a:pathLst>
                <a:path extrusionOk="0" h="19806" w="25325">
                  <a:moveTo>
                    <a:pt x="12680" y="3144"/>
                  </a:moveTo>
                  <a:lnTo>
                    <a:pt x="22216" y="12680"/>
                  </a:lnTo>
                  <a:lnTo>
                    <a:pt x="18234" y="16662"/>
                  </a:lnTo>
                  <a:lnTo>
                    <a:pt x="12680" y="11108"/>
                  </a:lnTo>
                  <a:lnTo>
                    <a:pt x="7126" y="16662"/>
                  </a:lnTo>
                  <a:lnTo>
                    <a:pt x="3144" y="12680"/>
                  </a:lnTo>
                  <a:lnTo>
                    <a:pt x="12680" y="3144"/>
                  </a:lnTo>
                  <a:close/>
                  <a:moveTo>
                    <a:pt x="12680" y="0"/>
                  </a:moveTo>
                  <a:lnTo>
                    <a:pt x="0" y="12680"/>
                  </a:lnTo>
                  <a:lnTo>
                    <a:pt x="7126" y="19806"/>
                  </a:lnTo>
                  <a:lnTo>
                    <a:pt x="12680" y="14252"/>
                  </a:lnTo>
                  <a:lnTo>
                    <a:pt x="18234" y="19806"/>
                  </a:lnTo>
                  <a:lnTo>
                    <a:pt x="25325" y="12680"/>
                  </a:lnTo>
                  <a:lnTo>
                    <a:pt x="12680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2"/>
            <p:cNvSpPr/>
            <p:nvPr/>
          </p:nvSpPr>
          <p:spPr>
            <a:xfrm>
              <a:off x="5133977" y="4248770"/>
              <a:ext cx="290553" cy="290553"/>
            </a:xfrm>
            <a:custGeom>
              <a:rect b="b" l="l" r="r" t="t"/>
              <a:pathLst>
                <a:path extrusionOk="0" h="19422" w="19422">
                  <a:moveTo>
                    <a:pt x="12331" y="3144"/>
                  </a:moveTo>
                  <a:lnTo>
                    <a:pt x="16313" y="7126"/>
                  </a:lnTo>
                  <a:lnTo>
                    <a:pt x="7126" y="16278"/>
                  </a:lnTo>
                  <a:lnTo>
                    <a:pt x="3144" y="12296"/>
                  </a:lnTo>
                  <a:lnTo>
                    <a:pt x="12331" y="3144"/>
                  </a:lnTo>
                  <a:close/>
                  <a:moveTo>
                    <a:pt x="12296" y="0"/>
                  </a:moveTo>
                  <a:lnTo>
                    <a:pt x="0" y="12296"/>
                  </a:lnTo>
                  <a:lnTo>
                    <a:pt x="7126" y="19422"/>
                  </a:lnTo>
                  <a:lnTo>
                    <a:pt x="19422" y="7126"/>
                  </a:lnTo>
                  <a:lnTo>
                    <a:pt x="12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2"/>
            <p:cNvSpPr/>
            <p:nvPr/>
          </p:nvSpPr>
          <p:spPr>
            <a:xfrm>
              <a:off x="5294407" y="4498032"/>
              <a:ext cx="462473" cy="379386"/>
            </a:xfrm>
            <a:custGeom>
              <a:rect b="b" l="l" r="r" t="t"/>
              <a:pathLst>
                <a:path extrusionOk="0" h="25360" w="30914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2"/>
            <p:cNvSpPr/>
            <p:nvPr/>
          </p:nvSpPr>
          <p:spPr>
            <a:xfrm>
              <a:off x="4956822" y="4492272"/>
              <a:ext cx="301534" cy="302057"/>
            </a:xfrm>
            <a:custGeom>
              <a:rect b="b" l="l" r="r" t="t"/>
              <a:pathLst>
                <a:path extrusionOk="0" h="20191" w="20156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/>
          <p:nvPr>
            <p:ph idx="2" type="title"/>
          </p:nvPr>
        </p:nvSpPr>
        <p:spPr>
          <a:xfrm>
            <a:off x="544100" y="899328"/>
            <a:ext cx="12390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09" name="Google Shape;1109;p39"/>
          <p:cNvSpPr txBox="1"/>
          <p:nvPr>
            <p:ph type="title"/>
          </p:nvPr>
        </p:nvSpPr>
        <p:spPr>
          <a:xfrm>
            <a:off x="1952575" y="964152"/>
            <a:ext cx="37164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Creational Patterns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0" name="Google Shape;1110;p39"/>
          <p:cNvSpPr txBox="1"/>
          <p:nvPr>
            <p:ph idx="1" type="subTitle"/>
          </p:nvPr>
        </p:nvSpPr>
        <p:spPr>
          <a:xfrm>
            <a:off x="1952575" y="1265724"/>
            <a:ext cx="37164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 patterns that deal with object creation mechanisms and are used in situations when basic form of object creation could result in design problems or increase complexity of a code base.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9"/>
          <p:cNvSpPr txBox="1"/>
          <p:nvPr>
            <p:ph idx="3" type="title"/>
          </p:nvPr>
        </p:nvSpPr>
        <p:spPr>
          <a:xfrm>
            <a:off x="1952575" y="2234977"/>
            <a:ext cx="37164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Structural </a:t>
            </a:r>
            <a:r>
              <a:rPr lang="en">
                <a:solidFill>
                  <a:schemeClr val="dk2"/>
                </a:solidFill>
              </a:rPr>
              <a:t>Patterns</a:t>
            </a:r>
            <a:endParaRPr/>
          </a:p>
        </p:txBody>
      </p:sp>
      <p:sp>
        <p:nvSpPr>
          <p:cNvPr id="1112" name="Google Shape;1112;p39"/>
          <p:cNvSpPr txBox="1"/>
          <p:nvPr>
            <p:ph idx="4" type="subTitle"/>
          </p:nvPr>
        </p:nvSpPr>
        <p:spPr>
          <a:xfrm>
            <a:off x="1952575" y="2536549"/>
            <a:ext cx="37164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 patterns that ease the design by identifying a simple way to realise relationships between entities or defines a manner for creating relationships between objects.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3" name="Google Shape;1113;p39"/>
          <p:cNvSpPr txBox="1"/>
          <p:nvPr>
            <p:ph idx="5" type="title"/>
          </p:nvPr>
        </p:nvSpPr>
        <p:spPr>
          <a:xfrm>
            <a:off x="544100" y="2170153"/>
            <a:ext cx="12390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14" name="Google Shape;1114;p39"/>
          <p:cNvSpPr txBox="1"/>
          <p:nvPr>
            <p:ph idx="6" type="title"/>
          </p:nvPr>
        </p:nvSpPr>
        <p:spPr>
          <a:xfrm>
            <a:off x="1952575" y="3505802"/>
            <a:ext cx="37164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Behavioral</a:t>
            </a:r>
            <a:r>
              <a:rPr lang="en"/>
              <a:t> Patterns</a:t>
            </a:r>
            <a:endParaRPr/>
          </a:p>
        </p:txBody>
      </p:sp>
      <p:sp>
        <p:nvSpPr>
          <p:cNvPr id="1115" name="Google Shape;1115;p39"/>
          <p:cNvSpPr txBox="1"/>
          <p:nvPr>
            <p:ph idx="7" type="subTitle"/>
          </p:nvPr>
        </p:nvSpPr>
        <p:spPr>
          <a:xfrm>
            <a:off x="1952575" y="3807374"/>
            <a:ext cx="37164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 patterns that ease the design by identifying a simple way to realise relationships between entities or defines a manner for creating relationships between objects.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6" name="Google Shape;1116;p39"/>
          <p:cNvSpPr txBox="1"/>
          <p:nvPr>
            <p:ph idx="8" type="title"/>
          </p:nvPr>
        </p:nvSpPr>
        <p:spPr>
          <a:xfrm>
            <a:off x="544100" y="3440978"/>
            <a:ext cx="12390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0"/>
          <p:cNvSpPr txBox="1"/>
          <p:nvPr>
            <p:ph type="title"/>
          </p:nvPr>
        </p:nvSpPr>
        <p:spPr>
          <a:xfrm>
            <a:off x="2613225" y="337788"/>
            <a:ext cx="548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Patterns</a:t>
            </a:r>
            <a:endParaRPr/>
          </a:p>
        </p:txBody>
      </p:sp>
      <p:graphicFrame>
        <p:nvGraphicFramePr>
          <p:cNvPr id="1122" name="Google Shape;1122;p40"/>
          <p:cNvGraphicFramePr/>
          <p:nvPr/>
        </p:nvGraphicFramePr>
        <p:xfrm>
          <a:off x="1046775" y="91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{DBF141AF-4431-4999-BBF3-6581612E58B3}</a:tableStyleId>
              </a:tblPr>
              <a:tblGrid>
                <a:gridCol w="965625"/>
                <a:gridCol w="1061400"/>
                <a:gridCol w="1521150"/>
                <a:gridCol w="1521150"/>
                <a:gridCol w="1521150"/>
              </a:tblGrid>
              <a:tr h="46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4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4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4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Purpose</a:t>
                      </a:r>
                      <a:endParaRPr b="1" sz="1800">
                        <a:solidFill>
                          <a:schemeClr val="accent4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46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4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4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4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Creational</a:t>
                      </a:r>
                      <a:endParaRPr b="1" sz="1800">
                        <a:solidFill>
                          <a:schemeClr val="accent4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4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Structural</a:t>
                      </a:r>
                      <a:endParaRPr b="1" sz="1800">
                        <a:solidFill>
                          <a:schemeClr val="accent4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4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Behavioral</a:t>
                      </a:r>
                      <a:endParaRPr b="1" sz="1800">
                        <a:solidFill>
                          <a:schemeClr val="accent4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65025"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4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Scope </a:t>
                      </a:r>
                      <a:endParaRPr b="1" sz="1800">
                        <a:solidFill>
                          <a:schemeClr val="accent4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Class</a:t>
                      </a:r>
                      <a:endParaRPr b="1" sz="1800">
                        <a:solidFill>
                          <a:schemeClr val="accent4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Factory Method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Adaptor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Interpreter</a:t>
                      </a:r>
                      <a:b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</a:b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Template Method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65025">
                <a:tc vMerge="1"/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Object</a:t>
                      </a:r>
                      <a:endParaRPr b="1" sz="1800">
                        <a:solidFill>
                          <a:schemeClr val="accent4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Abstract Factory</a:t>
                      </a:r>
                      <a:b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</a:b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Builder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Prototype</a:t>
                      </a:r>
                      <a:b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</a:b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Singleton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  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Adaptor</a:t>
                      </a:r>
                      <a:b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</a:b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bridge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Composite</a:t>
                      </a:r>
                      <a:b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</a:b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Decorator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Facade</a:t>
                      </a:r>
                      <a:b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</a:b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Flyweight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Proxy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Chain of Responsibility</a:t>
                      </a:r>
                      <a:b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</a:b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Command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Iterator</a:t>
                      </a:r>
                      <a:b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</a:b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Mediator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Memento</a:t>
                      </a:r>
                      <a:b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</a:b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Observer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State</a:t>
                      </a:r>
                      <a:b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</a:b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Strategy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Visitor</a:t>
                      </a:r>
                      <a:endParaRPr sz="1000">
                        <a:solidFill>
                          <a:schemeClr val="accen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65025">
                <a:tc vMerge="1"/>
                <a:tc vMerge="1"/>
                <a:tc vMerge="1"/>
                <a:tc vMerge="1"/>
                <a:tc vMerge="1"/>
              </a:tr>
              <a:tr h="465025">
                <a:tc vMerge="1"/>
                <a:tc vMerge="1"/>
                <a:tc vMerge="1"/>
                <a:tc vMerge="1"/>
                <a:tc vMerge="1"/>
              </a:tr>
              <a:tr h="465025">
                <a:tc vMerge="1"/>
                <a:tc vMerge="1"/>
                <a:tc vMerge="1"/>
                <a:tc vMerge="1"/>
                <a:tc vMerge="1"/>
              </a:tr>
              <a:tr h="465025"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1123" name="Google Shape;1123;p40"/>
          <p:cNvSpPr txBox="1"/>
          <p:nvPr/>
        </p:nvSpPr>
        <p:spPr>
          <a:xfrm>
            <a:off x="6284025" y="4805725"/>
            <a:ext cx="359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These are some patterns. Not all of them</a:t>
            </a:r>
            <a:endParaRPr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1"/>
          <p:cNvSpPr txBox="1"/>
          <p:nvPr>
            <p:ph type="title"/>
          </p:nvPr>
        </p:nvSpPr>
        <p:spPr>
          <a:xfrm>
            <a:off x="598500" y="748005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</a:t>
            </a:r>
            <a:endParaRPr/>
          </a:p>
        </p:txBody>
      </p:sp>
      <p:sp>
        <p:nvSpPr>
          <p:cNvPr id="1129" name="Google Shape;1129;p41"/>
          <p:cNvSpPr txBox="1"/>
          <p:nvPr/>
        </p:nvSpPr>
        <p:spPr>
          <a:xfrm>
            <a:off x="3499650" y="1947625"/>
            <a:ext cx="21447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rPr>
              <a:t>Singleton</a:t>
            </a:r>
            <a:b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Strategy</a:t>
            </a:r>
            <a:b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Observer</a:t>
            </a:r>
            <a:b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osefin Sans"/>
              <a:buChar char="●"/>
            </a:pPr>
            <a:r>
              <a:rPr b="1" lang="en" sz="1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Decorator</a:t>
            </a:r>
            <a:endParaRPr b="1" sz="19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2"/>
          <p:cNvSpPr txBox="1"/>
          <p:nvPr>
            <p:ph idx="1" type="subTitle"/>
          </p:nvPr>
        </p:nvSpPr>
        <p:spPr>
          <a:xfrm>
            <a:off x="3095400" y="2610062"/>
            <a:ext cx="29532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Creational and related to Objects…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Example: network manager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5" name="Google Shape;1135;p42"/>
          <p:cNvCxnSpPr/>
          <p:nvPr/>
        </p:nvCxnSpPr>
        <p:spPr>
          <a:xfrm>
            <a:off x="7522777" y="1125875"/>
            <a:ext cx="0" cy="2152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6" name="Google Shape;1136;p42"/>
          <p:cNvSpPr txBox="1"/>
          <p:nvPr>
            <p:ph type="title"/>
          </p:nvPr>
        </p:nvSpPr>
        <p:spPr>
          <a:xfrm>
            <a:off x="1453500" y="1691663"/>
            <a:ext cx="623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r>
              <a:rPr lang="en"/>
              <a:t> Pattern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3"/>
          <p:cNvSpPr txBox="1"/>
          <p:nvPr>
            <p:ph type="title"/>
          </p:nvPr>
        </p:nvSpPr>
        <p:spPr>
          <a:xfrm>
            <a:off x="311700" y="1595875"/>
            <a:ext cx="8520600" cy="14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challenge!</a:t>
            </a:r>
            <a:endParaRPr sz="7200"/>
          </a:p>
        </p:txBody>
      </p:sp>
      <p:sp>
        <p:nvSpPr>
          <p:cNvPr id="1142" name="Google Shape;1142;p43"/>
          <p:cNvSpPr txBox="1"/>
          <p:nvPr>
            <p:ph idx="1" type="body"/>
          </p:nvPr>
        </p:nvSpPr>
        <p:spPr>
          <a:xfrm>
            <a:off x="1092000" y="2997200"/>
            <a:ext cx="69600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We want </a:t>
            </a:r>
            <a:r>
              <a:rPr b="1" lang="en" sz="1600">
                <a:solidFill>
                  <a:schemeClr val="dk2"/>
                </a:solidFill>
              </a:rPr>
              <a:t>to make sure we have only one instance of an object?</a:t>
            </a:r>
            <a:endParaRPr b="1"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4"/>
          <p:cNvSpPr txBox="1"/>
          <p:nvPr>
            <p:ph type="title"/>
          </p:nvPr>
        </p:nvSpPr>
        <p:spPr>
          <a:xfrm>
            <a:off x="598500" y="595515"/>
            <a:ext cx="79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static?</a:t>
            </a:r>
            <a:endParaRPr/>
          </a:p>
        </p:txBody>
      </p:sp>
      <p:sp>
        <p:nvSpPr>
          <p:cNvPr id="1148" name="Google Shape;1148;p44"/>
          <p:cNvSpPr txBox="1"/>
          <p:nvPr>
            <p:ph idx="2" type="title"/>
          </p:nvPr>
        </p:nvSpPr>
        <p:spPr>
          <a:xfrm>
            <a:off x="3065428" y="1800400"/>
            <a:ext cx="40479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Losing </a:t>
            </a:r>
            <a:r>
              <a:rPr lang="en"/>
              <a:t>referencing</a:t>
            </a:r>
            <a:r>
              <a:rPr lang="en"/>
              <a:t> the object</a:t>
            </a:r>
            <a:endParaRPr/>
          </a:p>
        </p:txBody>
      </p:sp>
      <p:sp>
        <p:nvSpPr>
          <p:cNvPr id="1149" name="Google Shape;1149;p44"/>
          <p:cNvSpPr/>
          <p:nvPr/>
        </p:nvSpPr>
        <p:spPr>
          <a:xfrm>
            <a:off x="2030677" y="2600203"/>
            <a:ext cx="891900" cy="845700"/>
          </a:xfrm>
          <a:prstGeom prst="rect">
            <a:avLst/>
          </a:prstGeom>
          <a:solidFill>
            <a:srgbClr val="F2CA4F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4"/>
          <p:cNvSpPr/>
          <p:nvPr/>
        </p:nvSpPr>
        <p:spPr>
          <a:xfrm>
            <a:off x="2043179" y="3571931"/>
            <a:ext cx="891900" cy="8457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4"/>
          <p:cNvSpPr/>
          <p:nvPr/>
        </p:nvSpPr>
        <p:spPr>
          <a:xfrm>
            <a:off x="2043179" y="1628475"/>
            <a:ext cx="891900" cy="84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2" name="Google Shape;11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535" y="1774496"/>
            <a:ext cx="664111" cy="593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4544" y="2708191"/>
            <a:ext cx="664102" cy="629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5948" y="3697864"/>
            <a:ext cx="626259" cy="593928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44"/>
          <p:cNvSpPr txBox="1"/>
          <p:nvPr>
            <p:ph idx="2" type="title"/>
          </p:nvPr>
        </p:nvSpPr>
        <p:spPr>
          <a:xfrm>
            <a:off x="3065428" y="2819958"/>
            <a:ext cx="40479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Losing inheritance</a:t>
            </a:r>
            <a:endParaRPr/>
          </a:p>
        </p:txBody>
      </p:sp>
      <p:sp>
        <p:nvSpPr>
          <p:cNvPr id="1156" name="Google Shape;1156;p44"/>
          <p:cNvSpPr txBox="1"/>
          <p:nvPr>
            <p:ph idx="2" type="title"/>
          </p:nvPr>
        </p:nvSpPr>
        <p:spPr>
          <a:xfrm>
            <a:off x="3065428" y="3743871"/>
            <a:ext cx="40479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in stack instead of heap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line Retail Branding Guidelines by Slidesgo">
  <a:themeElements>
    <a:clrScheme name="Simple Light">
      <a:dk1>
        <a:srgbClr val="79C8BB"/>
      </a:dk1>
      <a:lt1>
        <a:srgbClr val="FBEFD7"/>
      </a:lt1>
      <a:dk2>
        <a:srgbClr val="447B72"/>
      </a:dk2>
      <a:lt2>
        <a:srgbClr val="FA8E61"/>
      </a:lt2>
      <a:accent1>
        <a:srgbClr val="447B72"/>
      </a:accent1>
      <a:accent2>
        <a:srgbClr val="FA8E61"/>
      </a:accent2>
      <a:accent3>
        <a:srgbClr val="F2CA4F"/>
      </a:accent3>
      <a:accent4>
        <a:srgbClr val="FBEFD7"/>
      </a:accent4>
      <a:accent5>
        <a:srgbClr val="234943"/>
      </a:accent5>
      <a:accent6>
        <a:srgbClr val="F6DB85"/>
      </a:accent6>
      <a:hlink>
        <a:srgbClr val="447B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