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taatliches" charset="1" panose="00000000000000000000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63167">
            <a:off x="-1178936" y="433543"/>
            <a:ext cx="6437068" cy="5243285"/>
          </a:xfrm>
          <a:custGeom>
            <a:avLst/>
            <a:gdLst/>
            <a:ahLst/>
            <a:cxnLst/>
            <a:rect r="r" b="b" t="t" l="l"/>
            <a:pathLst>
              <a:path h="5243285" w="6437068">
                <a:moveTo>
                  <a:pt x="0" y="0"/>
                </a:moveTo>
                <a:lnTo>
                  <a:pt x="6437069" y="0"/>
                </a:lnTo>
                <a:lnTo>
                  <a:pt x="6437069" y="5243284"/>
                </a:lnTo>
                <a:lnTo>
                  <a:pt x="0" y="524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54102" y="1863921"/>
            <a:ext cx="11979797" cy="495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3"/>
              </a:lnSpc>
            </a:pPr>
            <a:r>
              <a:rPr lang="en-US" sz="16389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LOGICA DE PROGRAMACION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64819" y="7197625"/>
            <a:ext cx="7958363" cy="107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0"/>
              </a:lnSpc>
            </a:pPr>
            <a:r>
              <a:rPr lang="en-US" sz="635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Por: ARLEY SALGADO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399999">
            <a:off x="12763625" y="4690283"/>
            <a:ext cx="6437068" cy="5243285"/>
          </a:xfrm>
          <a:custGeom>
            <a:avLst/>
            <a:gdLst/>
            <a:ahLst/>
            <a:cxnLst/>
            <a:rect r="r" b="b" t="t" l="l"/>
            <a:pathLst>
              <a:path h="5243285" w="6437068">
                <a:moveTo>
                  <a:pt x="0" y="0"/>
                </a:moveTo>
                <a:lnTo>
                  <a:pt x="6437069" y="0"/>
                </a:lnTo>
                <a:lnTo>
                  <a:pt x="6437069" y="5243284"/>
                </a:lnTo>
                <a:lnTo>
                  <a:pt x="0" y="524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5557" y="3191828"/>
            <a:ext cx="13256885" cy="351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4"/>
              </a:lnSpc>
            </a:pPr>
            <a:r>
              <a:rPr lang="en-US" sz="2056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¡GRACIAS!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-1410304" y="322311"/>
            <a:ext cx="7967370" cy="6489785"/>
          </a:xfrm>
          <a:custGeom>
            <a:avLst/>
            <a:gdLst/>
            <a:ahLst/>
            <a:cxnLst/>
            <a:rect r="r" b="b" t="t" l="l"/>
            <a:pathLst>
              <a:path h="6489785" w="7967370">
                <a:moveTo>
                  <a:pt x="0" y="0"/>
                </a:moveTo>
                <a:lnTo>
                  <a:pt x="7967370" y="0"/>
                </a:lnTo>
                <a:lnTo>
                  <a:pt x="7967370" y="6489785"/>
                </a:lnTo>
                <a:lnTo>
                  <a:pt x="0" y="6489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1728211" y="3311659"/>
            <a:ext cx="7967370" cy="6489785"/>
          </a:xfrm>
          <a:custGeom>
            <a:avLst/>
            <a:gdLst/>
            <a:ahLst/>
            <a:cxnLst/>
            <a:rect r="r" b="b" t="t" l="l"/>
            <a:pathLst>
              <a:path h="6489785" w="7967370">
                <a:moveTo>
                  <a:pt x="0" y="0"/>
                </a:moveTo>
                <a:lnTo>
                  <a:pt x="7967370" y="0"/>
                </a:lnTo>
                <a:lnTo>
                  <a:pt x="7967370" y="6489785"/>
                </a:lnTo>
                <a:lnTo>
                  <a:pt x="0" y="6489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067132" cy="10287000"/>
            <a:chOff x="0" y="0"/>
            <a:chExt cx="1094884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4884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94884">
                  <a:moveTo>
                    <a:pt x="0" y="0"/>
                  </a:moveTo>
                  <a:lnTo>
                    <a:pt x="1094884" y="0"/>
                  </a:lnTo>
                  <a:lnTo>
                    <a:pt x="1094884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22780" t="0" r="-2278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917226" y="4028540"/>
            <a:ext cx="9076866" cy="270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sz="5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Piedra vence a  tijeras</a:t>
            </a:r>
          </a:p>
          <a:p>
            <a:pPr algn="ctr">
              <a:lnSpc>
                <a:spcPts val="7210"/>
              </a:lnSpc>
            </a:pPr>
            <a:r>
              <a:rPr lang="en-US" sz="5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Tijeras vence a papel</a:t>
            </a:r>
          </a:p>
          <a:p>
            <a:pPr algn="ctr">
              <a:lnSpc>
                <a:spcPts val="7210"/>
              </a:lnSpc>
              <a:spcBef>
                <a:spcPct val="0"/>
              </a:spcBef>
            </a:pPr>
            <a:r>
              <a:rPr lang="en-US" sz="5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Papel vence a piedra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3138602" y="5964020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7"/>
                </a:lnTo>
                <a:lnTo>
                  <a:pt x="5462160" y="4449177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70360" y="847725"/>
            <a:ext cx="10170598" cy="161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29"/>
              </a:lnSpc>
            </a:pPr>
            <a:r>
              <a:rPr lang="en-US" sz="9449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PIEDRA PAPEL O TIJERAS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4308868" y="-156155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7"/>
                </a:lnTo>
                <a:lnTo>
                  <a:pt x="5462160" y="4449177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4473329">
            <a:off x="-2017342" y="6377294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7"/>
                </a:lnTo>
                <a:lnTo>
                  <a:pt x="5462160" y="4449177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3738" y="2466613"/>
            <a:ext cx="17441953" cy="4665801"/>
          </a:xfrm>
          <a:custGeom>
            <a:avLst/>
            <a:gdLst/>
            <a:ahLst/>
            <a:cxnLst/>
            <a:rect r="r" b="b" t="t" l="l"/>
            <a:pathLst>
              <a:path h="4665801" w="17441953">
                <a:moveTo>
                  <a:pt x="0" y="0"/>
                </a:moveTo>
                <a:lnTo>
                  <a:pt x="17441953" y="0"/>
                </a:lnTo>
                <a:lnTo>
                  <a:pt x="17441953" y="4665801"/>
                </a:lnTo>
                <a:lnTo>
                  <a:pt x="0" y="46658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59179" y="6874631"/>
            <a:ext cx="9743312" cy="4952128"/>
          </a:xfrm>
          <a:custGeom>
            <a:avLst/>
            <a:gdLst/>
            <a:ahLst/>
            <a:cxnLst/>
            <a:rect r="r" b="b" t="t" l="l"/>
            <a:pathLst>
              <a:path h="4952128" w="9743312">
                <a:moveTo>
                  <a:pt x="0" y="0"/>
                </a:moveTo>
                <a:lnTo>
                  <a:pt x="9743312" y="0"/>
                </a:lnTo>
                <a:lnTo>
                  <a:pt x="9743312" y="4952128"/>
                </a:lnTo>
                <a:lnTo>
                  <a:pt x="0" y="4952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41857" y="923925"/>
            <a:ext cx="8804286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BIENVENIDA AL JUEGO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61138" y="1717639"/>
            <a:ext cx="10696863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ELECCIONES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5399999">
            <a:off x="13502333" y="-226884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7"/>
                </a:lnTo>
                <a:lnTo>
                  <a:pt x="5462160" y="4449177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292248">
            <a:off x="-1702380" y="5493378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7"/>
                </a:lnTo>
                <a:lnTo>
                  <a:pt x="5462160" y="4449177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044" y="2155846"/>
            <a:ext cx="9159658" cy="2572938"/>
          </a:xfrm>
          <a:custGeom>
            <a:avLst/>
            <a:gdLst/>
            <a:ahLst/>
            <a:cxnLst/>
            <a:rect r="r" b="b" t="t" l="l"/>
            <a:pathLst>
              <a:path h="2572938" w="9159658">
                <a:moveTo>
                  <a:pt x="0" y="0"/>
                </a:moveTo>
                <a:lnTo>
                  <a:pt x="9159658" y="0"/>
                </a:lnTo>
                <a:lnTo>
                  <a:pt x="9159658" y="2572938"/>
                </a:lnTo>
                <a:lnTo>
                  <a:pt x="0" y="2572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044" y="837405"/>
            <a:ext cx="9159658" cy="1396784"/>
          </a:xfrm>
          <a:custGeom>
            <a:avLst/>
            <a:gdLst/>
            <a:ahLst/>
            <a:cxnLst/>
            <a:rect r="r" b="b" t="t" l="l"/>
            <a:pathLst>
              <a:path h="1396784" w="9159658">
                <a:moveTo>
                  <a:pt x="0" y="0"/>
                </a:moveTo>
                <a:lnTo>
                  <a:pt x="9159658" y="0"/>
                </a:lnTo>
                <a:lnTo>
                  <a:pt x="9159658" y="1396785"/>
                </a:lnTo>
                <a:lnTo>
                  <a:pt x="0" y="13967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941" r="0" b="-194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86143" y="7172247"/>
            <a:ext cx="11241801" cy="1479184"/>
          </a:xfrm>
          <a:custGeom>
            <a:avLst/>
            <a:gdLst/>
            <a:ahLst/>
            <a:cxnLst/>
            <a:rect r="r" b="b" t="t" l="l"/>
            <a:pathLst>
              <a:path h="1479184" w="11241801">
                <a:moveTo>
                  <a:pt x="0" y="0"/>
                </a:moveTo>
                <a:lnTo>
                  <a:pt x="11241801" y="0"/>
                </a:lnTo>
                <a:lnTo>
                  <a:pt x="11241801" y="1479185"/>
                </a:lnTo>
                <a:lnTo>
                  <a:pt x="0" y="14791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9365" y="5381853"/>
            <a:ext cx="4672227" cy="4672227"/>
          </a:xfrm>
          <a:custGeom>
            <a:avLst/>
            <a:gdLst/>
            <a:ahLst/>
            <a:cxnLst/>
            <a:rect r="r" b="b" t="t" l="l"/>
            <a:pathLst>
              <a:path h="4672227" w="4672227">
                <a:moveTo>
                  <a:pt x="0" y="0"/>
                </a:moveTo>
                <a:lnTo>
                  <a:pt x="4672226" y="0"/>
                </a:lnTo>
                <a:lnTo>
                  <a:pt x="4672226" y="4672227"/>
                </a:lnTo>
                <a:lnTo>
                  <a:pt x="0" y="46722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6265" y="7656774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0" y="0"/>
                </a:moveTo>
                <a:lnTo>
                  <a:pt x="5462160" y="0"/>
                </a:lnTo>
                <a:lnTo>
                  <a:pt x="5462160" y="4449178"/>
                </a:lnTo>
                <a:lnTo>
                  <a:pt x="0" y="444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98609" y="387512"/>
            <a:ext cx="9866355" cy="4103075"/>
          </a:xfrm>
          <a:custGeom>
            <a:avLst/>
            <a:gdLst/>
            <a:ahLst/>
            <a:cxnLst/>
            <a:rect r="r" b="b" t="t" l="l"/>
            <a:pathLst>
              <a:path h="4103075" w="9866355">
                <a:moveTo>
                  <a:pt x="0" y="0"/>
                </a:moveTo>
                <a:lnTo>
                  <a:pt x="9866355" y="0"/>
                </a:lnTo>
                <a:lnTo>
                  <a:pt x="9866355" y="4103075"/>
                </a:lnTo>
                <a:lnTo>
                  <a:pt x="0" y="4103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8063" y="4689807"/>
            <a:ext cx="9551641" cy="4789584"/>
          </a:xfrm>
          <a:custGeom>
            <a:avLst/>
            <a:gdLst/>
            <a:ahLst/>
            <a:cxnLst/>
            <a:rect r="r" b="b" t="t" l="l"/>
            <a:pathLst>
              <a:path h="4789584" w="9551641">
                <a:moveTo>
                  <a:pt x="0" y="0"/>
                </a:moveTo>
                <a:lnTo>
                  <a:pt x="9551641" y="0"/>
                </a:lnTo>
                <a:lnTo>
                  <a:pt x="9551641" y="4789584"/>
                </a:lnTo>
                <a:lnTo>
                  <a:pt x="0" y="4789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5418" y="2172882"/>
            <a:ext cx="8804286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MOSTRAR ELECCIONES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630062" y="4344861"/>
            <a:ext cx="5284291" cy="5974185"/>
          </a:xfrm>
          <a:custGeom>
            <a:avLst/>
            <a:gdLst/>
            <a:ahLst/>
            <a:cxnLst/>
            <a:rect r="r" b="b" t="t" l="l"/>
            <a:pathLst>
              <a:path h="5974185" w="5284291">
                <a:moveTo>
                  <a:pt x="0" y="0"/>
                </a:moveTo>
                <a:lnTo>
                  <a:pt x="5284291" y="0"/>
                </a:lnTo>
                <a:lnTo>
                  <a:pt x="5284291" y="5974185"/>
                </a:lnTo>
                <a:lnTo>
                  <a:pt x="0" y="59741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95568" y="363645"/>
            <a:ext cx="10696863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COMPARACIÓN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10800000">
            <a:off x="-721887" y="-1073391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5462160" y="0"/>
                </a:moveTo>
                <a:lnTo>
                  <a:pt x="0" y="0"/>
                </a:lnTo>
                <a:lnTo>
                  <a:pt x="0" y="4449178"/>
                </a:lnTo>
                <a:lnTo>
                  <a:pt x="5462160" y="4449178"/>
                </a:lnTo>
                <a:lnTo>
                  <a:pt x="546216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4865372" y="5946230"/>
            <a:ext cx="5462160" cy="4449177"/>
          </a:xfrm>
          <a:custGeom>
            <a:avLst/>
            <a:gdLst/>
            <a:ahLst/>
            <a:cxnLst/>
            <a:rect r="r" b="b" t="t" l="l"/>
            <a:pathLst>
              <a:path h="4449177" w="5462160">
                <a:moveTo>
                  <a:pt x="0" y="0"/>
                </a:moveTo>
                <a:lnTo>
                  <a:pt x="5462160" y="0"/>
                </a:lnTo>
                <a:lnTo>
                  <a:pt x="5462160" y="4449177"/>
                </a:lnTo>
                <a:lnTo>
                  <a:pt x="0" y="4449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60669" y="1814595"/>
            <a:ext cx="11766662" cy="5782143"/>
          </a:xfrm>
          <a:custGeom>
            <a:avLst/>
            <a:gdLst/>
            <a:ahLst/>
            <a:cxnLst/>
            <a:rect r="r" b="b" t="t" l="l"/>
            <a:pathLst>
              <a:path h="5782143" w="11766662">
                <a:moveTo>
                  <a:pt x="0" y="0"/>
                </a:moveTo>
                <a:lnTo>
                  <a:pt x="11766662" y="0"/>
                </a:lnTo>
                <a:lnTo>
                  <a:pt x="11766662" y="5782143"/>
                </a:lnTo>
                <a:lnTo>
                  <a:pt x="0" y="57821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14012" y="2242059"/>
            <a:ext cx="3373988" cy="3373988"/>
          </a:xfrm>
          <a:custGeom>
            <a:avLst/>
            <a:gdLst/>
            <a:ahLst/>
            <a:cxnLst/>
            <a:rect r="r" b="b" t="t" l="l"/>
            <a:pathLst>
              <a:path h="3373988" w="3373988">
                <a:moveTo>
                  <a:pt x="0" y="0"/>
                </a:moveTo>
                <a:lnTo>
                  <a:pt x="3373988" y="0"/>
                </a:lnTo>
                <a:lnTo>
                  <a:pt x="3373988" y="3373988"/>
                </a:lnTo>
                <a:lnTo>
                  <a:pt x="0" y="33739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134" y="6224187"/>
            <a:ext cx="2245541" cy="1896426"/>
          </a:xfrm>
          <a:custGeom>
            <a:avLst/>
            <a:gdLst/>
            <a:ahLst/>
            <a:cxnLst/>
            <a:rect r="r" b="b" t="t" l="l"/>
            <a:pathLst>
              <a:path h="1896426" w="2245541">
                <a:moveTo>
                  <a:pt x="0" y="0"/>
                </a:moveTo>
                <a:lnTo>
                  <a:pt x="2245541" y="0"/>
                </a:lnTo>
                <a:lnTo>
                  <a:pt x="2245541" y="1896426"/>
                </a:lnTo>
                <a:lnTo>
                  <a:pt x="0" y="1896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43881" y="8120613"/>
            <a:ext cx="2766764" cy="1795540"/>
          </a:xfrm>
          <a:custGeom>
            <a:avLst/>
            <a:gdLst/>
            <a:ahLst/>
            <a:cxnLst/>
            <a:rect r="r" b="b" t="t" l="l"/>
            <a:pathLst>
              <a:path h="1795540" w="2766764">
                <a:moveTo>
                  <a:pt x="0" y="0"/>
                </a:moveTo>
                <a:lnTo>
                  <a:pt x="2766764" y="0"/>
                </a:lnTo>
                <a:lnTo>
                  <a:pt x="2766764" y="1795540"/>
                </a:lnTo>
                <a:lnTo>
                  <a:pt x="0" y="17955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98837" y="1194240"/>
            <a:ext cx="11890326" cy="9047525"/>
          </a:xfrm>
          <a:custGeom>
            <a:avLst/>
            <a:gdLst/>
            <a:ahLst/>
            <a:cxnLst/>
            <a:rect r="r" b="b" t="t" l="l"/>
            <a:pathLst>
              <a:path h="9047525" w="11890326">
                <a:moveTo>
                  <a:pt x="0" y="0"/>
                </a:moveTo>
                <a:lnTo>
                  <a:pt x="11890326" y="0"/>
                </a:lnTo>
                <a:lnTo>
                  <a:pt x="11890326" y="9047524"/>
                </a:lnTo>
                <a:lnTo>
                  <a:pt x="0" y="9047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1857" y="25641"/>
            <a:ext cx="8804286" cy="93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BUCLE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46868" y="746001"/>
            <a:ext cx="3594263" cy="44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PRT.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5580" y="1702461"/>
            <a:ext cx="16076839" cy="7555839"/>
          </a:xfrm>
          <a:custGeom>
            <a:avLst/>
            <a:gdLst/>
            <a:ahLst/>
            <a:cxnLst/>
            <a:rect r="r" b="b" t="t" l="l"/>
            <a:pathLst>
              <a:path h="7555839" w="16076839">
                <a:moveTo>
                  <a:pt x="0" y="0"/>
                </a:moveTo>
                <a:lnTo>
                  <a:pt x="16076840" y="0"/>
                </a:lnTo>
                <a:lnTo>
                  <a:pt x="16076840" y="7555839"/>
                </a:lnTo>
                <a:lnTo>
                  <a:pt x="0" y="7555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1857" y="508835"/>
            <a:ext cx="8804286" cy="93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BUCLE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46868" y="1191095"/>
            <a:ext cx="3594263" cy="44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PRT. 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21206" r="0" b="-13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953" y="2562733"/>
            <a:ext cx="8133472" cy="7001044"/>
          </a:xfrm>
          <a:custGeom>
            <a:avLst/>
            <a:gdLst/>
            <a:ahLst/>
            <a:cxnLst/>
            <a:rect r="r" b="b" t="t" l="l"/>
            <a:pathLst>
              <a:path h="7001044" w="8133472">
                <a:moveTo>
                  <a:pt x="0" y="0"/>
                </a:moveTo>
                <a:lnTo>
                  <a:pt x="8133471" y="0"/>
                </a:lnTo>
                <a:lnTo>
                  <a:pt x="8133471" y="7001043"/>
                </a:lnTo>
                <a:lnTo>
                  <a:pt x="0" y="7001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898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63261" y="2846515"/>
            <a:ext cx="9582848" cy="6143459"/>
          </a:xfrm>
          <a:custGeom>
            <a:avLst/>
            <a:gdLst/>
            <a:ahLst/>
            <a:cxnLst/>
            <a:rect r="r" b="b" t="t" l="l"/>
            <a:pathLst>
              <a:path h="6143459" w="9582848">
                <a:moveTo>
                  <a:pt x="0" y="0"/>
                </a:moveTo>
                <a:lnTo>
                  <a:pt x="9582848" y="0"/>
                </a:lnTo>
                <a:lnTo>
                  <a:pt x="9582848" y="6143459"/>
                </a:lnTo>
                <a:lnTo>
                  <a:pt x="0" y="6143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41857" y="1100641"/>
            <a:ext cx="8804286" cy="93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5451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DAGZax0nogQ</dc:identifier>
  <dcterms:modified xsi:type="dcterms:W3CDTF">2011-08-01T06:04:30Z</dcterms:modified>
  <cp:revision>1</cp:revision>
  <dc:title>P</dc:title>
</cp:coreProperties>
</file>