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4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3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1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1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7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9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6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4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4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4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01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Introduction To HTML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6214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Attributes </a:t>
            </a:r>
            <a:r>
              <a:rPr lang="en-US" dirty="0"/>
              <a:t>provide additional information about elements</a:t>
            </a:r>
          </a:p>
          <a:p>
            <a:r>
              <a:rPr lang="en-US" dirty="0"/>
              <a:t>Attributes are always </a:t>
            </a:r>
            <a:r>
              <a:rPr lang="en-US" dirty="0" smtClean="0"/>
              <a:t>specified </a:t>
            </a:r>
            <a:r>
              <a:rPr lang="en-US" dirty="0"/>
              <a:t>in the start </a:t>
            </a:r>
            <a:r>
              <a:rPr lang="en-US" dirty="0" smtClean="0"/>
              <a:t>tag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                             &lt;a href=“https</a:t>
            </a:r>
            <a:r>
              <a:rPr lang="en-US" b="1" dirty="0"/>
              <a:t>://</a:t>
            </a:r>
            <a:r>
              <a:rPr lang="en-US" b="1" dirty="0" smtClean="0"/>
              <a:t>www.google.com” &gt; Visit Google &lt;/a&gt;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132846" y="4427621"/>
            <a:ext cx="2165684" cy="397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Attribute Value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3729788" y="4114800"/>
            <a:ext cx="2923675" cy="312821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stands for hyper text markup language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standard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creating web pages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describes the structure of a web page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consists of a series of elements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Elements tell the browser how to display the content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What is HTML?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Latest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version of HTML is HTML5 released in 2008.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W3C  ( World Wide Web Consortium ).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extension 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the basic building of blocks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Tags have their own specific attributes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Case insensitive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&lt;tagname&gt; content &lt;/tagname&gt;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&lt;TAGNAME&gt; content &lt;/TAGNAME&gt;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Self Closing Tags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&lt;img&gt;, &lt;br&gt; , &lt;hr&gt;  etc.</a:t>
            </a:r>
          </a:p>
          <a:p>
            <a:pPr marL="201168" lvl="1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9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 </a:t>
            </a:r>
            <a:r>
              <a:rPr lang="en-US" dirty="0"/>
              <a:t>provide additional information about elements</a:t>
            </a:r>
          </a:p>
          <a:p>
            <a:r>
              <a:rPr lang="en-US" dirty="0"/>
              <a:t>Attributes are always </a:t>
            </a:r>
            <a:r>
              <a:rPr lang="en-US" dirty="0" smtClean="0"/>
              <a:t>specified </a:t>
            </a:r>
            <a:r>
              <a:rPr lang="en-US" dirty="0"/>
              <a:t>in the start </a:t>
            </a:r>
            <a:r>
              <a:rPr lang="en-US" dirty="0" smtClean="0"/>
              <a:t>tag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                             &lt;a href=“https</a:t>
            </a:r>
            <a:r>
              <a:rPr lang="en-US" b="1" dirty="0"/>
              <a:t>://</a:t>
            </a:r>
            <a:r>
              <a:rPr lang="en-US" b="1" dirty="0" smtClean="0"/>
              <a:t>www.google.com” &gt; Visit Google &lt;/a&gt;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779295" y="3970421"/>
            <a:ext cx="6003758" cy="54142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98332" y="3573379"/>
            <a:ext cx="2165684" cy="397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Element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Attributes </a:t>
            </a:r>
            <a:r>
              <a:rPr lang="en-US" dirty="0"/>
              <a:t>provide additional information about elements</a:t>
            </a:r>
          </a:p>
          <a:p>
            <a:r>
              <a:rPr lang="en-US" dirty="0"/>
              <a:t>Attributes are always </a:t>
            </a:r>
            <a:r>
              <a:rPr lang="en-US" dirty="0" smtClean="0"/>
              <a:t>specified </a:t>
            </a:r>
            <a:r>
              <a:rPr lang="en-US" dirty="0"/>
              <a:t>in the start </a:t>
            </a:r>
            <a:r>
              <a:rPr lang="en-US" dirty="0" smtClean="0"/>
              <a:t>tag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                             &lt;a href=“https</a:t>
            </a:r>
            <a:r>
              <a:rPr lang="en-US" b="1" dirty="0"/>
              <a:t>://</a:t>
            </a:r>
            <a:r>
              <a:rPr lang="en-US" b="1" dirty="0" smtClean="0"/>
              <a:t>www.google.com” &gt; Visit Google &lt;/a&gt;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779295" y="3970421"/>
            <a:ext cx="4042610" cy="541421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2905" y="3580692"/>
            <a:ext cx="2165684" cy="397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Opening Tag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49390" y="3977734"/>
            <a:ext cx="585536" cy="541421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9316" y="3580692"/>
            <a:ext cx="2165684" cy="397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Closing Tag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Attributes </a:t>
            </a:r>
            <a:r>
              <a:rPr lang="en-US" dirty="0"/>
              <a:t>provide additional information about elements</a:t>
            </a:r>
          </a:p>
          <a:p>
            <a:r>
              <a:rPr lang="en-US" dirty="0"/>
              <a:t>Attributes are always </a:t>
            </a:r>
            <a:r>
              <a:rPr lang="en-US" dirty="0" smtClean="0"/>
              <a:t>specified </a:t>
            </a:r>
            <a:r>
              <a:rPr lang="en-US" dirty="0"/>
              <a:t>in the start </a:t>
            </a:r>
            <a:r>
              <a:rPr lang="en-US" dirty="0" smtClean="0"/>
              <a:t>tag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                             &lt;a href=“https</a:t>
            </a:r>
            <a:r>
              <a:rPr lang="en-US" b="1" dirty="0"/>
              <a:t>://</a:t>
            </a:r>
            <a:r>
              <a:rPr lang="en-US" b="1" dirty="0" smtClean="0"/>
              <a:t>www.google.com” &gt; Visit Google &lt;/a&gt;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 flipH="1">
            <a:off x="6821905" y="3977734"/>
            <a:ext cx="1327485" cy="541421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2805" y="3580692"/>
            <a:ext cx="2165684" cy="397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Display Content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Attributes </a:t>
            </a:r>
            <a:r>
              <a:rPr lang="en-US" dirty="0"/>
              <a:t>provide additional information about elements</a:t>
            </a:r>
          </a:p>
          <a:p>
            <a:r>
              <a:rPr lang="en-US" dirty="0"/>
              <a:t>Attributes are always </a:t>
            </a:r>
            <a:r>
              <a:rPr lang="en-US" dirty="0" smtClean="0"/>
              <a:t>specified </a:t>
            </a:r>
            <a:r>
              <a:rPr lang="en-US" dirty="0"/>
              <a:t>in the start </a:t>
            </a:r>
            <a:r>
              <a:rPr lang="en-US" dirty="0" smtClean="0"/>
              <a:t>tag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                             &lt;a href=“https</a:t>
            </a:r>
            <a:r>
              <a:rPr lang="en-US" b="1" dirty="0"/>
              <a:t>://</a:t>
            </a:r>
            <a:r>
              <a:rPr lang="en-US" b="1" dirty="0" smtClean="0"/>
              <a:t>www.google.com” &gt; Visit Google &lt;/a&gt;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 flipH="1">
            <a:off x="3115774" y="3977734"/>
            <a:ext cx="3525656" cy="541421"/>
          </a:xfrm>
          <a:prstGeom prst="rect">
            <a:avLst/>
          </a:prstGeom>
          <a:noFill/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95760" y="4519155"/>
            <a:ext cx="2165684" cy="397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Attribute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7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Attributes </a:t>
            </a:r>
            <a:r>
              <a:rPr lang="en-US" dirty="0"/>
              <a:t>provide additional information about elements</a:t>
            </a:r>
          </a:p>
          <a:p>
            <a:r>
              <a:rPr lang="en-US" dirty="0"/>
              <a:t>Attributes are always </a:t>
            </a:r>
            <a:r>
              <a:rPr lang="en-US" dirty="0" smtClean="0"/>
              <a:t>specified </a:t>
            </a:r>
            <a:r>
              <a:rPr lang="en-US" dirty="0"/>
              <a:t>in the start </a:t>
            </a:r>
            <a:r>
              <a:rPr lang="en-US" dirty="0" smtClean="0"/>
              <a:t>tag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                             &lt;a href=“https</a:t>
            </a:r>
            <a:r>
              <a:rPr lang="en-US" b="1" dirty="0"/>
              <a:t>://</a:t>
            </a:r>
            <a:r>
              <a:rPr lang="en-US" b="1" dirty="0" smtClean="0"/>
              <a:t>www.google.com” &gt; Visit Google &lt;/a&gt;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285998" y="4415589"/>
            <a:ext cx="2165684" cy="397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Attribute name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3104147" y="4102768"/>
            <a:ext cx="529387" cy="312821"/>
          </a:xfrm>
          <a:prstGeom prst="rect">
            <a:avLst/>
          </a:prstGeom>
          <a:noFill/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</TotalTime>
  <Words>100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Introduction To HTML</vt:lpstr>
      <vt:lpstr>What is HTML?</vt:lpstr>
      <vt:lpstr>HTML5</vt:lpstr>
      <vt:lpstr>TAGS</vt:lpstr>
      <vt:lpstr>ATTRIBUTES</vt:lpstr>
      <vt:lpstr>ATTRIBUTES</vt:lpstr>
      <vt:lpstr>ATTRIBUTES</vt:lpstr>
      <vt:lpstr>ATTRIBUTES</vt:lpstr>
      <vt:lpstr>ATTRIBUTES</vt:lpstr>
      <vt:lpstr>ATTRIBUTES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42</cp:revision>
  <dcterms:created xsi:type="dcterms:W3CDTF">2020-11-15T18:49:40Z</dcterms:created>
  <dcterms:modified xsi:type="dcterms:W3CDTF">2020-11-23T19:22:18Z</dcterms:modified>
</cp:coreProperties>
</file>