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9" r:id="rId3"/>
    <p:sldId id="261" r:id="rId4"/>
    <p:sldId id="260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3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1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0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9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5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1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8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7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2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5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HTML Page Structure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6214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4852" y="2836276"/>
            <a:ext cx="3192380" cy="616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7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232" y="866274"/>
            <a:ext cx="10924673" cy="5739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Rectangle 3"/>
          <p:cNvSpPr/>
          <p:nvPr/>
        </p:nvSpPr>
        <p:spPr>
          <a:xfrm>
            <a:off x="573505" y="1524001"/>
            <a:ext cx="10515600" cy="2217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505" y="10315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&lt;html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html&gt;</a:t>
            </a:r>
            <a:endParaRPr lang="en-US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1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9232" y="866274"/>
            <a:ext cx="10924673" cy="5739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Rectangle 4"/>
          <p:cNvSpPr/>
          <p:nvPr/>
        </p:nvSpPr>
        <p:spPr>
          <a:xfrm>
            <a:off x="573505" y="1680412"/>
            <a:ext cx="10515600" cy="2819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5"/>
          <p:cNvSpPr/>
          <p:nvPr/>
        </p:nvSpPr>
        <p:spPr>
          <a:xfrm>
            <a:off x="834189" y="2223838"/>
            <a:ext cx="9994232" cy="1511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16" y="11759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&lt;html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head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&lt;/</a:t>
            </a:r>
            <a:r>
              <a:rPr lang="en-US" dirty="0">
                <a:solidFill>
                  <a:srgbClr val="0070C0"/>
                </a:solidFill>
              </a:rPr>
              <a:t>head&gt;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&lt;/</a:t>
            </a:r>
            <a:r>
              <a:rPr lang="en-US" dirty="0">
                <a:solidFill>
                  <a:srgbClr val="C00000"/>
                </a:solidFill>
              </a:rPr>
              <a:t>html&gt;</a:t>
            </a:r>
            <a:endParaRPr lang="en-US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9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843" y="866273"/>
            <a:ext cx="10924673" cy="5739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Rectangle 4"/>
          <p:cNvSpPr/>
          <p:nvPr/>
        </p:nvSpPr>
        <p:spPr>
          <a:xfrm>
            <a:off x="573505" y="1680412"/>
            <a:ext cx="10515600" cy="2819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5"/>
          <p:cNvSpPr/>
          <p:nvPr/>
        </p:nvSpPr>
        <p:spPr>
          <a:xfrm>
            <a:off x="834189" y="2223838"/>
            <a:ext cx="9994232" cy="1511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Rectangle 6"/>
          <p:cNvSpPr/>
          <p:nvPr/>
        </p:nvSpPr>
        <p:spPr>
          <a:xfrm>
            <a:off x="1094873" y="2646947"/>
            <a:ext cx="9468853" cy="577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16" y="11759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&lt;html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head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&lt;title&gt;</a:t>
            </a:r>
            <a:r>
              <a:rPr lang="en-US" dirty="0" smtClean="0"/>
              <a:t>Page title</a:t>
            </a:r>
            <a:r>
              <a:rPr lang="en-US" dirty="0" smtClean="0">
                <a:solidFill>
                  <a:srgbClr val="002060"/>
                </a:solidFill>
              </a:rPr>
              <a:t>&lt;/title&gt;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&lt;/</a:t>
            </a:r>
            <a:r>
              <a:rPr lang="en-US" dirty="0">
                <a:solidFill>
                  <a:srgbClr val="0070C0"/>
                </a:solidFill>
              </a:rPr>
              <a:t>head&gt;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&lt;/</a:t>
            </a:r>
            <a:r>
              <a:rPr lang="en-US" dirty="0">
                <a:solidFill>
                  <a:srgbClr val="C00000"/>
                </a:solidFill>
              </a:rPr>
              <a:t>html&gt;</a:t>
            </a:r>
            <a:endParaRPr lang="en-US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990" y="818826"/>
            <a:ext cx="10924673" cy="5739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Rectangle 4"/>
          <p:cNvSpPr/>
          <p:nvPr/>
        </p:nvSpPr>
        <p:spPr>
          <a:xfrm>
            <a:off x="571498" y="1580033"/>
            <a:ext cx="10515600" cy="4216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5"/>
          <p:cNvSpPr/>
          <p:nvPr/>
        </p:nvSpPr>
        <p:spPr>
          <a:xfrm>
            <a:off x="842211" y="2034853"/>
            <a:ext cx="9994232" cy="14543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Rectangle 6"/>
          <p:cNvSpPr/>
          <p:nvPr/>
        </p:nvSpPr>
        <p:spPr>
          <a:xfrm>
            <a:off x="1094873" y="2478499"/>
            <a:ext cx="9468853" cy="577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ectangle 7"/>
          <p:cNvSpPr/>
          <p:nvPr/>
        </p:nvSpPr>
        <p:spPr>
          <a:xfrm>
            <a:off x="842212" y="3534065"/>
            <a:ext cx="9994232" cy="1302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16" y="117591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&lt;html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head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&lt;title&gt;</a:t>
            </a:r>
            <a:r>
              <a:rPr lang="en-US" dirty="0" smtClean="0"/>
              <a:t>Page title</a:t>
            </a:r>
            <a:r>
              <a:rPr lang="en-US" dirty="0" smtClean="0">
                <a:solidFill>
                  <a:srgbClr val="002060"/>
                </a:solidFill>
              </a:rPr>
              <a:t>&lt;/title&gt;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&lt;/</a:t>
            </a:r>
            <a:r>
              <a:rPr lang="en-US" dirty="0">
                <a:solidFill>
                  <a:srgbClr val="0070C0"/>
                </a:solidFill>
              </a:rPr>
              <a:t>head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&lt;body&gt;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&lt;/body&gt;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&lt;/</a:t>
            </a:r>
            <a:r>
              <a:rPr lang="en-US" dirty="0">
                <a:solidFill>
                  <a:srgbClr val="C00000"/>
                </a:solidFill>
              </a:rPr>
              <a:t>html&gt;</a:t>
            </a:r>
            <a:endParaRPr lang="en-US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085" y="818826"/>
            <a:ext cx="10924673" cy="5739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Rectangle 4"/>
          <p:cNvSpPr/>
          <p:nvPr/>
        </p:nvSpPr>
        <p:spPr>
          <a:xfrm>
            <a:off x="571498" y="1580033"/>
            <a:ext cx="10515600" cy="4216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5"/>
          <p:cNvSpPr/>
          <p:nvPr/>
        </p:nvSpPr>
        <p:spPr>
          <a:xfrm>
            <a:off x="1094873" y="2478499"/>
            <a:ext cx="9468853" cy="577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Rectangle 6"/>
          <p:cNvSpPr/>
          <p:nvPr/>
        </p:nvSpPr>
        <p:spPr>
          <a:xfrm>
            <a:off x="842212" y="3534065"/>
            <a:ext cx="9994232" cy="1302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ectangle 7"/>
          <p:cNvSpPr/>
          <p:nvPr/>
        </p:nvSpPr>
        <p:spPr>
          <a:xfrm>
            <a:off x="1094873" y="3911689"/>
            <a:ext cx="9468853" cy="547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Rectangle 8"/>
          <p:cNvSpPr/>
          <p:nvPr/>
        </p:nvSpPr>
        <p:spPr>
          <a:xfrm>
            <a:off x="842212" y="2069484"/>
            <a:ext cx="9994232" cy="1395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16" y="117591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&lt;html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head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&lt;title&gt;</a:t>
            </a:r>
            <a:r>
              <a:rPr lang="en-US" dirty="0" smtClean="0"/>
              <a:t>Page title</a:t>
            </a:r>
            <a:r>
              <a:rPr lang="en-US" dirty="0" smtClean="0">
                <a:solidFill>
                  <a:srgbClr val="002060"/>
                </a:solidFill>
              </a:rPr>
              <a:t>&lt;/title&gt;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&lt;/</a:t>
            </a:r>
            <a:r>
              <a:rPr lang="en-US" dirty="0">
                <a:solidFill>
                  <a:srgbClr val="0070C0"/>
                </a:solidFill>
              </a:rPr>
              <a:t>head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&lt;body&gt;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&lt;h1&gt; </a:t>
            </a:r>
            <a:r>
              <a:rPr lang="en-US" dirty="0" smtClean="0"/>
              <a:t>WELCOME </a:t>
            </a:r>
            <a:r>
              <a:rPr lang="en-US" dirty="0" smtClean="0">
                <a:solidFill>
                  <a:srgbClr val="7030A0"/>
                </a:solidFill>
              </a:rPr>
              <a:t>&lt;/h1&gt;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&lt;/body&gt;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&lt;/</a:t>
            </a:r>
            <a:r>
              <a:rPr lang="en-US" dirty="0">
                <a:solidFill>
                  <a:srgbClr val="C00000"/>
                </a:solidFill>
              </a:rPr>
              <a:t>html&gt;</a:t>
            </a:r>
            <a:endParaRPr lang="en-US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42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HTML Page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53</cp:revision>
  <dcterms:created xsi:type="dcterms:W3CDTF">2020-11-15T18:49:40Z</dcterms:created>
  <dcterms:modified xsi:type="dcterms:W3CDTF">2020-11-23T21:41:32Z</dcterms:modified>
</cp:coreProperties>
</file>