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7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7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2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6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9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8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2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4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5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0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8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Polygonal</a:t>
            </a:r>
          </a:p>
          <a:p>
            <a:pPr algn="ctr"/>
            <a:r>
              <a:rPr lang="en-US" sz="2800" dirty="0" smtClean="0"/>
              <a:t>Coords=“X,Y,X,Y,X,Y……”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83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Rectangle</a:t>
            </a:r>
          </a:p>
          <a:p>
            <a:pPr algn="ctr"/>
            <a:r>
              <a:rPr lang="en-US" sz="2800" dirty="0"/>
              <a:t>Coords=“X,Y,X,Y”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228305" y="5497132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5"/>
          </p:cNvCxnSpPr>
          <p:nvPr/>
        </p:nvCxnSpPr>
        <p:spPr>
          <a:xfrm flipH="1" flipV="1">
            <a:off x="2638292" y="3971072"/>
            <a:ext cx="798876" cy="17019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481598" y="379605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Rectangle</a:t>
            </a:r>
          </a:p>
          <a:p>
            <a:pPr algn="ctr"/>
            <a:r>
              <a:rPr lang="en-US" sz="2800" dirty="0"/>
              <a:t>Coords=“X,Y,X,Y”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8" idx="5"/>
          </p:cNvCxnSpPr>
          <p:nvPr/>
        </p:nvCxnSpPr>
        <p:spPr>
          <a:xfrm flipH="1" flipV="1">
            <a:off x="2638292" y="3971072"/>
            <a:ext cx="798876" cy="17019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33861" y="3899091"/>
            <a:ext cx="39383" cy="17010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66727" y="3865947"/>
            <a:ext cx="39383" cy="170107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</p:cNvCxnSpPr>
          <p:nvPr/>
        </p:nvCxnSpPr>
        <p:spPr>
          <a:xfrm>
            <a:off x="2726296" y="3899090"/>
            <a:ext cx="67981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2"/>
          </p:cNvCxnSpPr>
          <p:nvPr/>
        </p:nvCxnSpPr>
        <p:spPr>
          <a:xfrm flipH="1" flipV="1">
            <a:off x="2533862" y="5567019"/>
            <a:ext cx="694443" cy="331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28305" y="5497132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81598" y="379605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Circle</a:t>
            </a:r>
          </a:p>
          <a:p>
            <a:pPr algn="ctr"/>
            <a:r>
              <a:rPr lang="en-US" sz="2800" dirty="0" smtClean="0"/>
              <a:t>Coords=“X,Y,Radius”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8" idx="4"/>
          </p:cNvCxnSpPr>
          <p:nvPr/>
        </p:nvCxnSpPr>
        <p:spPr>
          <a:xfrm flipH="1" flipV="1">
            <a:off x="8656751" y="1236375"/>
            <a:ext cx="45074" cy="34471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579476" y="447745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8" idx="6"/>
          </p:cNvCxnSpPr>
          <p:nvPr/>
        </p:nvCxnSpPr>
        <p:spPr>
          <a:xfrm flipH="1" flipV="1">
            <a:off x="2110124" y="4572000"/>
            <a:ext cx="6714050" cy="84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56963" y="4572000"/>
            <a:ext cx="5447763" cy="73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Line A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Circle</a:t>
            </a:r>
          </a:p>
          <a:p>
            <a:pPr algn="ctr"/>
            <a:r>
              <a:rPr lang="en-US" sz="2800" dirty="0"/>
              <a:t>Coords=“X,Y,Radius”</a:t>
            </a:r>
            <a:endParaRPr lang="en-US" sz="2800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2110124" y="4572001"/>
            <a:ext cx="6951237" cy="849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061361" y="4477459"/>
            <a:ext cx="244698" cy="20606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6963" y="4572000"/>
            <a:ext cx="5447763" cy="73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Line B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Circle</a:t>
            </a:r>
          </a:p>
          <a:p>
            <a:pPr algn="ctr"/>
            <a:r>
              <a:rPr lang="en-US" sz="2800" dirty="0"/>
              <a:t>Coords=“X,Y,Radius”</a:t>
            </a:r>
            <a:endParaRPr lang="en-US" sz="2800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2110124" y="4572001"/>
            <a:ext cx="6951237" cy="849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061361" y="4477459"/>
            <a:ext cx="244698" cy="20606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6963" y="4572000"/>
            <a:ext cx="5447763" cy="73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Radius =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Line B </a:t>
            </a:r>
            <a:r>
              <a:rPr lang="en-US" sz="2800" dirty="0" smtClean="0">
                <a:solidFill>
                  <a:schemeClr val="tx1"/>
                </a:solidFill>
              </a:rPr>
              <a:t>-</a:t>
            </a:r>
            <a:r>
              <a:rPr lang="en-US" sz="2800" dirty="0">
                <a:solidFill>
                  <a:srgbClr val="FF0000"/>
                </a:solidFill>
              </a:rPr>
              <a:t> Line </a:t>
            </a:r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110124" y="4572000"/>
            <a:ext cx="6714050" cy="84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579476" y="447745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Circle</a:t>
            </a:r>
          </a:p>
          <a:p>
            <a:pPr algn="ctr"/>
            <a:r>
              <a:rPr lang="en-US" sz="2800" dirty="0"/>
              <a:t>Coords=“X,Y,Radius”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8448608" y="4838065"/>
            <a:ext cx="1015284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Radius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728791" y="4597758"/>
            <a:ext cx="45491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061361" y="4477459"/>
            <a:ext cx="244698" cy="20606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79476" y="447745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Circle</a:t>
            </a:r>
          </a:p>
          <a:p>
            <a:pPr algn="ctr"/>
            <a:r>
              <a:rPr lang="en-US" sz="2800" dirty="0"/>
              <a:t>Coords=“X,Y,Radius”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8197403" y="4056845"/>
            <a:ext cx="1010992" cy="101099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Polygonal</a:t>
            </a:r>
          </a:p>
          <a:p>
            <a:pPr algn="ctr"/>
            <a:r>
              <a:rPr lang="en-US" sz="2800" dirty="0"/>
              <a:t>Coords=“X,Y,X,Y,X,Y……”</a:t>
            </a:r>
          </a:p>
          <a:p>
            <a:pPr algn="ctr"/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181082" y="137803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Polygonal</a:t>
            </a:r>
          </a:p>
          <a:p>
            <a:pPr algn="ctr"/>
            <a:r>
              <a:rPr lang="en-US" sz="2800" dirty="0"/>
              <a:t>Coords=“X,Y,X,Y,X,Y……”</a:t>
            </a:r>
          </a:p>
          <a:p>
            <a:pPr algn="ctr"/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181082" y="137803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11544" y="137803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6"/>
          </p:cNvCxnSpPr>
          <p:nvPr/>
        </p:nvCxnSpPr>
        <p:spPr>
          <a:xfrm>
            <a:off x="3425780" y="1481070"/>
            <a:ext cx="46879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2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Polygonal</a:t>
            </a:r>
          </a:p>
          <a:p>
            <a:pPr algn="ctr"/>
            <a:r>
              <a:rPr lang="en-US" sz="2800" dirty="0"/>
              <a:t>Coords=“X,Y,X,Y,X,Y……”</a:t>
            </a:r>
          </a:p>
          <a:p>
            <a:pPr algn="ctr"/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181082" y="137803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11544" y="137803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6"/>
          </p:cNvCxnSpPr>
          <p:nvPr/>
        </p:nvCxnSpPr>
        <p:spPr>
          <a:xfrm>
            <a:off x="3425780" y="1481070"/>
            <a:ext cx="46879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710153" y="2534991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745988" y="1571222"/>
            <a:ext cx="487905" cy="11267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Polygonal</a:t>
            </a:r>
          </a:p>
          <a:p>
            <a:pPr algn="ctr"/>
            <a:r>
              <a:rPr lang="en-US" sz="2800" dirty="0"/>
              <a:t>Coords=“X,Y,X,Y,X,Y……”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181082" y="137803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11544" y="137803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6"/>
          </p:cNvCxnSpPr>
          <p:nvPr/>
        </p:nvCxnSpPr>
        <p:spPr>
          <a:xfrm>
            <a:off x="3425780" y="1481070"/>
            <a:ext cx="46879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710153" y="2534991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745988" y="1571222"/>
            <a:ext cx="487905" cy="11267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4"/>
          </p:cNvCxnSpPr>
          <p:nvPr/>
        </p:nvCxnSpPr>
        <p:spPr>
          <a:xfrm flipH="1" flipV="1">
            <a:off x="7832502" y="2721608"/>
            <a:ext cx="35835" cy="27368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45988" y="5252433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Polygonal</a:t>
            </a:r>
          </a:p>
          <a:p>
            <a:pPr algn="ctr"/>
            <a:r>
              <a:rPr lang="en-US" sz="2800" dirty="0"/>
              <a:t>Coords=“X,Y,X,Y,X,Y……”</a:t>
            </a:r>
          </a:p>
          <a:p>
            <a:pPr algn="ctr"/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181082" y="137803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11544" y="137803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6"/>
          </p:cNvCxnSpPr>
          <p:nvPr/>
        </p:nvCxnSpPr>
        <p:spPr>
          <a:xfrm>
            <a:off x="3425780" y="1481070"/>
            <a:ext cx="46879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710153" y="2534991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745988" y="1571222"/>
            <a:ext cx="487905" cy="11267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4"/>
          </p:cNvCxnSpPr>
          <p:nvPr/>
        </p:nvCxnSpPr>
        <p:spPr>
          <a:xfrm flipH="1" flipV="1">
            <a:off x="7832502" y="2721608"/>
            <a:ext cx="35835" cy="27368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45988" y="5252433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99875" y="5224528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3895859" y="5374655"/>
            <a:ext cx="3873085" cy="279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Polygonal</a:t>
            </a:r>
          </a:p>
          <a:p>
            <a:pPr algn="ctr"/>
            <a:r>
              <a:rPr lang="en-US" sz="2800" dirty="0"/>
              <a:t>Coords=“X,Y,X,Y,X,Y……”</a:t>
            </a:r>
          </a:p>
          <a:p>
            <a:pPr algn="ctr"/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181082" y="137803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11544" y="137803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6"/>
          </p:cNvCxnSpPr>
          <p:nvPr/>
        </p:nvCxnSpPr>
        <p:spPr>
          <a:xfrm>
            <a:off x="3425780" y="1481070"/>
            <a:ext cx="46879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710153" y="2534991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745988" y="1571222"/>
            <a:ext cx="487905" cy="11267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4"/>
          </p:cNvCxnSpPr>
          <p:nvPr/>
        </p:nvCxnSpPr>
        <p:spPr>
          <a:xfrm flipH="1" flipV="1">
            <a:off x="7832502" y="2721608"/>
            <a:ext cx="35835" cy="27368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45988" y="5252433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99875" y="5224528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3895859" y="5374655"/>
            <a:ext cx="3873085" cy="279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15555" y="2547615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776313" y="2753677"/>
            <a:ext cx="87349" cy="2516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Polygonal</a:t>
            </a:r>
          </a:p>
          <a:p>
            <a:pPr algn="ctr"/>
            <a:r>
              <a:rPr lang="en-US" sz="2800" dirty="0"/>
              <a:t>Coords=“X,Y,X,Y,X,Y……”</a:t>
            </a:r>
          </a:p>
          <a:p>
            <a:pPr algn="ctr"/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8111544" y="137803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6"/>
          </p:cNvCxnSpPr>
          <p:nvPr/>
        </p:nvCxnSpPr>
        <p:spPr>
          <a:xfrm>
            <a:off x="3425780" y="1481070"/>
            <a:ext cx="46879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710153" y="2534991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745988" y="1571222"/>
            <a:ext cx="487905" cy="11267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4"/>
          </p:cNvCxnSpPr>
          <p:nvPr/>
        </p:nvCxnSpPr>
        <p:spPr>
          <a:xfrm flipH="1" flipV="1">
            <a:off x="7832502" y="2721608"/>
            <a:ext cx="35835" cy="27368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45988" y="5252433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99875" y="5224528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77674" y="1571222"/>
            <a:ext cx="534472" cy="96351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895859" y="5374655"/>
            <a:ext cx="3873085" cy="279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15555" y="2547615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776313" y="2753677"/>
            <a:ext cx="87349" cy="2516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181082" y="137803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2" y="1236373"/>
            <a:ext cx="7677822" cy="5016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1082" y="321972"/>
            <a:ext cx="5447763" cy="7340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Rectangle</a:t>
            </a:r>
          </a:p>
          <a:p>
            <a:pPr algn="ctr"/>
            <a:r>
              <a:rPr lang="en-US" sz="2800" dirty="0" smtClean="0"/>
              <a:t>Coords=“X,Y,X,Y”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2481598" y="3796059"/>
            <a:ext cx="244698" cy="206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92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2020-11-15T18:49:40Z</dcterms:created>
  <dcterms:modified xsi:type="dcterms:W3CDTF">2020-12-29T17:02:47Z</dcterms:modified>
</cp:coreProperties>
</file>